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28"/>
  </p:notesMasterIdLst>
  <p:sldIdLst>
    <p:sldId id="318" r:id="rId2"/>
    <p:sldId id="274" r:id="rId3"/>
    <p:sldId id="2649" r:id="rId4"/>
    <p:sldId id="281" r:id="rId5"/>
    <p:sldId id="2645" r:id="rId6"/>
    <p:sldId id="2636" r:id="rId7"/>
    <p:sldId id="2646" r:id="rId8"/>
    <p:sldId id="2647" r:id="rId9"/>
    <p:sldId id="2648" r:id="rId10"/>
    <p:sldId id="2650" r:id="rId11"/>
    <p:sldId id="284" r:id="rId12"/>
    <p:sldId id="2651" r:id="rId13"/>
    <p:sldId id="285" r:id="rId14"/>
    <p:sldId id="2652" r:id="rId15"/>
    <p:sldId id="312" r:id="rId16"/>
    <p:sldId id="292" r:id="rId17"/>
    <p:sldId id="2656" r:id="rId18"/>
    <p:sldId id="293" r:id="rId19"/>
    <p:sldId id="294" r:id="rId20"/>
    <p:sldId id="2640" r:id="rId21"/>
    <p:sldId id="2653" r:id="rId22"/>
    <p:sldId id="2654" r:id="rId23"/>
    <p:sldId id="319" r:id="rId24"/>
    <p:sldId id="313" r:id="rId25"/>
    <p:sldId id="2655" r:id="rId26"/>
    <p:sldId id="28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E458EA-1700-4385-8CD3-DB3E7EDEC580}" type="datetimeFigureOut">
              <a:rPr lang="en-US" smtClean="0"/>
              <a:t>10/12/2025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EBAB48-6B27-4AE2-80B5-071A98593B82}" type="slidenum">
              <a:rPr lang="en-US" smtClean="0"/>
              <a:t>‹#›</a:t>
            </a:fld>
            <a:endParaRPr lang="en-US"/>
          </a:p>
        </p:txBody>
      </p:sp>
    </p:spTree>
    <p:extLst>
      <p:ext uri="{BB962C8B-B14F-4D97-AF65-F5344CB8AC3E}">
        <p14:creationId xmlns:p14="http://schemas.microsoft.com/office/powerpoint/2010/main" val="3667428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85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3379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645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2A829E0-9F89-4A24-B84C-5820D8081E2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81" y="0"/>
            <a:ext cx="12191238" cy="6858000"/>
          </a:xfrm>
          <a:prstGeom prst="rect">
            <a:avLst/>
          </a:prstGeom>
        </p:spPr>
      </p:pic>
      <p:pic>
        <p:nvPicPr>
          <p:cNvPr id="3" name="图片 2">
            <a:extLst>
              <a:ext uri="{FF2B5EF4-FFF2-40B4-BE49-F238E27FC236}">
                <a16:creationId xmlns:a16="http://schemas.microsoft.com/office/drawing/2014/main" id="{9122B6B2-B936-41EF-A9E6-49E9AC99F3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032744"/>
            <a:ext cx="12192000" cy="2498754"/>
          </a:xfrm>
          <a:prstGeom prst="rect">
            <a:avLst/>
          </a:prstGeom>
        </p:spPr>
      </p:pic>
      <p:pic>
        <p:nvPicPr>
          <p:cNvPr id="4" name="图片 3">
            <a:extLst>
              <a:ext uri="{FF2B5EF4-FFF2-40B4-BE49-F238E27FC236}">
                <a16:creationId xmlns:a16="http://schemas.microsoft.com/office/drawing/2014/main" id="{06518875-E6DC-4291-B58B-04F6709A0E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1" y="4059978"/>
            <a:ext cx="12192000" cy="1081346"/>
          </a:xfrm>
          <a:prstGeom prst="rect">
            <a:avLst/>
          </a:prstGeom>
        </p:spPr>
      </p:pic>
      <p:pic>
        <p:nvPicPr>
          <p:cNvPr id="5" name="图片 4">
            <a:extLst>
              <a:ext uri="{FF2B5EF4-FFF2-40B4-BE49-F238E27FC236}">
                <a16:creationId xmlns:a16="http://schemas.microsoft.com/office/drawing/2014/main" id="{AA9B5DB5-5611-4919-B085-ABE09CCC911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4855339"/>
            <a:ext cx="12192000" cy="2002661"/>
          </a:xfrm>
          <a:prstGeom prst="rect">
            <a:avLst/>
          </a:prstGeom>
        </p:spPr>
      </p:pic>
      <p:pic>
        <p:nvPicPr>
          <p:cNvPr id="6" name="图片 5">
            <a:extLst>
              <a:ext uri="{FF2B5EF4-FFF2-40B4-BE49-F238E27FC236}">
                <a16:creationId xmlns:a16="http://schemas.microsoft.com/office/drawing/2014/main" id="{01B798E0-55A4-4902-BBE9-6A2693C0FA3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378007" y="-95495"/>
            <a:ext cx="3813993" cy="1759951"/>
          </a:xfrm>
          <a:prstGeom prst="rect">
            <a:avLst/>
          </a:prstGeom>
        </p:spPr>
      </p:pic>
      <p:pic>
        <p:nvPicPr>
          <p:cNvPr id="7" name="图片 6">
            <a:extLst>
              <a:ext uri="{FF2B5EF4-FFF2-40B4-BE49-F238E27FC236}">
                <a16:creationId xmlns:a16="http://schemas.microsoft.com/office/drawing/2014/main" id="{2E854705-0D9A-4851-8186-28E46BCF64F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539734">
            <a:off x="480917" y="359539"/>
            <a:ext cx="2513561" cy="762799"/>
          </a:xfrm>
          <a:prstGeom prst="rect">
            <a:avLst/>
          </a:prstGeom>
        </p:spPr>
      </p:pic>
    </p:spTree>
    <p:extLst>
      <p:ext uri="{BB962C8B-B14F-4D97-AF65-F5344CB8AC3E}">
        <p14:creationId xmlns:p14="http://schemas.microsoft.com/office/powerpoint/2010/main" val="161642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64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1+#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6400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内容页">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2A829E0-9F89-4A24-B84C-5820D8081E2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81" y="0"/>
            <a:ext cx="12191238" cy="6858000"/>
          </a:xfrm>
          <a:prstGeom prst="rect">
            <a:avLst/>
          </a:prstGeom>
        </p:spPr>
      </p:pic>
      <p:pic>
        <p:nvPicPr>
          <p:cNvPr id="3" name="图片 2">
            <a:extLst>
              <a:ext uri="{FF2B5EF4-FFF2-40B4-BE49-F238E27FC236}">
                <a16:creationId xmlns:a16="http://schemas.microsoft.com/office/drawing/2014/main" id="{9122B6B2-B936-41EF-A9E6-49E9AC99F3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032744"/>
            <a:ext cx="12192000" cy="2498754"/>
          </a:xfrm>
          <a:prstGeom prst="rect">
            <a:avLst/>
          </a:prstGeom>
        </p:spPr>
      </p:pic>
      <p:pic>
        <p:nvPicPr>
          <p:cNvPr id="4" name="图片 3">
            <a:extLst>
              <a:ext uri="{FF2B5EF4-FFF2-40B4-BE49-F238E27FC236}">
                <a16:creationId xmlns:a16="http://schemas.microsoft.com/office/drawing/2014/main" id="{06518875-E6DC-4291-B58B-04F6709A0E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1" y="4059978"/>
            <a:ext cx="12192000" cy="1081346"/>
          </a:xfrm>
          <a:prstGeom prst="rect">
            <a:avLst/>
          </a:prstGeom>
        </p:spPr>
      </p:pic>
      <p:pic>
        <p:nvPicPr>
          <p:cNvPr id="5" name="图片 4">
            <a:extLst>
              <a:ext uri="{FF2B5EF4-FFF2-40B4-BE49-F238E27FC236}">
                <a16:creationId xmlns:a16="http://schemas.microsoft.com/office/drawing/2014/main" id="{AA9B5DB5-5611-4919-B085-ABE09CCC911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4855339"/>
            <a:ext cx="12192000" cy="2002661"/>
          </a:xfrm>
          <a:prstGeom prst="rect">
            <a:avLst/>
          </a:prstGeom>
        </p:spPr>
      </p:pic>
      <p:pic>
        <p:nvPicPr>
          <p:cNvPr id="6" name="图片 5">
            <a:extLst>
              <a:ext uri="{FF2B5EF4-FFF2-40B4-BE49-F238E27FC236}">
                <a16:creationId xmlns:a16="http://schemas.microsoft.com/office/drawing/2014/main" id="{01B798E0-55A4-4902-BBE9-6A2693C0FA3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flipH="1">
            <a:off x="0" y="-96187"/>
            <a:ext cx="3813993" cy="1759951"/>
          </a:xfrm>
          <a:prstGeom prst="rect">
            <a:avLst/>
          </a:prstGeom>
        </p:spPr>
      </p:pic>
      <p:pic>
        <p:nvPicPr>
          <p:cNvPr id="7" name="图片 6">
            <a:extLst>
              <a:ext uri="{FF2B5EF4-FFF2-40B4-BE49-F238E27FC236}">
                <a16:creationId xmlns:a16="http://schemas.microsoft.com/office/drawing/2014/main" id="{2E854705-0D9A-4851-8186-28E46BCF64F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539734">
            <a:off x="9322839" y="402389"/>
            <a:ext cx="2513561" cy="762799"/>
          </a:xfrm>
          <a:prstGeom prst="rect">
            <a:avLst/>
          </a:prstGeom>
        </p:spPr>
      </p:pic>
    </p:spTree>
    <p:extLst>
      <p:ext uri="{BB962C8B-B14F-4D97-AF65-F5344CB8AC3E}">
        <p14:creationId xmlns:p14="http://schemas.microsoft.com/office/powerpoint/2010/main" val="14125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64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1+#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64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0-#ppt_w/2"/>
                                          </p:val>
                                        </p:tav>
                                        <p:tav tm="100000">
                                          <p:val>
                                            <p:strVal val="#ppt_x"/>
                                          </p:val>
                                        </p:tav>
                                      </p:tavLst>
                                    </p:anim>
                                    <p:anim calcmode="lin" valueType="num">
                                      <p:cBhvr additive="base">
                                        <p:cTn id="12" dur="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DA98030-5A9B-4761-AC84-D775E9C7B26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81" y="0"/>
            <a:ext cx="12191238" cy="6858000"/>
          </a:xfrm>
          <a:prstGeom prst="rect">
            <a:avLst/>
          </a:prstGeom>
        </p:spPr>
      </p:pic>
      <p:pic>
        <p:nvPicPr>
          <p:cNvPr id="4" name="图片 3">
            <a:extLst>
              <a:ext uri="{FF2B5EF4-FFF2-40B4-BE49-F238E27FC236}">
                <a16:creationId xmlns:a16="http://schemas.microsoft.com/office/drawing/2014/main" id="{FAFF9ED7-6835-4BD7-B0F4-148A43B912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78007" y="666129"/>
            <a:ext cx="3813993" cy="1759951"/>
          </a:xfrm>
          <a:prstGeom prst="rect">
            <a:avLst/>
          </a:prstGeom>
        </p:spPr>
      </p:pic>
      <p:pic>
        <p:nvPicPr>
          <p:cNvPr id="5" name="图片 4">
            <a:extLst>
              <a:ext uri="{FF2B5EF4-FFF2-40B4-BE49-F238E27FC236}">
                <a16:creationId xmlns:a16="http://schemas.microsoft.com/office/drawing/2014/main" id="{C7289181-269E-420B-A083-08CBD1935E8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39734">
            <a:off x="103546" y="217615"/>
            <a:ext cx="2513561" cy="762799"/>
          </a:xfrm>
          <a:prstGeom prst="rect">
            <a:avLst/>
          </a:prstGeom>
        </p:spPr>
      </p:pic>
    </p:spTree>
    <p:extLst>
      <p:ext uri="{BB962C8B-B14F-4D97-AF65-F5344CB8AC3E}">
        <p14:creationId xmlns:p14="http://schemas.microsoft.com/office/powerpoint/2010/main" val="275833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64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decel="64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1+#ppt_w/2"/>
                                          </p:val>
                                        </p:tav>
                                        <p:tav tm="100000">
                                          <p:val>
                                            <p:strVal val="#ppt_x"/>
                                          </p:val>
                                        </p:tav>
                                      </p:tavLst>
                                    </p:anim>
                                    <p:anim calcmode="lin" valueType="num">
                                      <p:cBhvr additive="base">
                                        <p:cTn id="12"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尾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4292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7910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665252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22.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29.pn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3.png"/><Relationship Id="rId7" Type="http://schemas.openxmlformats.org/officeDocument/2006/relationships/image" Target="../media/image11.png"/><Relationship Id="rId12" Type="http://schemas.openxmlformats.org/officeDocument/2006/relationships/image" Target="../media/image37.png"/><Relationship Id="rId2" Type="http://schemas.openxmlformats.org/officeDocument/2006/relationships/image" Target="../media/image32.jpeg"/><Relationship Id="rId1" Type="http://schemas.openxmlformats.org/officeDocument/2006/relationships/slideLayout" Target="../slideLayouts/slideLayout1.xml"/><Relationship Id="rId6" Type="http://schemas.openxmlformats.org/officeDocument/2006/relationships/image" Target="../media/image36.png"/><Relationship Id="rId11" Type="http://schemas.openxmlformats.org/officeDocument/2006/relationships/image" Target="../media/image13.png"/><Relationship Id="rId5" Type="http://schemas.openxmlformats.org/officeDocument/2006/relationships/image" Target="../media/image35.png"/><Relationship Id="rId10" Type="http://schemas.openxmlformats.org/officeDocument/2006/relationships/image" Target="../media/image9.png"/><Relationship Id="rId4" Type="http://schemas.openxmlformats.org/officeDocument/2006/relationships/image" Target="../media/image34.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3000" b="-3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19B0818-B9FE-43E0-9972-0B5DACC9FBB2}"/>
              </a:ext>
            </a:extLst>
          </p:cNvPr>
          <p:cNvGrpSpPr/>
          <p:nvPr/>
        </p:nvGrpSpPr>
        <p:grpSpPr>
          <a:xfrm>
            <a:off x="3641035" y="1208828"/>
            <a:ext cx="4909930" cy="1394779"/>
            <a:chOff x="3710740" y="1337164"/>
            <a:chExt cx="4909930" cy="1394779"/>
          </a:xfrm>
        </p:grpSpPr>
        <p:sp>
          <p:nvSpPr>
            <p:cNvPr id="3" name="TextBox 2">
              <a:extLst>
                <a:ext uri="{FF2B5EF4-FFF2-40B4-BE49-F238E27FC236}">
                  <a16:creationId xmlns:a16="http://schemas.microsoft.com/office/drawing/2014/main" id="{989D9236-29F6-4432-A987-504D0C4C9CC8}"/>
                </a:ext>
              </a:extLst>
            </p:cNvPr>
            <p:cNvSpPr txBox="1"/>
            <p:nvPr/>
          </p:nvSpPr>
          <p:spPr>
            <a:xfrm>
              <a:off x="3710740" y="2147168"/>
              <a:ext cx="490992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0000"/>
                  </a:solidFill>
                  <a:effectLst/>
                  <a:uLnTx/>
                  <a:uFillTx/>
                  <a:latin typeface="Coiny" panose="02000903060500060000" pitchFamily="2" charset="0"/>
                  <a:cs typeface="Calibri" panose="020F0502020204030204" pitchFamily="34" charset="0"/>
                </a:rPr>
                <a:t>Bài</a:t>
              </a:r>
              <a:r>
                <a:rPr kumimoji="0" lang="en-US" sz="3200" b="0" i="0" u="none" strike="noStrike" kern="1200" cap="none" spc="0" normalizeH="0" baseline="0" noProof="0" dirty="0">
                  <a:ln>
                    <a:noFill/>
                  </a:ln>
                  <a:solidFill>
                    <a:srgbClr val="FF0000"/>
                  </a:solidFill>
                  <a:effectLst/>
                  <a:uLnTx/>
                  <a:uFillTx/>
                  <a:latin typeface="Coiny" panose="02000903060500060000" pitchFamily="2" charset="0"/>
                  <a:cs typeface="Calibri" panose="020F0502020204030204" pitchFamily="34" charset="0"/>
                </a:rPr>
                <a:t> 3 – </a:t>
              </a:r>
              <a:r>
                <a:rPr kumimoji="0" lang="en-US" sz="3200" b="0" i="0" u="none" strike="noStrike" kern="1200" cap="none" spc="0" normalizeH="0" baseline="0" noProof="0" dirty="0" err="1">
                  <a:ln>
                    <a:noFill/>
                  </a:ln>
                  <a:solidFill>
                    <a:srgbClr val="FF0000"/>
                  </a:solidFill>
                  <a:effectLst/>
                  <a:uLnTx/>
                  <a:uFillTx/>
                  <a:latin typeface="Coiny" panose="02000903060500060000" pitchFamily="2" charset="0"/>
                  <a:cs typeface="Calibri" panose="020F0502020204030204" pitchFamily="34" charset="0"/>
                </a:rPr>
                <a:t>Đọc</a:t>
              </a:r>
              <a:endParaRPr kumimoji="0" lang="en-US" sz="3200" b="0" i="0" u="none" strike="noStrike" kern="1200" cap="none" spc="0" normalizeH="0" baseline="0" noProof="0" dirty="0">
                <a:ln>
                  <a:noFill/>
                </a:ln>
                <a:solidFill>
                  <a:srgbClr val="FF0000"/>
                </a:solidFill>
                <a:effectLst/>
                <a:uLnTx/>
                <a:uFillTx/>
                <a:latin typeface="Coiny" panose="02000903060500060000" pitchFamily="2" charset="0"/>
                <a:cs typeface="Calibri" panose="020F0502020204030204" pitchFamily="34" charset="0"/>
              </a:endParaRPr>
            </a:p>
          </p:txBody>
        </p:sp>
        <p:sp>
          <p:nvSpPr>
            <p:cNvPr id="5" name="TextBox 4">
              <a:extLst>
                <a:ext uri="{FF2B5EF4-FFF2-40B4-BE49-F238E27FC236}">
                  <a16:creationId xmlns:a16="http://schemas.microsoft.com/office/drawing/2014/main" id="{106D6B70-4121-4D8A-9C9B-467F2BA4FD09}"/>
                </a:ext>
              </a:extLst>
            </p:cNvPr>
            <p:cNvSpPr txBox="1"/>
            <p:nvPr/>
          </p:nvSpPr>
          <p:spPr>
            <a:xfrm>
              <a:off x="3710741" y="1337164"/>
              <a:ext cx="4909929" cy="70788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solidFill>
                    <a:srgbClr val="0070C0"/>
                  </a:solidFill>
                  <a:effectLst/>
                  <a:uLnTx/>
                  <a:uFillTx/>
                  <a:latin typeface="Baloo" panose="03080902040302020200" pitchFamily="66" charset="0"/>
                  <a:ea typeface="Arial-Rounded" panose="020B0500000000000000" pitchFamily="34" charset="0"/>
                  <a:cs typeface="Baloo" panose="03080902040302020200" pitchFamily="66" charset="0"/>
                </a:rPr>
                <a:t>TIẾNG VIỆT</a:t>
              </a:r>
              <a:endParaRPr kumimoji="0" lang="en-US" sz="4000" b="1" i="0" u="none" strike="noStrike" kern="1200" cap="none" spc="0" normalizeH="0" baseline="0" noProof="0" dirty="0">
                <a:ln/>
                <a:solidFill>
                  <a:srgbClr val="0070C0"/>
                </a:solidFill>
                <a:effectLst/>
                <a:uLnTx/>
                <a:uFillTx/>
                <a:latin typeface="Baloo" panose="03080902040302020200" pitchFamily="66" charset="0"/>
                <a:ea typeface="Arial-Rounded" panose="020B0500000000000000" pitchFamily="34" charset="0"/>
                <a:cs typeface="Baloo" panose="03080902040302020200" pitchFamily="66" charset="0"/>
              </a:endParaRPr>
            </a:p>
          </p:txBody>
        </p:sp>
      </p:grpSp>
      <p:pic>
        <p:nvPicPr>
          <p:cNvPr id="6" name="Picture 5">
            <a:extLst>
              <a:ext uri="{FF2B5EF4-FFF2-40B4-BE49-F238E27FC236}">
                <a16:creationId xmlns:a16="http://schemas.microsoft.com/office/drawing/2014/main" id="{3ACDDAB1-2F6A-4396-BFFD-A0967DF0CD27}"/>
              </a:ext>
            </a:extLst>
          </p:cNvPr>
          <p:cNvPicPr>
            <a:picLocks noChangeAspect="1"/>
          </p:cNvPicPr>
          <p:nvPr/>
        </p:nvPicPr>
        <p:blipFill>
          <a:blip r:embed="rId3"/>
          <a:stretch>
            <a:fillRect/>
          </a:stretch>
        </p:blipFill>
        <p:spPr>
          <a:xfrm>
            <a:off x="499376" y="2809517"/>
            <a:ext cx="11437087" cy="1444877"/>
          </a:xfrm>
          <a:prstGeom prst="rect">
            <a:avLst/>
          </a:prstGeom>
        </p:spPr>
      </p:pic>
      <p:sp>
        <p:nvSpPr>
          <p:cNvPr id="7" name="TextBox 6">
            <a:extLst>
              <a:ext uri="{FF2B5EF4-FFF2-40B4-BE49-F238E27FC236}">
                <a16:creationId xmlns:a16="http://schemas.microsoft.com/office/drawing/2014/main" id="{FBE4E550-E38B-BDD2-7BC8-8305CCDD834F}"/>
              </a:ext>
            </a:extLst>
          </p:cNvPr>
          <p:cNvSpPr txBox="1"/>
          <p:nvPr/>
        </p:nvSpPr>
        <p:spPr>
          <a:xfrm>
            <a:off x="2666223" y="316025"/>
            <a:ext cx="609755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rPr>
              <a:t>UBND PHƯỜNG</a:t>
            </a:r>
            <a:r>
              <a:rPr kumimoji="0" lang="en-US" sz="1800" b="1" i="0" u="none" strike="noStrike" kern="1200" cap="none" spc="0" normalizeH="0" noProof="0">
                <a:ln>
                  <a:noFill/>
                </a:ln>
                <a:effectLst/>
                <a:uLnTx/>
                <a:uFillTx/>
                <a:latin typeface="Times New Roman" panose="02020603050405020304" pitchFamily="18" charset="0"/>
                <a:cs typeface="Times New Roman" panose="02020603050405020304" pitchFamily="18" charset="0"/>
              </a:rPr>
              <a:t> HƯNG ĐẠO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baseline="0">
                <a:latin typeface="Times New Roman" panose="02020603050405020304" pitchFamily="18" charset="0"/>
                <a:cs typeface="Times New Roman" panose="02020603050405020304" pitchFamily="18" charset="0"/>
              </a:rPr>
              <a:t>TRƯỜNG</a:t>
            </a:r>
            <a:r>
              <a:rPr lang="en-US" sz="1800" b="1" u="sng">
                <a:latin typeface="Times New Roman" panose="02020603050405020304" pitchFamily="18" charset="0"/>
                <a:cs typeface="Times New Roman" panose="02020603050405020304" pitchFamily="18" charset="0"/>
              </a:rPr>
              <a:t> TIỂU HỌC ANH </a:t>
            </a:r>
            <a:r>
              <a:rPr lang="en-US" sz="1800" b="1">
                <a:latin typeface="Times New Roman" panose="02020603050405020304" pitchFamily="18" charset="0"/>
                <a:cs typeface="Times New Roman" panose="02020603050405020304" pitchFamily="18" charset="0"/>
              </a:rPr>
              <a:t>DŨNG</a:t>
            </a:r>
            <a:endParaRPr kumimoji="0" lang="en-U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965755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A picture containing text, toy, vector graphics&#10;&#10;Description automatically generated">
            <a:extLst>
              <a:ext uri="{FF2B5EF4-FFF2-40B4-BE49-F238E27FC236}">
                <a16:creationId xmlns:a16="http://schemas.microsoft.com/office/drawing/2014/main" id="{286365D1-0EBC-4A54-A55A-BD101FE276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884" y="2375853"/>
            <a:ext cx="3748015" cy="3510987"/>
          </a:xfrm>
          <a:prstGeom prst="rect">
            <a:avLst/>
          </a:prstGeom>
        </p:spPr>
      </p:pic>
      <p:grpSp>
        <p:nvGrpSpPr>
          <p:cNvPr id="29" name="Group 28">
            <a:extLst>
              <a:ext uri="{FF2B5EF4-FFF2-40B4-BE49-F238E27FC236}">
                <a16:creationId xmlns:a16="http://schemas.microsoft.com/office/drawing/2014/main" id="{4B2E9879-572C-4FD6-B4E3-1C79A1DBE705}"/>
              </a:ext>
            </a:extLst>
          </p:cNvPr>
          <p:cNvGrpSpPr/>
          <p:nvPr/>
        </p:nvGrpSpPr>
        <p:grpSpPr>
          <a:xfrm>
            <a:off x="6000767" y="1737621"/>
            <a:ext cx="3677724" cy="1043679"/>
            <a:chOff x="6410789" y="819970"/>
            <a:chExt cx="4322439" cy="1121761"/>
          </a:xfrm>
        </p:grpSpPr>
        <p:pic>
          <p:nvPicPr>
            <p:cNvPr id="30" name="Picture 29">
              <a:extLst>
                <a:ext uri="{FF2B5EF4-FFF2-40B4-BE49-F238E27FC236}">
                  <a16:creationId xmlns:a16="http://schemas.microsoft.com/office/drawing/2014/main" id="{C245FA60-0A39-4857-892A-4A3FD6266383}"/>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Lst>
            </a:blip>
            <a:stretch>
              <a:fillRect/>
            </a:stretch>
          </p:blipFill>
          <p:spPr>
            <a:xfrm>
              <a:off x="6410789" y="819970"/>
              <a:ext cx="4322439" cy="1121761"/>
            </a:xfrm>
            <a:prstGeom prst="rect">
              <a:avLst/>
            </a:prstGeom>
          </p:spPr>
        </p:pic>
        <p:sp>
          <p:nvSpPr>
            <p:cNvPr id="31" name="TextBox 30">
              <a:extLst>
                <a:ext uri="{FF2B5EF4-FFF2-40B4-BE49-F238E27FC236}">
                  <a16:creationId xmlns:a16="http://schemas.microsoft.com/office/drawing/2014/main" id="{2D6D0638-0345-47A8-93FA-1425E8205EBA}"/>
                </a:ext>
              </a:extLst>
            </p:cNvPr>
            <p:cNvSpPr txBox="1"/>
            <p:nvPr/>
          </p:nvSpPr>
          <p:spPr>
            <a:xfrm>
              <a:off x="6735044" y="915929"/>
              <a:ext cx="3440395" cy="926247"/>
            </a:xfrm>
            <a:prstGeom prst="rect">
              <a:avLst/>
            </a:prstGeom>
            <a:noFill/>
          </p:spPr>
          <p:txBody>
            <a:bodyPr wrap="square" rtlCol="0">
              <a:spAutoFit/>
            </a:bodyPr>
            <a:lstStyle/>
            <a:p>
              <a:pPr algn="ctr">
                <a:defRPr/>
              </a:pP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róc</a:t>
              </a:r>
              <a:r>
                <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rách</a:t>
              </a:r>
              <a:endPar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2" name="Group 31">
            <a:extLst>
              <a:ext uri="{FF2B5EF4-FFF2-40B4-BE49-F238E27FC236}">
                <a16:creationId xmlns:a16="http://schemas.microsoft.com/office/drawing/2014/main" id="{029A0396-6069-4625-84EC-01B4DAEB4E10}"/>
              </a:ext>
            </a:extLst>
          </p:cNvPr>
          <p:cNvGrpSpPr/>
          <p:nvPr/>
        </p:nvGrpSpPr>
        <p:grpSpPr>
          <a:xfrm>
            <a:off x="5972538" y="2902245"/>
            <a:ext cx="3781464" cy="1043679"/>
            <a:chOff x="6410789" y="2733385"/>
            <a:chExt cx="4322439" cy="1121761"/>
          </a:xfrm>
        </p:grpSpPr>
        <p:pic>
          <p:nvPicPr>
            <p:cNvPr id="33" name="Picture 32">
              <a:extLst>
                <a:ext uri="{FF2B5EF4-FFF2-40B4-BE49-F238E27FC236}">
                  <a16:creationId xmlns:a16="http://schemas.microsoft.com/office/drawing/2014/main" id="{56FAABD7-C216-4BC9-BD58-F9AE61E98CB1}"/>
                </a:ext>
              </a:extLst>
            </p:cNvPr>
            <p:cNvPicPr>
              <a:picLocks noChangeAspect="1"/>
            </p:cNvPicPr>
            <p:nvPr/>
          </p:nvPicPr>
          <p:blipFill>
            <a:blip r:embed="rId5">
              <a:extLst>
                <a:ext uri="{BEBA8EAE-BF5A-486C-A8C5-ECC9F3942E4B}">
                  <a14:imgProps xmlns:a14="http://schemas.microsoft.com/office/drawing/2010/main">
                    <a14:imgLayer r:embed="rId6">
                      <a14:imgEffect>
                        <a14:artisticBlur/>
                      </a14:imgEffect>
                    </a14:imgLayer>
                  </a14:imgProps>
                </a:ext>
              </a:extLst>
            </a:blip>
            <a:stretch>
              <a:fillRect/>
            </a:stretch>
          </p:blipFill>
          <p:spPr>
            <a:xfrm>
              <a:off x="6410789" y="2733385"/>
              <a:ext cx="4322439" cy="1121761"/>
            </a:xfrm>
            <a:prstGeom prst="rect">
              <a:avLst/>
            </a:prstGeom>
          </p:spPr>
        </p:pic>
        <p:sp>
          <p:nvSpPr>
            <p:cNvPr id="34" name="TextBox 33">
              <a:extLst>
                <a:ext uri="{FF2B5EF4-FFF2-40B4-BE49-F238E27FC236}">
                  <a16:creationId xmlns:a16="http://schemas.microsoft.com/office/drawing/2014/main" id="{102D20F3-22C3-40A2-9D6F-A961D0972D5B}"/>
                </a:ext>
              </a:extLst>
            </p:cNvPr>
            <p:cNvSpPr txBox="1"/>
            <p:nvPr/>
          </p:nvSpPr>
          <p:spPr>
            <a:xfrm>
              <a:off x="6735046" y="2868421"/>
              <a:ext cx="3440394" cy="926247"/>
            </a:xfrm>
            <a:prstGeom prst="rect">
              <a:avLst/>
            </a:prstGeom>
            <a:noFill/>
          </p:spPr>
          <p:txBody>
            <a:bodyPr wrap="square" rtlCol="0">
              <a:spAutoFit/>
            </a:bodyPr>
            <a:lstStyle/>
            <a:p>
              <a:pPr algn="ctr">
                <a:defRPr/>
              </a:pPr>
              <a:r>
                <a:rPr lang="en-US"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long </a:t>
              </a:r>
              <a:r>
                <a:rPr lang="en-US" sz="5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lanh</a:t>
              </a:r>
              <a:endParaRPr lang="en-US"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5" name="Group 34">
            <a:extLst>
              <a:ext uri="{FF2B5EF4-FFF2-40B4-BE49-F238E27FC236}">
                <a16:creationId xmlns:a16="http://schemas.microsoft.com/office/drawing/2014/main" id="{344CF430-274B-4F08-877B-DDA7046E8C31}"/>
              </a:ext>
            </a:extLst>
          </p:cNvPr>
          <p:cNvGrpSpPr/>
          <p:nvPr/>
        </p:nvGrpSpPr>
        <p:grpSpPr>
          <a:xfrm>
            <a:off x="5987497" y="4085953"/>
            <a:ext cx="3781464" cy="1043680"/>
            <a:chOff x="6404693" y="4731628"/>
            <a:chExt cx="4328535" cy="1121761"/>
          </a:xfrm>
        </p:grpSpPr>
        <p:pic>
          <p:nvPicPr>
            <p:cNvPr id="36" name="Picture 35">
              <a:extLst>
                <a:ext uri="{FF2B5EF4-FFF2-40B4-BE49-F238E27FC236}">
                  <a16:creationId xmlns:a16="http://schemas.microsoft.com/office/drawing/2014/main" id="{04A9D138-5DC3-4057-AC88-3BC187EE3656}"/>
                </a:ext>
              </a:extLst>
            </p:cNvPr>
            <p:cNvPicPr>
              <a:picLocks noChangeAspect="1"/>
            </p:cNvPicPr>
            <p:nvPr/>
          </p:nvPicPr>
          <p:blipFill>
            <a:blip r:embed="rId7">
              <a:duotone>
                <a:prstClr val="black"/>
                <a:srgbClr val="31AA44">
                  <a:tint val="45000"/>
                  <a:satMod val="400000"/>
                </a:srgbClr>
              </a:duotone>
              <a:extLst>
                <a:ext uri="{BEBA8EAE-BF5A-486C-A8C5-ECC9F3942E4B}">
                  <a14:imgProps xmlns:a14="http://schemas.microsoft.com/office/drawing/2010/main">
                    <a14:imgLayer r:embed="rId8">
                      <a14:imgEffect>
                        <a14:artisticBlur/>
                      </a14:imgEffect>
                    </a14:imgLayer>
                  </a14:imgProps>
                </a:ext>
              </a:extLst>
            </a:blip>
            <a:stretch>
              <a:fillRect/>
            </a:stretch>
          </p:blipFill>
          <p:spPr>
            <a:xfrm>
              <a:off x="6404693" y="4731628"/>
              <a:ext cx="4328535" cy="1121761"/>
            </a:xfrm>
            <a:prstGeom prst="rect">
              <a:avLst/>
            </a:prstGeom>
          </p:spPr>
        </p:pic>
        <p:sp>
          <p:nvSpPr>
            <p:cNvPr id="37" name="TextBox 36">
              <a:extLst>
                <a:ext uri="{FF2B5EF4-FFF2-40B4-BE49-F238E27FC236}">
                  <a16:creationId xmlns:a16="http://schemas.microsoft.com/office/drawing/2014/main" id="{D7A2E6E4-2C9D-4577-B939-C6C0071DCAF9}"/>
                </a:ext>
              </a:extLst>
            </p:cNvPr>
            <p:cNvSpPr txBox="1"/>
            <p:nvPr/>
          </p:nvSpPr>
          <p:spPr>
            <a:xfrm>
              <a:off x="6484427" y="4861621"/>
              <a:ext cx="4138688" cy="926246"/>
            </a:xfrm>
            <a:prstGeom prst="rect">
              <a:avLst/>
            </a:prstGeom>
            <a:noFill/>
          </p:spPr>
          <p:txBody>
            <a:bodyPr wrap="square" rtlCol="0">
              <a:spAutoFit/>
            </a:bodyPr>
            <a:lstStyle/>
            <a:p>
              <a:pPr algn="ctr">
                <a:defRPr/>
              </a:pP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đẫm</a:t>
              </a:r>
              <a:r>
                <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sương</a:t>
              </a:r>
              <a:endPar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8" name="Rectangle 37">
            <a:extLst>
              <a:ext uri="{FF2B5EF4-FFF2-40B4-BE49-F238E27FC236}">
                <a16:creationId xmlns:a16="http://schemas.microsoft.com/office/drawing/2014/main" id="{2B40B061-79D6-424D-BE55-1555590FF62D}"/>
              </a:ext>
            </a:extLst>
          </p:cNvPr>
          <p:cNvSpPr/>
          <p:nvPr/>
        </p:nvSpPr>
        <p:spPr>
          <a:xfrm>
            <a:off x="683399" y="1514079"/>
            <a:ext cx="3738524" cy="707886"/>
          </a:xfrm>
          <a:prstGeom prst="rect">
            <a:avLst/>
          </a:prstGeom>
        </p:spPr>
        <p:txBody>
          <a:bodyPr wrap="none">
            <a:spAutoFit/>
          </a:bodyPr>
          <a:lstStyle/>
          <a:p>
            <a:pPr algn="ctr">
              <a:defRPr/>
            </a:pP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Luyện</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đọc</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từ</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khó</a:t>
            </a:r>
            <a:endParaRPr lang="en-US" sz="4000" b="1" dirty="0">
              <a:solidFill>
                <a:srgbClr val="338C8E"/>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9" name="Group 38">
            <a:extLst>
              <a:ext uri="{FF2B5EF4-FFF2-40B4-BE49-F238E27FC236}">
                <a16:creationId xmlns:a16="http://schemas.microsoft.com/office/drawing/2014/main" id="{BCDB1306-F760-468A-9567-CE95B4B768DE}"/>
              </a:ext>
            </a:extLst>
          </p:cNvPr>
          <p:cNvGrpSpPr/>
          <p:nvPr/>
        </p:nvGrpSpPr>
        <p:grpSpPr>
          <a:xfrm>
            <a:off x="5879347" y="502768"/>
            <a:ext cx="3781463" cy="1121761"/>
            <a:chOff x="6410789" y="819970"/>
            <a:chExt cx="4322439" cy="1121761"/>
          </a:xfrm>
        </p:grpSpPr>
        <p:pic>
          <p:nvPicPr>
            <p:cNvPr id="40" name="Picture 39">
              <a:extLst>
                <a:ext uri="{FF2B5EF4-FFF2-40B4-BE49-F238E27FC236}">
                  <a16:creationId xmlns:a16="http://schemas.microsoft.com/office/drawing/2014/main" id="{5F5E9D7D-9372-48BC-94AB-1FFBE1BDC7D2}"/>
                </a:ext>
              </a:extLst>
            </p:cNvPr>
            <p:cNvPicPr>
              <a:picLocks noChangeAspect="1"/>
            </p:cNvPicPr>
            <p:nvPr/>
          </p:nvPicPr>
          <p:blipFill>
            <a:blip r:embed="rId3">
              <a:duotone>
                <a:prstClr val="black"/>
                <a:srgbClr val="31AA44">
                  <a:tint val="45000"/>
                  <a:satMod val="400000"/>
                </a:srgbClr>
              </a:duotone>
              <a:extLst>
                <a:ext uri="{BEBA8EAE-BF5A-486C-A8C5-ECC9F3942E4B}">
                  <a14:imgProps xmlns:a14="http://schemas.microsoft.com/office/drawing/2010/main">
                    <a14:imgLayer r:embed="rId4">
                      <a14:imgEffect>
                        <a14:artisticBlur/>
                      </a14:imgEffect>
                    </a14:imgLayer>
                  </a14:imgProps>
                </a:ext>
              </a:extLst>
            </a:blip>
            <a:stretch>
              <a:fillRect/>
            </a:stretch>
          </p:blipFill>
          <p:spPr>
            <a:xfrm>
              <a:off x="6410789" y="819970"/>
              <a:ext cx="4322439" cy="1121761"/>
            </a:xfrm>
            <a:prstGeom prst="rect">
              <a:avLst/>
            </a:prstGeom>
          </p:spPr>
        </p:pic>
        <p:sp>
          <p:nvSpPr>
            <p:cNvPr id="41" name="TextBox 40">
              <a:extLst>
                <a:ext uri="{FF2B5EF4-FFF2-40B4-BE49-F238E27FC236}">
                  <a16:creationId xmlns:a16="http://schemas.microsoft.com/office/drawing/2014/main" id="{4BE13F64-3B82-468F-AD33-FD61DB6C0C28}"/>
                </a:ext>
              </a:extLst>
            </p:cNvPr>
            <p:cNvSpPr txBox="1"/>
            <p:nvPr/>
          </p:nvSpPr>
          <p:spPr>
            <a:xfrm>
              <a:off x="6735045" y="915929"/>
              <a:ext cx="3440395" cy="861774"/>
            </a:xfrm>
            <a:prstGeom prst="rect">
              <a:avLst/>
            </a:prstGeom>
            <a:noFill/>
          </p:spPr>
          <p:txBody>
            <a:bodyPr wrap="square" rtlCol="0">
              <a:spAutoFit/>
            </a:bodyPr>
            <a:lstStyle/>
            <a:p>
              <a:pPr algn="ctr">
                <a:defRPr/>
              </a:pP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trùng</a:t>
              </a:r>
              <a:r>
                <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điệp</a:t>
              </a:r>
              <a:endPar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05488080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p:tgtEl>
                                          <p:spTgt spid="39"/>
                                        </p:tgtEl>
                                        <p:attrNameLst>
                                          <p:attrName>ppt_x</p:attrName>
                                        </p:attrNameLst>
                                      </p:cBhvr>
                                      <p:tavLst>
                                        <p:tav tm="0">
                                          <p:val>
                                            <p:strVal val="#ppt_x-#ppt_w*1.125000"/>
                                          </p:val>
                                        </p:tav>
                                        <p:tav tm="100000">
                                          <p:val>
                                            <p:strVal val="#ppt_x"/>
                                          </p:val>
                                        </p:tav>
                                      </p:tavLst>
                                    </p:anim>
                                    <p:animEffect transition="in" filter="wipe(right)">
                                      <p:cBhvr>
                                        <p:cTn id="8" dur="500"/>
                                        <p:tgtEl>
                                          <p:spTgt spid="39"/>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p:tgtEl>
                                          <p:spTgt spid="29"/>
                                        </p:tgtEl>
                                        <p:attrNameLst>
                                          <p:attrName>ppt_x</p:attrName>
                                        </p:attrNameLst>
                                      </p:cBhvr>
                                      <p:tavLst>
                                        <p:tav tm="0">
                                          <p:val>
                                            <p:strVal val="#ppt_x-#ppt_w*1.125000"/>
                                          </p:val>
                                        </p:tav>
                                        <p:tav tm="100000">
                                          <p:val>
                                            <p:strVal val="#ppt_x"/>
                                          </p:val>
                                        </p:tav>
                                      </p:tavLst>
                                    </p:anim>
                                    <p:animEffect transition="in" filter="wipe(right)">
                                      <p:cBhvr>
                                        <p:cTn id="14" dur="5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p:tgtEl>
                                          <p:spTgt spid="32"/>
                                        </p:tgtEl>
                                        <p:attrNameLst>
                                          <p:attrName>ppt_x</p:attrName>
                                        </p:attrNameLst>
                                      </p:cBhvr>
                                      <p:tavLst>
                                        <p:tav tm="0">
                                          <p:val>
                                            <p:strVal val="#ppt_x-#ppt_w*1.125000"/>
                                          </p:val>
                                        </p:tav>
                                        <p:tav tm="100000">
                                          <p:val>
                                            <p:strVal val="#ppt_x"/>
                                          </p:val>
                                        </p:tav>
                                      </p:tavLst>
                                    </p:anim>
                                    <p:animEffect transition="in" filter="wipe(right)">
                                      <p:cBhvr>
                                        <p:cTn id="20" dur="5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500"/>
                                        <p:tgtEl>
                                          <p:spTgt spid="35"/>
                                        </p:tgtEl>
                                        <p:attrNameLst>
                                          <p:attrName>ppt_x</p:attrName>
                                        </p:attrNameLst>
                                      </p:cBhvr>
                                      <p:tavLst>
                                        <p:tav tm="0">
                                          <p:val>
                                            <p:strVal val="#ppt_x-#ppt_w*1.125000"/>
                                          </p:val>
                                        </p:tav>
                                        <p:tav tm="100000">
                                          <p:val>
                                            <p:strVal val="#ppt_x"/>
                                          </p:val>
                                        </p:tav>
                                      </p:tavLst>
                                    </p:anim>
                                    <p:animEffect transition="in" filter="wipe(right)">
                                      <p:cBhvr>
                                        <p:cTn id="2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形状 40">
            <a:extLst>
              <a:ext uri="{FF2B5EF4-FFF2-40B4-BE49-F238E27FC236}">
                <a16:creationId xmlns:a16="http://schemas.microsoft.com/office/drawing/2014/main" id="{0AA4D46F-CE84-4E46-9B72-D4546629EF37}"/>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3" name="TextBox 2">
            <a:extLst>
              <a:ext uri="{FF2B5EF4-FFF2-40B4-BE49-F238E27FC236}">
                <a16:creationId xmlns:a16="http://schemas.microsoft.com/office/drawing/2014/main" id="{F26C9CC0-57C8-4AE8-A178-E309C759912D}"/>
              </a:ext>
            </a:extLst>
          </p:cNvPr>
          <p:cNvSpPr txBox="1"/>
          <p:nvPr/>
        </p:nvSpPr>
        <p:spPr>
          <a:xfrm>
            <a:off x="3994876" y="326855"/>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Luyện</a:t>
            </a:r>
            <a:r>
              <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đọc</a:t>
            </a:r>
            <a:r>
              <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rPr>
              <a:t> trong </a:t>
            </a: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nhóm</a:t>
            </a:r>
            <a:endPar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endParaRPr>
          </a:p>
        </p:txBody>
      </p:sp>
      <p:pic>
        <p:nvPicPr>
          <p:cNvPr id="4" name="Picture 3" descr="A picture containing icon&#10;&#10;Description automatically generated">
            <a:extLst>
              <a:ext uri="{FF2B5EF4-FFF2-40B4-BE49-F238E27FC236}">
                <a16:creationId xmlns:a16="http://schemas.microsoft.com/office/drawing/2014/main" id="{9D92DF4A-7399-4831-BB2A-ED4D1573D3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5" name="Picture 4" descr="Icon&#10;&#10;Description automatically generated with medium confidence">
            <a:extLst>
              <a:ext uri="{FF2B5EF4-FFF2-40B4-BE49-F238E27FC236}">
                <a16:creationId xmlns:a16="http://schemas.microsoft.com/office/drawing/2014/main" id="{AF07A5FD-7DAC-4392-9F10-0062BEC305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193E68A0-E534-4934-80B4-EE2BE79342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grpSp>
        <p:nvGrpSpPr>
          <p:cNvPr id="7" name="Group 6">
            <a:extLst>
              <a:ext uri="{FF2B5EF4-FFF2-40B4-BE49-F238E27FC236}">
                <a16:creationId xmlns:a16="http://schemas.microsoft.com/office/drawing/2014/main" id="{5B9CD622-5419-42CB-9AD3-DAFD019C0258}"/>
              </a:ext>
            </a:extLst>
          </p:cNvPr>
          <p:cNvGrpSpPr/>
          <p:nvPr/>
        </p:nvGrpSpPr>
        <p:grpSpPr>
          <a:xfrm>
            <a:off x="1791579" y="2076005"/>
            <a:ext cx="8292221" cy="3562796"/>
            <a:chOff x="2650888" y="992979"/>
            <a:chExt cx="7445374" cy="3086150"/>
          </a:xfrm>
        </p:grpSpPr>
        <p:sp>
          <p:nvSpPr>
            <p:cNvPr id="8" name="Rectangle: Rounded Corners 7">
              <a:extLst>
                <a:ext uri="{FF2B5EF4-FFF2-40B4-BE49-F238E27FC236}">
                  <a16:creationId xmlns:a16="http://schemas.microsoft.com/office/drawing/2014/main" id="{5D10D888-FF77-4C76-9FB8-C6B96AACAF5B}"/>
                </a:ext>
              </a:extLst>
            </p:cNvPr>
            <p:cNvSpPr/>
            <p:nvPr/>
          </p:nvSpPr>
          <p:spPr>
            <a:xfrm>
              <a:off x="2650888" y="992979"/>
              <a:ext cx="7445374" cy="3086150"/>
            </a:xfrm>
            <a:prstGeom prst="roundRect">
              <a:avLst/>
            </a:prstGeom>
            <a:ln>
              <a:noFill/>
            </a:ln>
            <a:effectLst>
              <a:softEdge rad="317500"/>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9" name="Picture 8">
              <a:extLst>
                <a:ext uri="{FF2B5EF4-FFF2-40B4-BE49-F238E27FC236}">
                  <a16:creationId xmlns:a16="http://schemas.microsoft.com/office/drawing/2014/main" id="{A1C78300-7E2A-4C99-A254-3A0332243400}"/>
                </a:ext>
              </a:extLst>
            </p:cNvPr>
            <p:cNvPicPr>
              <a:picLocks noChangeAspect="1"/>
            </p:cNvPicPr>
            <p:nvPr/>
          </p:nvPicPr>
          <p:blipFill>
            <a:blip r:embed="rId4"/>
            <a:stretch>
              <a:fillRect/>
            </a:stretch>
          </p:blipFill>
          <p:spPr>
            <a:xfrm>
              <a:off x="3638380" y="1357858"/>
              <a:ext cx="5572227" cy="2188654"/>
            </a:xfrm>
            <a:prstGeom prst="rect">
              <a:avLst/>
            </a:prstGeom>
          </p:spPr>
        </p:pic>
      </p:grpSp>
    </p:spTree>
    <p:extLst>
      <p:ext uri="{BB962C8B-B14F-4D97-AF65-F5344CB8AC3E}">
        <p14:creationId xmlns:p14="http://schemas.microsoft.com/office/powerpoint/2010/main" val="150018268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4"/>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4"/>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6"/>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6"/>
                                        </p:tgtEl>
                                      </p:cBhvr>
                                    </p:animEffect>
                                    <p:anim calcmode="lin" valueType="num">
                                      <p:cBhvr>
                                        <p:cTn id="18" dur="250"/>
                                        <p:tgtEl>
                                          <p:spTgt spid="6"/>
                                        </p:tgtEl>
                                        <p:attrNameLst>
                                          <p:attrName>ppt_x</p:attrName>
                                        </p:attrNameLst>
                                      </p:cBhvr>
                                      <p:tavLst>
                                        <p:tav tm="0">
                                          <p:val>
                                            <p:strVal val="ppt_x"/>
                                          </p:val>
                                        </p:tav>
                                        <p:tav tm="100000">
                                          <p:val>
                                            <p:strVal val="ppt_x"/>
                                          </p:val>
                                        </p:tav>
                                      </p:tavLst>
                                    </p:anim>
                                    <p:anim calcmode="lin" valueType="num">
                                      <p:cBhvr>
                                        <p:cTn id="19" dur="250"/>
                                        <p:tgtEl>
                                          <p:spTgt spid="6"/>
                                        </p:tgtEl>
                                        <p:attrNameLst>
                                          <p:attrName>ppt_y</p:attrName>
                                        </p:attrNameLst>
                                      </p:cBhvr>
                                      <p:tavLst>
                                        <p:tav tm="0">
                                          <p:val>
                                            <p:strVal val="ppt_y"/>
                                          </p:val>
                                        </p:tav>
                                        <p:tav tm="100000">
                                          <p:val>
                                            <p:strVal val="ppt_y+.1"/>
                                          </p:val>
                                        </p:tav>
                                      </p:tavLst>
                                    </p:anim>
                                    <p:set>
                                      <p:cBhvr>
                                        <p:cTn id="20" dur="1" fill="hold">
                                          <p:stCondLst>
                                            <p:cond delay="249"/>
                                          </p:stCondLst>
                                        </p:cTn>
                                        <p:tgtEl>
                                          <p:spTgt spid="6"/>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F569681F-782B-43C2-A249-A46DBE329B55}"/>
              </a:ext>
            </a:extLst>
          </p:cNvPr>
          <p:cNvGrpSpPr/>
          <p:nvPr/>
        </p:nvGrpSpPr>
        <p:grpSpPr>
          <a:xfrm>
            <a:off x="260466" y="1009227"/>
            <a:ext cx="11671066" cy="5786650"/>
            <a:chOff x="56475" y="1219192"/>
            <a:chExt cx="11671066" cy="5386952"/>
          </a:xfrm>
        </p:grpSpPr>
        <p:sp>
          <p:nvSpPr>
            <p:cNvPr id="17" name="Rectangle: Rounded Corners 16">
              <a:extLst>
                <a:ext uri="{FF2B5EF4-FFF2-40B4-BE49-F238E27FC236}">
                  <a16:creationId xmlns:a16="http://schemas.microsoft.com/office/drawing/2014/main" id="{5517E5B0-AFDC-4734-BFB1-BEC1936A1EE1}"/>
                </a:ext>
              </a:extLst>
            </p:cNvPr>
            <p:cNvSpPr/>
            <p:nvPr/>
          </p:nvSpPr>
          <p:spPr>
            <a:xfrm>
              <a:off x="56475" y="1219192"/>
              <a:ext cx="11671066" cy="5327765"/>
            </a:xfrm>
            <a:custGeom>
              <a:avLst/>
              <a:gdLst>
                <a:gd name="connsiteX0" fmla="*/ 0 w 11671066"/>
                <a:gd name="connsiteY0" fmla="*/ 887979 h 5327765"/>
                <a:gd name="connsiteX1" fmla="*/ 887979 w 11671066"/>
                <a:gd name="connsiteY1" fmla="*/ 0 h 5327765"/>
                <a:gd name="connsiteX2" fmla="*/ 1250800 w 11671066"/>
                <a:gd name="connsiteY2" fmla="*/ 0 h 5327765"/>
                <a:gd name="connsiteX3" fmla="*/ 2009425 w 11671066"/>
                <a:gd name="connsiteY3" fmla="*/ 0 h 5327765"/>
                <a:gd name="connsiteX4" fmla="*/ 2768050 w 11671066"/>
                <a:gd name="connsiteY4" fmla="*/ 0 h 5327765"/>
                <a:gd name="connsiteX5" fmla="*/ 3625626 w 11671066"/>
                <a:gd name="connsiteY5" fmla="*/ 0 h 5327765"/>
                <a:gd name="connsiteX6" fmla="*/ 3988446 w 11671066"/>
                <a:gd name="connsiteY6" fmla="*/ 0 h 5327765"/>
                <a:gd name="connsiteX7" fmla="*/ 4648120 w 11671066"/>
                <a:gd name="connsiteY7" fmla="*/ 0 h 5327765"/>
                <a:gd name="connsiteX8" fmla="*/ 5109892 w 11671066"/>
                <a:gd name="connsiteY8" fmla="*/ 0 h 5327765"/>
                <a:gd name="connsiteX9" fmla="*/ 5868517 w 11671066"/>
                <a:gd name="connsiteY9" fmla="*/ 0 h 5327765"/>
                <a:gd name="connsiteX10" fmla="*/ 6429239 w 11671066"/>
                <a:gd name="connsiteY10" fmla="*/ 0 h 5327765"/>
                <a:gd name="connsiteX11" fmla="*/ 6989962 w 11671066"/>
                <a:gd name="connsiteY11" fmla="*/ 0 h 5327765"/>
                <a:gd name="connsiteX12" fmla="*/ 7352783 w 11671066"/>
                <a:gd name="connsiteY12" fmla="*/ 0 h 5327765"/>
                <a:gd name="connsiteX13" fmla="*/ 8111408 w 11671066"/>
                <a:gd name="connsiteY13" fmla="*/ 0 h 5327765"/>
                <a:gd name="connsiteX14" fmla="*/ 8870033 w 11671066"/>
                <a:gd name="connsiteY14" fmla="*/ 0 h 5327765"/>
                <a:gd name="connsiteX15" fmla="*/ 9529707 w 11671066"/>
                <a:gd name="connsiteY15" fmla="*/ 0 h 5327765"/>
                <a:gd name="connsiteX16" fmla="*/ 10189381 w 11671066"/>
                <a:gd name="connsiteY16" fmla="*/ 0 h 5327765"/>
                <a:gd name="connsiteX17" fmla="*/ 10783087 w 11671066"/>
                <a:gd name="connsiteY17" fmla="*/ 0 h 5327765"/>
                <a:gd name="connsiteX18" fmla="*/ 11671066 w 11671066"/>
                <a:gd name="connsiteY18" fmla="*/ 887979 h 5327765"/>
                <a:gd name="connsiteX19" fmla="*/ 11671066 w 11671066"/>
                <a:gd name="connsiteY19" fmla="*/ 1444429 h 5327765"/>
                <a:gd name="connsiteX20" fmla="*/ 11671066 w 11671066"/>
                <a:gd name="connsiteY20" fmla="*/ 1965360 h 5327765"/>
                <a:gd name="connsiteX21" fmla="*/ 11671066 w 11671066"/>
                <a:gd name="connsiteY21" fmla="*/ 2521810 h 5327765"/>
                <a:gd name="connsiteX22" fmla="*/ 11671066 w 11671066"/>
                <a:gd name="connsiteY22" fmla="*/ 3007224 h 5327765"/>
                <a:gd name="connsiteX23" fmla="*/ 11671066 w 11671066"/>
                <a:gd name="connsiteY23" fmla="*/ 3492637 h 5327765"/>
                <a:gd name="connsiteX24" fmla="*/ 11671066 w 11671066"/>
                <a:gd name="connsiteY24" fmla="*/ 4439786 h 5327765"/>
                <a:gd name="connsiteX25" fmla="*/ 10783087 w 11671066"/>
                <a:gd name="connsiteY25" fmla="*/ 5327765 h 5327765"/>
                <a:gd name="connsiteX26" fmla="*/ 10420266 w 11671066"/>
                <a:gd name="connsiteY26" fmla="*/ 5327765 h 5327765"/>
                <a:gd name="connsiteX27" fmla="*/ 9958495 w 11671066"/>
                <a:gd name="connsiteY27" fmla="*/ 5327765 h 5327765"/>
                <a:gd name="connsiteX28" fmla="*/ 9397772 w 11671066"/>
                <a:gd name="connsiteY28" fmla="*/ 5327765 h 5327765"/>
                <a:gd name="connsiteX29" fmla="*/ 8837049 w 11671066"/>
                <a:gd name="connsiteY29" fmla="*/ 5327765 h 5327765"/>
                <a:gd name="connsiteX30" fmla="*/ 8375277 w 11671066"/>
                <a:gd name="connsiteY30" fmla="*/ 5327765 h 5327765"/>
                <a:gd name="connsiteX31" fmla="*/ 7814555 w 11671066"/>
                <a:gd name="connsiteY31" fmla="*/ 5327765 h 5327765"/>
                <a:gd name="connsiteX32" fmla="*/ 7055930 w 11671066"/>
                <a:gd name="connsiteY32" fmla="*/ 5327765 h 5327765"/>
                <a:gd name="connsiteX33" fmla="*/ 6693109 w 11671066"/>
                <a:gd name="connsiteY33" fmla="*/ 5327765 h 5327765"/>
                <a:gd name="connsiteX34" fmla="*/ 5934484 w 11671066"/>
                <a:gd name="connsiteY34" fmla="*/ 5327765 h 5327765"/>
                <a:gd name="connsiteX35" fmla="*/ 5571663 w 11671066"/>
                <a:gd name="connsiteY35" fmla="*/ 5327765 h 5327765"/>
                <a:gd name="connsiteX36" fmla="*/ 4911990 w 11671066"/>
                <a:gd name="connsiteY36" fmla="*/ 5327765 h 5327765"/>
                <a:gd name="connsiteX37" fmla="*/ 4153365 w 11671066"/>
                <a:gd name="connsiteY37" fmla="*/ 5327765 h 5327765"/>
                <a:gd name="connsiteX38" fmla="*/ 3394740 w 11671066"/>
                <a:gd name="connsiteY38" fmla="*/ 5327765 h 5327765"/>
                <a:gd name="connsiteX39" fmla="*/ 2636115 w 11671066"/>
                <a:gd name="connsiteY39" fmla="*/ 5327765 h 5327765"/>
                <a:gd name="connsiteX40" fmla="*/ 2075392 w 11671066"/>
                <a:gd name="connsiteY40" fmla="*/ 5327765 h 5327765"/>
                <a:gd name="connsiteX41" fmla="*/ 887979 w 11671066"/>
                <a:gd name="connsiteY41" fmla="*/ 5327765 h 5327765"/>
                <a:gd name="connsiteX42" fmla="*/ 0 w 11671066"/>
                <a:gd name="connsiteY42" fmla="*/ 4439786 h 5327765"/>
                <a:gd name="connsiteX43" fmla="*/ 0 w 11671066"/>
                <a:gd name="connsiteY43" fmla="*/ 3847818 h 5327765"/>
                <a:gd name="connsiteX44" fmla="*/ 0 w 11671066"/>
                <a:gd name="connsiteY44" fmla="*/ 3291368 h 5327765"/>
                <a:gd name="connsiteX45" fmla="*/ 0 w 11671066"/>
                <a:gd name="connsiteY45" fmla="*/ 2699401 h 5327765"/>
                <a:gd name="connsiteX46" fmla="*/ 0 w 11671066"/>
                <a:gd name="connsiteY46" fmla="*/ 2213987 h 5327765"/>
                <a:gd name="connsiteX47" fmla="*/ 0 w 11671066"/>
                <a:gd name="connsiteY47" fmla="*/ 1693055 h 5327765"/>
                <a:gd name="connsiteX48" fmla="*/ 0 w 11671066"/>
                <a:gd name="connsiteY48" fmla="*/ 887979 h 5327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671066" h="5327765" fill="none" extrusionOk="0">
                  <a:moveTo>
                    <a:pt x="0" y="887979"/>
                  </a:moveTo>
                  <a:cubicBezTo>
                    <a:pt x="-1592" y="416211"/>
                    <a:pt x="428481" y="-37727"/>
                    <a:pt x="887979" y="0"/>
                  </a:cubicBezTo>
                  <a:cubicBezTo>
                    <a:pt x="984718" y="-5052"/>
                    <a:pt x="1168402" y="12251"/>
                    <a:pt x="1250800" y="0"/>
                  </a:cubicBezTo>
                  <a:cubicBezTo>
                    <a:pt x="1333198" y="-12251"/>
                    <a:pt x="1743543" y="-16199"/>
                    <a:pt x="2009425" y="0"/>
                  </a:cubicBezTo>
                  <a:cubicBezTo>
                    <a:pt x="2275307" y="16199"/>
                    <a:pt x="2596826" y="-21724"/>
                    <a:pt x="2768050" y="0"/>
                  </a:cubicBezTo>
                  <a:cubicBezTo>
                    <a:pt x="2939275" y="21724"/>
                    <a:pt x="3333107" y="31781"/>
                    <a:pt x="3625626" y="0"/>
                  </a:cubicBezTo>
                  <a:cubicBezTo>
                    <a:pt x="3918145" y="-31781"/>
                    <a:pt x="3870796" y="2721"/>
                    <a:pt x="3988446" y="0"/>
                  </a:cubicBezTo>
                  <a:cubicBezTo>
                    <a:pt x="4106096" y="-2721"/>
                    <a:pt x="4433779" y="3485"/>
                    <a:pt x="4648120" y="0"/>
                  </a:cubicBezTo>
                  <a:cubicBezTo>
                    <a:pt x="4862461" y="-3485"/>
                    <a:pt x="4990343" y="-10688"/>
                    <a:pt x="5109892" y="0"/>
                  </a:cubicBezTo>
                  <a:cubicBezTo>
                    <a:pt x="5229441" y="10688"/>
                    <a:pt x="5627879" y="16122"/>
                    <a:pt x="5868517" y="0"/>
                  </a:cubicBezTo>
                  <a:cubicBezTo>
                    <a:pt x="6109156" y="-16122"/>
                    <a:pt x="6278385" y="719"/>
                    <a:pt x="6429239" y="0"/>
                  </a:cubicBezTo>
                  <a:cubicBezTo>
                    <a:pt x="6580093" y="-719"/>
                    <a:pt x="6717155" y="16287"/>
                    <a:pt x="6989962" y="0"/>
                  </a:cubicBezTo>
                  <a:cubicBezTo>
                    <a:pt x="7262769" y="-16287"/>
                    <a:pt x="7258229" y="12370"/>
                    <a:pt x="7352783" y="0"/>
                  </a:cubicBezTo>
                  <a:cubicBezTo>
                    <a:pt x="7447337" y="-12370"/>
                    <a:pt x="7755936" y="-4040"/>
                    <a:pt x="8111408" y="0"/>
                  </a:cubicBezTo>
                  <a:cubicBezTo>
                    <a:pt x="8466880" y="4040"/>
                    <a:pt x="8535429" y="-29586"/>
                    <a:pt x="8870033" y="0"/>
                  </a:cubicBezTo>
                  <a:cubicBezTo>
                    <a:pt x="9204638" y="29586"/>
                    <a:pt x="9209490" y="7679"/>
                    <a:pt x="9529707" y="0"/>
                  </a:cubicBezTo>
                  <a:cubicBezTo>
                    <a:pt x="9849924" y="-7679"/>
                    <a:pt x="10024176" y="-31971"/>
                    <a:pt x="10189381" y="0"/>
                  </a:cubicBezTo>
                  <a:cubicBezTo>
                    <a:pt x="10354586" y="31971"/>
                    <a:pt x="10605505" y="4222"/>
                    <a:pt x="10783087" y="0"/>
                  </a:cubicBezTo>
                  <a:cubicBezTo>
                    <a:pt x="11332716" y="-59018"/>
                    <a:pt x="11753044" y="400791"/>
                    <a:pt x="11671066" y="887979"/>
                  </a:cubicBezTo>
                  <a:cubicBezTo>
                    <a:pt x="11698152" y="1143086"/>
                    <a:pt x="11696115" y="1246971"/>
                    <a:pt x="11671066" y="1444429"/>
                  </a:cubicBezTo>
                  <a:cubicBezTo>
                    <a:pt x="11646018" y="1641887"/>
                    <a:pt x="11679447" y="1824807"/>
                    <a:pt x="11671066" y="1965360"/>
                  </a:cubicBezTo>
                  <a:cubicBezTo>
                    <a:pt x="11662685" y="2105913"/>
                    <a:pt x="11689885" y="2384209"/>
                    <a:pt x="11671066" y="2521810"/>
                  </a:cubicBezTo>
                  <a:cubicBezTo>
                    <a:pt x="11652248" y="2659411"/>
                    <a:pt x="11674362" y="2873344"/>
                    <a:pt x="11671066" y="3007224"/>
                  </a:cubicBezTo>
                  <a:cubicBezTo>
                    <a:pt x="11667770" y="3141104"/>
                    <a:pt x="11691091" y="3252676"/>
                    <a:pt x="11671066" y="3492637"/>
                  </a:cubicBezTo>
                  <a:cubicBezTo>
                    <a:pt x="11651041" y="3732598"/>
                    <a:pt x="11706978" y="4203032"/>
                    <a:pt x="11671066" y="4439786"/>
                  </a:cubicBezTo>
                  <a:cubicBezTo>
                    <a:pt x="11655725" y="4904164"/>
                    <a:pt x="11195526" y="5346685"/>
                    <a:pt x="10783087" y="5327765"/>
                  </a:cubicBezTo>
                  <a:cubicBezTo>
                    <a:pt x="10653802" y="5344533"/>
                    <a:pt x="10511583" y="5325477"/>
                    <a:pt x="10420266" y="5327765"/>
                  </a:cubicBezTo>
                  <a:cubicBezTo>
                    <a:pt x="10328949" y="5330053"/>
                    <a:pt x="10158117" y="5321898"/>
                    <a:pt x="9958495" y="5327765"/>
                  </a:cubicBezTo>
                  <a:cubicBezTo>
                    <a:pt x="9758873" y="5333632"/>
                    <a:pt x="9606340" y="5340829"/>
                    <a:pt x="9397772" y="5327765"/>
                  </a:cubicBezTo>
                  <a:cubicBezTo>
                    <a:pt x="9189204" y="5314701"/>
                    <a:pt x="9043970" y="5339190"/>
                    <a:pt x="8837049" y="5327765"/>
                  </a:cubicBezTo>
                  <a:cubicBezTo>
                    <a:pt x="8630128" y="5316340"/>
                    <a:pt x="8515539" y="5320213"/>
                    <a:pt x="8375277" y="5327765"/>
                  </a:cubicBezTo>
                  <a:cubicBezTo>
                    <a:pt x="8235015" y="5335317"/>
                    <a:pt x="7964697" y="5335719"/>
                    <a:pt x="7814555" y="5327765"/>
                  </a:cubicBezTo>
                  <a:cubicBezTo>
                    <a:pt x="7664413" y="5319811"/>
                    <a:pt x="7318615" y="5305939"/>
                    <a:pt x="7055930" y="5327765"/>
                  </a:cubicBezTo>
                  <a:cubicBezTo>
                    <a:pt x="6793246" y="5349591"/>
                    <a:pt x="6859551" y="5315728"/>
                    <a:pt x="6693109" y="5327765"/>
                  </a:cubicBezTo>
                  <a:cubicBezTo>
                    <a:pt x="6526667" y="5339802"/>
                    <a:pt x="6207371" y="5291697"/>
                    <a:pt x="5934484" y="5327765"/>
                  </a:cubicBezTo>
                  <a:cubicBezTo>
                    <a:pt x="5661598" y="5363833"/>
                    <a:pt x="5729071" y="5310916"/>
                    <a:pt x="5571663" y="5327765"/>
                  </a:cubicBezTo>
                  <a:cubicBezTo>
                    <a:pt x="5414255" y="5344614"/>
                    <a:pt x="5048679" y="5352673"/>
                    <a:pt x="4911990" y="5327765"/>
                  </a:cubicBezTo>
                  <a:cubicBezTo>
                    <a:pt x="4775301" y="5302857"/>
                    <a:pt x="4478122" y="5321519"/>
                    <a:pt x="4153365" y="5327765"/>
                  </a:cubicBezTo>
                  <a:cubicBezTo>
                    <a:pt x="3828608" y="5334011"/>
                    <a:pt x="3555970" y="5358632"/>
                    <a:pt x="3394740" y="5327765"/>
                  </a:cubicBezTo>
                  <a:cubicBezTo>
                    <a:pt x="3233510" y="5296898"/>
                    <a:pt x="2918175" y="5334275"/>
                    <a:pt x="2636115" y="5327765"/>
                  </a:cubicBezTo>
                  <a:cubicBezTo>
                    <a:pt x="2354056" y="5321255"/>
                    <a:pt x="2201566" y="5346360"/>
                    <a:pt x="2075392" y="5327765"/>
                  </a:cubicBezTo>
                  <a:cubicBezTo>
                    <a:pt x="1949218" y="5309170"/>
                    <a:pt x="1329938" y="5345173"/>
                    <a:pt x="887979" y="5327765"/>
                  </a:cubicBezTo>
                  <a:cubicBezTo>
                    <a:pt x="400531" y="5363534"/>
                    <a:pt x="85094" y="5001183"/>
                    <a:pt x="0" y="4439786"/>
                  </a:cubicBezTo>
                  <a:cubicBezTo>
                    <a:pt x="7653" y="4283383"/>
                    <a:pt x="18735" y="4019920"/>
                    <a:pt x="0" y="3847818"/>
                  </a:cubicBezTo>
                  <a:cubicBezTo>
                    <a:pt x="-18735" y="3675716"/>
                    <a:pt x="-14135" y="3476584"/>
                    <a:pt x="0" y="3291368"/>
                  </a:cubicBezTo>
                  <a:cubicBezTo>
                    <a:pt x="14135" y="3106152"/>
                    <a:pt x="29378" y="2967793"/>
                    <a:pt x="0" y="2699401"/>
                  </a:cubicBezTo>
                  <a:cubicBezTo>
                    <a:pt x="-29378" y="2431009"/>
                    <a:pt x="-24151" y="2320155"/>
                    <a:pt x="0" y="2213987"/>
                  </a:cubicBezTo>
                  <a:cubicBezTo>
                    <a:pt x="24151" y="2107819"/>
                    <a:pt x="6017" y="1800021"/>
                    <a:pt x="0" y="1693055"/>
                  </a:cubicBezTo>
                  <a:cubicBezTo>
                    <a:pt x="-6017" y="1586089"/>
                    <a:pt x="38927" y="1106178"/>
                    <a:pt x="0" y="887979"/>
                  </a:cubicBezTo>
                  <a:close/>
                </a:path>
                <a:path w="11671066" h="5327765" stroke="0" extrusionOk="0">
                  <a:moveTo>
                    <a:pt x="0" y="887979"/>
                  </a:moveTo>
                  <a:cubicBezTo>
                    <a:pt x="120207" y="388368"/>
                    <a:pt x="321989" y="92347"/>
                    <a:pt x="887979" y="0"/>
                  </a:cubicBezTo>
                  <a:cubicBezTo>
                    <a:pt x="1206360" y="-21728"/>
                    <a:pt x="1427802" y="-37568"/>
                    <a:pt x="1646604" y="0"/>
                  </a:cubicBezTo>
                  <a:cubicBezTo>
                    <a:pt x="1865406" y="37568"/>
                    <a:pt x="1902715" y="6712"/>
                    <a:pt x="2108376" y="0"/>
                  </a:cubicBezTo>
                  <a:cubicBezTo>
                    <a:pt x="2314037" y="-6712"/>
                    <a:pt x="2381343" y="-612"/>
                    <a:pt x="2471196" y="0"/>
                  </a:cubicBezTo>
                  <a:cubicBezTo>
                    <a:pt x="2561049" y="612"/>
                    <a:pt x="2883540" y="-7854"/>
                    <a:pt x="3130870" y="0"/>
                  </a:cubicBezTo>
                  <a:cubicBezTo>
                    <a:pt x="3378200" y="7854"/>
                    <a:pt x="3442729" y="7768"/>
                    <a:pt x="3691593" y="0"/>
                  </a:cubicBezTo>
                  <a:cubicBezTo>
                    <a:pt x="3940457" y="-7768"/>
                    <a:pt x="4128399" y="3355"/>
                    <a:pt x="4351267" y="0"/>
                  </a:cubicBezTo>
                  <a:cubicBezTo>
                    <a:pt x="4574135" y="-3355"/>
                    <a:pt x="4635297" y="24430"/>
                    <a:pt x="4911990" y="0"/>
                  </a:cubicBezTo>
                  <a:cubicBezTo>
                    <a:pt x="5188683" y="-24430"/>
                    <a:pt x="5144215" y="5407"/>
                    <a:pt x="5274810" y="0"/>
                  </a:cubicBezTo>
                  <a:cubicBezTo>
                    <a:pt x="5405405" y="-5407"/>
                    <a:pt x="5947620" y="-26714"/>
                    <a:pt x="6132386" y="0"/>
                  </a:cubicBezTo>
                  <a:cubicBezTo>
                    <a:pt x="6317152" y="26714"/>
                    <a:pt x="6325557" y="14954"/>
                    <a:pt x="6495207" y="0"/>
                  </a:cubicBezTo>
                  <a:cubicBezTo>
                    <a:pt x="6664857" y="-14954"/>
                    <a:pt x="6988447" y="32088"/>
                    <a:pt x="7154881" y="0"/>
                  </a:cubicBezTo>
                  <a:cubicBezTo>
                    <a:pt x="7321315" y="-32088"/>
                    <a:pt x="7503037" y="4375"/>
                    <a:pt x="7616652" y="0"/>
                  </a:cubicBezTo>
                  <a:cubicBezTo>
                    <a:pt x="7730267" y="-4375"/>
                    <a:pt x="8041353" y="-1041"/>
                    <a:pt x="8177375" y="0"/>
                  </a:cubicBezTo>
                  <a:cubicBezTo>
                    <a:pt x="8313397" y="1041"/>
                    <a:pt x="8558360" y="6063"/>
                    <a:pt x="8738098" y="0"/>
                  </a:cubicBezTo>
                  <a:cubicBezTo>
                    <a:pt x="8917836" y="-6063"/>
                    <a:pt x="8951284" y="9963"/>
                    <a:pt x="9100919" y="0"/>
                  </a:cubicBezTo>
                  <a:cubicBezTo>
                    <a:pt x="9250554" y="-9963"/>
                    <a:pt x="9423254" y="2013"/>
                    <a:pt x="9562690" y="0"/>
                  </a:cubicBezTo>
                  <a:cubicBezTo>
                    <a:pt x="9702126" y="-2013"/>
                    <a:pt x="9808171" y="-4157"/>
                    <a:pt x="10024462" y="0"/>
                  </a:cubicBezTo>
                  <a:cubicBezTo>
                    <a:pt x="10240753" y="4157"/>
                    <a:pt x="10589849" y="-60"/>
                    <a:pt x="10783087" y="0"/>
                  </a:cubicBezTo>
                  <a:cubicBezTo>
                    <a:pt x="11235609" y="-60758"/>
                    <a:pt x="11655161" y="411007"/>
                    <a:pt x="11671066" y="887979"/>
                  </a:cubicBezTo>
                  <a:cubicBezTo>
                    <a:pt x="11697269" y="1131530"/>
                    <a:pt x="11660353" y="1298034"/>
                    <a:pt x="11671066" y="1444429"/>
                  </a:cubicBezTo>
                  <a:cubicBezTo>
                    <a:pt x="11681780" y="1590824"/>
                    <a:pt x="11670675" y="1924963"/>
                    <a:pt x="11671066" y="2107433"/>
                  </a:cubicBezTo>
                  <a:cubicBezTo>
                    <a:pt x="11671457" y="2289903"/>
                    <a:pt x="11694294" y="2380452"/>
                    <a:pt x="11671066" y="2592846"/>
                  </a:cubicBezTo>
                  <a:cubicBezTo>
                    <a:pt x="11647838" y="2805240"/>
                    <a:pt x="11681029" y="3089588"/>
                    <a:pt x="11671066" y="3220332"/>
                  </a:cubicBezTo>
                  <a:cubicBezTo>
                    <a:pt x="11661103" y="3351076"/>
                    <a:pt x="11653987" y="3541589"/>
                    <a:pt x="11671066" y="3705746"/>
                  </a:cubicBezTo>
                  <a:cubicBezTo>
                    <a:pt x="11688145" y="3869903"/>
                    <a:pt x="11651422" y="4147871"/>
                    <a:pt x="11671066" y="4439786"/>
                  </a:cubicBezTo>
                  <a:cubicBezTo>
                    <a:pt x="11665616" y="4879826"/>
                    <a:pt x="11262424" y="5279782"/>
                    <a:pt x="10783087" y="5327765"/>
                  </a:cubicBezTo>
                  <a:cubicBezTo>
                    <a:pt x="10686276" y="5343348"/>
                    <a:pt x="10455646" y="5346502"/>
                    <a:pt x="10321315" y="5327765"/>
                  </a:cubicBezTo>
                  <a:cubicBezTo>
                    <a:pt x="10186984" y="5309028"/>
                    <a:pt x="9833235" y="5348642"/>
                    <a:pt x="9463739" y="5327765"/>
                  </a:cubicBezTo>
                  <a:cubicBezTo>
                    <a:pt x="9094243" y="5306888"/>
                    <a:pt x="9054739" y="5343062"/>
                    <a:pt x="8705114" y="5327765"/>
                  </a:cubicBezTo>
                  <a:cubicBezTo>
                    <a:pt x="8355490" y="5312468"/>
                    <a:pt x="8455903" y="5344729"/>
                    <a:pt x="8342294" y="5327765"/>
                  </a:cubicBezTo>
                  <a:cubicBezTo>
                    <a:pt x="8228685" y="5310801"/>
                    <a:pt x="7995852" y="5344779"/>
                    <a:pt x="7781571" y="5327765"/>
                  </a:cubicBezTo>
                  <a:cubicBezTo>
                    <a:pt x="7567290" y="5310751"/>
                    <a:pt x="7536891" y="5343713"/>
                    <a:pt x="7418750" y="5327765"/>
                  </a:cubicBezTo>
                  <a:cubicBezTo>
                    <a:pt x="7300609" y="5311817"/>
                    <a:pt x="7135964" y="5346914"/>
                    <a:pt x="6956979" y="5327765"/>
                  </a:cubicBezTo>
                  <a:cubicBezTo>
                    <a:pt x="6777994" y="5308616"/>
                    <a:pt x="6717730" y="5326076"/>
                    <a:pt x="6594158" y="5327765"/>
                  </a:cubicBezTo>
                  <a:cubicBezTo>
                    <a:pt x="6470586" y="5329454"/>
                    <a:pt x="6341954" y="5314366"/>
                    <a:pt x="6231337" y="5327765"/>
                  </a:cubicBezTo>
                  <a:cubicBezTo>
                    <a:pt x="6120720" y="5341164"/>
                    <a:pt x="5868897" y="5338663"/>
                    <a:pt x="5769566" y="5327765"/>
                  </a:cubicBezTo>
                  <a:cubicBezTo>
                    <a:pt x="5670235" y="5316867"/>
                    <a:pt x="5277679" y="5304841"/>
                    <a:pt x="5109892" y="5327765"/>
                  </a:cubicBezTo>
                  <a:cubicBezTo>
                    <a:pt x="4942105" y="5350689"/>
                    <a:pt x="4906228" y="5339868"/>
                    <a:pt x="4747071" y="5327765"/>
                  </a:cubicBezTo>
                  <a:cubicBezTo>
                    <a:pt x="4587914" y="5315662"/>
                    <a:pt x="4288915" y="5322456"/>
                    <a:pt x="3988446" y="5327765"/>
                  </a:cubicBezTo>
                  <a:cubicBezTo>
                    <a:pt x="3687978" y="5333074"/>
                    <a:pt x="3757078" y="5345643"/>
                    <a:pt x="3526674" y="5327765"/>
                  </a:cubicBezTo>
                  <a:cubicBezTo>
                    <a:pt x="3296270" y="5309887"/>
                    <a:pt x="3187939" y="5347173"/>
                    <a:pt x="2965952" y="5327765"/>
                  </a:cubicBezTo>
                  <a:cubicBezTo>
                    <a:pt x="2743965" y="5308357"/>
                    <a:pt x="2705478" y="5315461"/>
                    <a:pt x="2603131" y="5327765"/>
                  </a:cubicBezTo>
                  <a:cubicBezTo>
                    <a:pt x="2500784" y="5340069"/>
                    <a:pt x="2382265" y="5310512"/>
                    <a:pt x="2240310" y="5327765"/>
                  </a:cubicBezTo>
                  <a:cubicBezTo>
                    <a:pt x="2098355" y="5345018"/>
                    <a:pt x="1927747" y="5341160"/>
                    <a:pt x="1778539" y="5327765"/>
                  </a:cubicBezTo>
                  <a:cubicBezTo>
                    <a:pt x="1629331" y="5314370"/>
                    <a:pt x="1186012" y="5311425"/>
                    <a:pt x="887979" y="5327765"/>
                  </a:cubicBezTo>
                  <a:cubicBezTo>
                    <a:pt x="381551" y="5301069"/>
                    <a:pt x="14950" y="4874195"/>
                    <a:pt x="0" y="4439786"/>
                  </a:cubicBezTo>
                  <a:cubicBezTo>
                    <a:pt x="-29542" y="4284536"/>
                    <a:pt x="2612" y="4121879"/>
                    <a:pt x="0" y="3812300"/>
                  </a:cubicBezTo>
                  <a:cubicBezTo>
                    <a:pt x="-2612" y="3502721"/>
                    <a:pt x="-12787" y="3482977"/>
                    <a:pt x="0" y="3326886"/>
                  </a:cubicBezTo>
                  <a:cubicBezTo>
                    <a:pt x="12787" y="3170795"/>
                    <a:pt x="-23811" y="2962200"/>
                    <a:pt x="0" y="2663883"/>
                  </a:cubicBezTo>
                  <a:cubicBezTo>
                    <a:pt x="23811" y="2365566"/>
                    <a:pt x="457" y="2319608"/>
                    <a:pt x="0" y="2178469"/>
                  </a:cubicBezTo>
                  <a:cubicBezTo>
                    <a:pt x="-457" y="2037330"/>
                    <a:pt x="12343" y="1748482"/>
                    <a:pt x="0" y="1586501"/>
                  </a:cubicBezTo>
                  <a:cubicBezTo>
                    <a:pt x="-12343" y="1424520"/>
                    <a:pt x="-14001" y="1114207"/>
                    <a:pt x="0" y="887979"/>
                  </a:cubicBezTo>
                  <a:close/>
                </a:path>
              </a:pathLst>
            </a:custGeom>
            <a:ln>
              <a:solidFill>
                <a:schemeClr val="accent4"/>
              </a:solidFill>
              <a:extLst>
                <a:ext uri="{C807C97D-BFC1-408E-A445-0C87EB9F89A2}">
                  <ask:lineSketchStyleProps xmlns:ask="http://schemas.microsoft.com/office/drawing/2018/sketchyshapes" sd="2851438394">
                    <a:prstGeom prst="roundRect">
                      <a:avLst/>
                    </a:prstGeom>
                    <ask:type>
                      <ask:lineSketchFreehand/>
                    </ask:type>
                  </ask:lineSketchStyleProps>
                </a:ext>
              </a:extLst>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12" name="TextBox 11">
              <a:extLst>
                <a:ext uri="{FF2B5EF4-FFF2-40B4-BE49-F238E27FC236}">
                  <a16:creationId xmlns:a16="http://schemas.microsoft.com/office/drawing/2014/main" id="{AE3685E5-C149-4C9E-8FB1-B72A3B1FCD77}"/>
                </a:ext>
              </a:extLst>
            </p:cNvPr>
            <p:cNvSpPr txBox="1"/>
            <p:nvPr/>
          </p:nvSpPr>
          <p:spPr>
            <a:xfrm>
              <a:off x="482427" y="1706692"/>
              <a:ext cx="11076957" cy="48994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Làng tôi ở lưng Trường Sơn, giữa vùng núi non trùng điệp. Một lần, tôi và mấy đứa bạn được ông tôi cho đi thăm rừng. Đứa nào cũng vui.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Hôm đó là một ngày nắng ráo. Ông đưa cho mỗi đứa một tàu lá cọ che nắng. Chưa hết mùa mưa, đâu đâu cũng thấy cây ra thêm chồi và mọc cỏ xanh um. Đi trong rừng, nghe rất rõ tiếng suối róc rách và tiếng chim hót líu 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 trời chiếu những luồng sáng qua kẽ lá. Cây cối vươn ngọn lên cao tít đón nắng. Nhiều cây thân thẳng tắp, tán là tròn xoe. Những con sóc nâu cong đuôi nhảy thoăn thoắt qua các cành cây. Thấy có người đi tới, chúng dừng cả lại, nhìn ngơ ngác.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Khi nắng đã nhạt màu trên những vòm cây, chúng tôi ra về trong tiếc nuối. Trên đường, ông kể về những cánh rừng thuở xưa. Biết bao cảnh sắc như hiện ra trước mắt chúng tôi: bầy vượn tinh nghịch đánh đu trên cành cao, đàn hươu nai xinh đẹp và hiền lành rủ nhau ra suối, những vạt cỏ đẫm sương long lanh trong nắng.</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(Vũ Hùng)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9" name="任意多边形: 形状 40">
            <a:extLst>
              <a:ext uri="{FF2B5EF4-FFF2-40B4-BE49-F238E27FC236}">
                <a16:creationId xmlns:a16="http://schemas.microsoft.com/office/drawing/2014/main" id="{2112E49D-2F17-4159-9ABC-91CB62167F3A}"/>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40" name="TextBox 39">
            <a:extLst>
              <a:ext uri="{FF2B5EF4-FFF2-40B4-BE49-F238E27FC236}">
                <a16:creationId xmlns:a16="http://schemas.microsoft.com/office/drawing/2014/main" id="{9B73A9CC-FB0E-4B66-81DE-8DFC3D00E472}"/>
              </a:ext>
            </a:extLst>
          </p:cNvPr>
          <p:cNvSpPr txBox="1"/>
          <p:nvPr/>
        </p:nvSpPr>
        <p:spPr>
          <a:xfrm>
            <a:off x="3994874" y="163729"/>
            <a:ext cx="420224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a:solidFill>
                  <a:srgbClr val="E14F48"/>
                </a:solidFill>
                <a:latin typeface="Calibri" panose="020F0502020204030204" pitchFamily="34" charset="0"/>
                <a:cs typeface="Calibri" panose="020F0502020204030204" pitchFamily="34" charset="0"/>
              </a:rPr>
              <a:t>Đọc</a:t>
            </a:r>
            <a:r>
              <a:rPr lang="en-US" sz="4400" b="1" dirty="0">
                <a:solidFill>
                  <a:srgbClr val="E14F48"/>
                </a:solidFill>
                <a:latin typeface="Calibri" panose="020F0502020204030204" pitchFamily="34" charset="0"/>
                <a:cs typeface="Calibri" panose="020F0502020204030204" pitchFamily="34" charset="0"/>
              </a:rPr>
              <a:t> </a:t>
            </a:r>
            <a:r>
              <a:rPr lang="en-US" sz="4400" b="1" dirty="0" err="1">
                <a:solidFill>
                  <a:srgbClr val="E14F48"/>
                </a:solidFill>
                <a:latin typeface="Calibri" panose="020F0502020204030204" pitchFamily="34" charset="0"/>
                <a:cs typeface="Calibri" panose="020F0502020204030204" pitchFamily="34" charset="0"/>
              </a:rPr>
              <a:t>theo</a:t>
            </a:r>
            <a:r>
              <a:rPr lang="en-US" sz="4400" b="1" dirty="0">
                <a:solidFill>
                  <a:srgbClr val="E14F48"/>
                </a:solidFill>
                <a:latin typeface="Calibri" panose="020F0502020204030204" pitchFamily="34" charset="0"/>
                <a:cs typeface="Calibri" panose="020F0502020204030204" pitchFamily="34" charset="0"/>
              </a:rPr>
              <a:t> </a:t>
            </a:r>
            <a:r>
              <a:rPr lang="en-US" sz="4400" b="1" dirty="0" err="1">
                <a:solidFill>
                  <a:srgbClr val="E14F48"/>
                </a:solidFill>
                <a:latin typeface="Calibri" panose="020F0502020204030204" pitchFamily="34" charset="0"/>
                <a:cs typeface="Calibri" panose="020F0502020204030204" pitchFamily="34" charset="0"/>
              </a:rPr>
              <a:t>nhóm</a:t>
            </a:r>
            <a:endParaRPr kumimoji="0" lang="en-US" sz="44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endParaRPr>
          </a:p>
        </p:txBody>
      </p:sp>
      <p:pic>
        <p:nvPicPr>
          <p:cNvPr id="41" name="Picture 40" descr="A picture containing icon&#10;&#10;Description automatically generated">
            <a:extLst>
              <a:ext uri="{FF2B5EF4-FFF2-40B4-BE49-F238E27FC236}">
                <a16:creationId xmlns:a16="http://schemas.microsoft.com/office/drawing/2014/main" id="{03923641-B135-4C5F-9287-49A164C0FF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42" name="Picture 41" descr="Icon&#10;&#10;Description automatically generated with medium confidence">
            <a:extLst>
              <a:ext uri="{FF2B5EF4-FFF2-40B4-BE49-F238E27FC236}">
                <a16:creationId xmlns:a16="http://schemas.microsoft.com/office/drawing/2014/main" id="{C9670AF5-0876-4724-94EB-FC953EBF5C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43" name="Picture 42" descr="A picture containing icon&#10;&#10;Description automatically generated">
            <a:extLst>
              <a:ext uri="{FF2B5EF4-FFF2-40B4-BE49-F238E27FC236}">
                <a16:creationId xmlns:a16="http://schemas.microsoft.com/office/drawing/2014/main" id="{95BB213A-0ECA-4513-B6F0-F2AF627F7D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sp>
        <p:nvSpPr>
          <p:cNvPr id="24" name="TextBox 23">
            <a:extLst>
              <a:ext uri="{FF2B5EF4-FFF2-40B4-BE49-F238E27FC236}">
                <a16:creationId xmlns:a16="http://schemas.microsoft.com/office/drawing/2014/main" id="{224DBA12-5E0F-4F72-9623-11CB680F646C}"/>
              </a:ext>
            </a:extLst>
          </p:cNvPr>
          <p:cNvSpPr txBox="1"/>
          <p:nvPr/>
        </p:nvSpPr>
        <p:spPr>
          <a:xfrm>
            <a:off x="3819612" y="1018472"/>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rừng</a:t>
            </a:r>
            <a:r>
              <a:rPr kumimoji="0" lang="en-US"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endParaRPr kumimoji="0" lang="en-US"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1037050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1000"/>
                                        <p:tgtEl>
                                          <p:spTgt spid="40"/>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41"/>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43"/>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41"/>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43"/>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43"/>
                                        </p:tgtEl>
                                      </p:cBhvr>
                                    </p:animEffect>
                                    <p:anim calcmode="lin" valueType="num">
                                      <p:cBhvr>
                                        <p:cTn id="18" dur="250"/>
                                        <p:tgtEl>
                                          <p:spTgt spid="43"/>
                                        </p:tgtEl>
                                        <p:attrNameLst>
                                          <p:attrName>ppt_x</p:attrName>
                                        </p:attrNameLst>
                                      </p:cBhvr>
                                      <p:tavLst>
                                        <p:tav tm="0">
                                          <p:val>
                                            <p:strVal val="ppt_x"/>
                                          </p:val>
                                        </p:tav>
                                        <p:tav tm="100000">
                                          <p:val>
                                            <p:strVal val="ppt_x"/>
                                          </p:val>
                                        </p:tav>
                                      </p:tavLst>
                                    </p:anim>
                                    <p:anim calcmode="lin" valueType="num">
                                      <p:cBhvr>
                                        <p:cTn id="19" dur="250"/>
                                        <p:tgtEl>
                                          <p:spTgt spid="43"/>
                                        </p:tgtEl>
                                        <p:attrNameLst>
                                          <p:attrName>ppt_y</p:attrName>
                                        </p:attrNameLst>
                                      </p:cBhvr>
                                      <p:tavLst>
                                        <p:tav tm="0">
                                          <p:val>
                                            <p:strVal val="ppt_y"/>
                                          </p:val>
                                        </p:tav>
                                        <p:tav tm="100000">
                                          <p:val>
                                            <p:strVal val="ppt_y+.1"/>
                                          </p:val>
                                        </p:tav>
                                      </p:tavLst>
                                    </p:anim>
                                    <p:set>
                                      <p:cBhvr>
                                        <p:cTn id="20" dur="1" fill="hold">
                                          <p:stCondLst>
                                            <p:cond delay="249"/>
                                          </p:stCondLst>
                                        </p:cTn>
                                        <p:tgtEl>
                                          <p:spTgt spid="43"/>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形状 40">
            <a:extLst>
              <a:ext uri="{FF2B5EF4-FFF2-40B4-BE49-F238E27FC236}">
                <a16:creationId xmlns:a16="http://schemas.microsoft.com/office/drawing/2014/main" id="{7646AF66-5822-4621-BC40-F00B47C21EAE}"/>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3" name="TextBox 2">
            <a:extLst>
              <a:ext uri="{FF2B5EF4-FFF2-40B4-BE49-F238E27FC236}">
                <a16:creationId xmlns:a16="http://schemas.microsoft.com/office/drawing/2014/main" id="{8B76A7FA-1B54-4729-9DF9-0FAF753B3BF6}"/>
              </a:ext>
            </a:extLst>
          </p:cNvPr>
          <p:cNvSpPr txBox="1"/>
          <p:nvPr/>
        </p:nvSpPr>
        <p:spPr>
          <a:xfrm>
            <a:off x="3994876" y="326855"/>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Luyện</a:t>
            </a:r>
            <a:r>
              <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đọc</a:t>
            </a:r>
            <a:r>
              <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toàn</a:t>
            </a:r>
            <a:r>
              <a:rPr kumimoji="0" lang="en-US" sz="3200" b="1" i="0" u="none" strike="noStrike" kern="1200" cap="none" spc="0" normalizeH="0" noProof="0" dirty="0">
                <a:ln>
                  <a:noFill/>
                </a:ln>
                <a:solidFill>
                  <a:srgbClr val="E14F48"/>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noProof="0" dirty="0" err="1">
                <a:ln>
                  <a:noFill/>
                </a:ln>
                <a:solidFill>
                  <a:srgbClr val="E14F48"/>
                </a:solidFill>
                <a:effectLst/>
                <a:uLnTx/>
                <a:uFillTx/>
                <a:latin typeface="Calibri" panose="020F0502020204030204" pitchFamily="34" charset="0"/>
                <a:ea typeface="+mn-ea"/>
                <a:cs typeface="Calibri" panose="020F0502020204030204" pitchFamily="34" charset="0"/>
              </a:rPr>
              <a:t>bài</a:t>
            </a:r>
            <a:endPar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endParaRPr>
          </a:p>
        </p:txBody>
      </p:sp>
      <p:pic>
        <p:nvPicPr>
          <p:cNvPr id="4" name="Picture 3" descr="A picture containing icon&#10;&#10;Description automatically generated">
            <a:extLst>
              <a:ext uri="{FF2B5EF4-FFF2-40B4-BE49-F238E27FC236}">
                <a16:creationId xmlns:a16="http://schemas.microsoft.com/office/drawing/2014/main" id="{81010F80-F887-4F8C-8CAC-EC26D70C62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5" name="Picture 4" descr="Icon&#10;&#10;Description automatically generated with medium confidence">
            <a:extLst>
              <a:ext uri="{FF2B5EF4-FFF2-40B4-BE49-F238E27FC236}">
                <a16:creationId xmlns:a16="http://schemas.microsoft.com/office/drawing/2014/main" id="{B780B2A6-FFDC-45C1-968D-C5FF530DFE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32B351EA-E5C2-4FB5-9DCB-438BB0C285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pic>
        <p:nvPicPr>
          <p:cNvPr id="9" name="Picture 8">
            <a:extLst>
              <a:ext uri="{FF2B5EF4-FFF2-40B4-BE49-F238E27FC236}">
                <a16:creationId xmlns:a16="http://schemas.microsoft.com/office/drawing/2014/main" id="{CDCB9616-DBFB-408A-BA18-A10C8D978A59}"/>
              </a:ext>
            </a:extLst>
          </p:cNvPr>
          <p:cNvPicPr>
            <a:picLocks noChangeAspect="1"/>
          </p:cNvPicPr>
          <p:nvPr/>
        </p:nvPicPr>
        <p:blipFill>
          <a:blip r:embed="rId4"/>
          <a:stretch>
            <a:fillRect/>
          </a:stretch>
        </p:blipFill>
        <p:spPr>
          <a:xfrm>
            <a:off x="1858913" y="1192622"/>
            <a:ext cx="8474174" cy="5121084"/>
          </a:xfrm>
          <a:prstGeom prst="rect">
            <a:avLst/>
          </a:prstGeom>
        </p:spPr>
      </p:pic>
    </p:spTree>
    <p:extLst>
      <p:ext uri="{BB962C8B-B14F-4D97-AF65-F5344CB8AC3E}">
        <p14:creationId xmlns:p14="http://schemas.microsoft.com/office/powerpoint/2010/main" val="392549816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4"/>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4"/>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6"/>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6"/>
                                        </p:tgtEl>
                                      </p:cBhvr>
                                    </p:animEffect>
                                    <p:anim calcmode="lin" valueType="num">
                                      <p:cBhvr>
                                        <p:cTn id="18" dur="250"/>
                                        <p:tgtEl>
                                          <p:spTgt spid="6"/>
                                        </p:tgtEl>
                                        <p:attrNameLst>
                                          <p:attrName>ppt_x</p:attrName>
                                        </p:attrNameLst>
                                      </p:cBhvr>
                                      <p:tavLst>
                                        <p:tav tm="0">
                                          <p:val>
                                            <p:strVal val="ppt_x"/>
                                          </p:val>
                                        </p:tav>
                                        <p:tav tm="100000">
                                          <p:val>
                                            <p:strVal val="ppt_x"/>
                                          </p:val>
                                        </p:tav>
                                      </p:tavLst>
                                    </p:anim>
                                    <p:anim calcmode="lin" valueType="num">
                                      <p:cBhvr>
                                        <p:cTn id="19" dur="250"/>
                                        <p:tgtEl>
                                          <p:spTgt spid="6"/>
                                        </p:tgtEl>
                                        <p:attrNameLst>
                                          <p:attrName>ppt_y</p:attrName>
                                        </p:attrNameLst>
                                      </p:cBhvr>
                                      <p:tavLst>
                                        <p:tav tm="0">
                                          <p:val>
                                            <p:strVal val="ppt_y"/>
                                          </p:val>
                                        </p:tav>
                                        <p:tav tm="100000">
                                          <p:val>
                                            <p:strVal val="ppt_y+.1"/>
                                          </p:val>
                                        </p:tav>
                                      </p:tavLst>
                                    </p:anim>
                                    <p:set>
                                      <p:cBhvr>
                                        <p:cTn id="20" dur="1" fill="hold">
                                          <p:stCondLst>
                                            <p:cond delay="249"/>
                                          </p:stCondLst>
                                        </p:cTn>
                                        <p:tgtEl>
                                          <p:spTgt spid="6"/>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F569681F-782B-43C2-A249-A46DBE329B55}"/>
              </a:ext>
            </a:extLst>
          </p:cNvPr>
          <p:cNvGrpSpPr/>
          <p:nvPr/>
        </p:nvGrpSpPr>
        <p:grpSpPr>
          <a:xfrm>
            <a:off x="260466" y="1009227"/>
            <a:ext cx="11671066" cy="5786650"/>
            <a:chOff x="56475" y="1219192"/>
            <a:chExt cx="11671066" cy="5386952"/>
          </a:xfrm>
        </p:grpSpPr>
        <p:sp>
          <p:nvSpPr>
            <p:cNvPr id="17" name="Rectangle: Rounded Corners 16">
              <a:extLst>
                <a:ext uri="{FF2B5EF4-FFF2-40B4-BE49-F238E27FC236}">
                  <a16:creationId xmlns:a16="http://schemas.microsoft.com/office/drawing/2014/main" id="{5517E5B0-AFDC-4734-BFB1-BEC1936A1EE1}"/>
                </a:ext>
              </a:extLst>
            </p:cNvPr>
            <p:cNvSpPr/>
            <p:nvPr/>
          </p:nvSpPr>
          <p:spPr>
            <a:xfrm>
              <a:off x="56475" y="1219192"/>
              <a:ext cx="11671066" cy="5327765"/>
            </a:xfrm>
            <a:custGeom>
              <a:avLst/>
              <a:gdLst>
                <a:gd name="connsiteX0" fmla="*/ 0 w 11671066"/>
                <a:gd name="connsiteY0" fmla="*/ 887979 h 5327765"/>
                <a:gd name="connsiteX1" fmla="*/ 887979 w 11671066"/>
                <a:gd name="connsiteY1" fmla="*/ 0 h 5327765"/>
                <a:gd name="connsiteX2" fmla="*/ 1250800 w 11671066"/>
                <a:gd name="connsiteY2" fmla="*/ 0 h 5327765"/>
                <a:gd name="connsiteX3" fmla="*/ 2009425 w 11671066"/>
                <a:gd name="connsiteY3" fmla="*/ 0 h 5327765"/>
                <a:gd name="connsiteX4" fmla="*/ 2768050 w 11671066"/>
                <a:gd name="connsiteY4" fmla="*/ 0 h 5327765"/>
                <a:gd name="connsiteX5" fmla="*/ 3625626 w 11671066"/>
                <a:gd name="connsiteY5" fmla="*/ 0 h 5327765"/>
                <a:gd name="connsiteX6" fmla="*/ 3988446 w 11671066"/>
                <a:gd name="connsiteY6" fmla="*/ 0 h 5327765"/>
                <a:gd name="connsiteX7" fmla="*/ 4648120 w 11671066"/>
                <a:gd name="connsiteY7" fmla="*/ 0 h 5327765"/>
                <a:gd name="connsiteX8" fmla="*/ 5109892 w 11671066"/>
                <a:gd name="connsiteY8" fmla="*/ 0 h 5327765"/>
                <a:gd name="connsiteX9" fmla="*/ 5868517 w 11671066"/>
                <a:gd name="connsiteY9" fmla="*/ 0 h 5327765"/>
                <a:gd name="connsiteX10" fmla="*/ 6429239 w 11671066"/>
                <a:gd name="connsiteY10" fmla="*/ 0 h 5327765"/>
                <a:gd name="connsiteX11" fmla="*/ 6989962 w 11671066"/>
                <a:gd name="connsiteY11" fmla="*/ 0 h 5327765"/>
                <a:gd name="connsiteX12" fmla="*/ 7352783 w 11671066"/>
                <a:gd name="connsiteY12" fmla="*/ 0 h 5327765"/>
                <a:gd name="connsiteX13" fmla="*/ 8111408 w 11671066"/>
                <a:gd name="connsiteY13" fmla="*/ 0 h 5327765"/>
                <a:gd name="connsiteX14" fmla="*/ 8870033 w 11671066"/>
                <a:gd name="connsiteY14" fmla="*/ 0 h 5327765"/>
                <a:gd name="connsiteX15" fmla="*/ 9529707 w 11671066"/>
                <a:gd name="connsiteY15" fmla="*/ 0 h 5327765"/>
                <a:gd name="connsiteX16" fmla="*/ 10189381 w 11671066"/>
                <a:gd name="connsiteY16" fmla="*/ 0 h 5327765"/>
                <a:gd name="connsiteX17" fmla="*/ 10783087 w 11671066"/>
                <a:gd name="connsiteY17" fmla="*/ 0 h 5327765"/>
                <a:gd name="connsiteX18" fmla="*/ 11671066 w 11671066"/>
                <a:gd name="connsiteY18" fmla="*/ 887979 h 5327765"/>
                <a:gd name="connsiteX19" fmla="*/ 11671066 w 11671066"/>
                <a:gd name="connsiteY19" fmla="*/ 1444429 h 5327765"/>
                <a:gd name="connsiteX20" fmla="*/ 11671066 w 11671066"/>
                <a:gd name="connsiteY20" fmla="*/ 1965360 h 5327765"/>
                <a:gd name="connsiteX21" fmla="*/ 11671066 w 11671066"/>
                <a:gd name="connsiteY21" fmla="*/ 2521810 h 5327765"/>
                <a:gd name="connsiteX22" fmla="*/ 11671066 w 11671066"/>
                <a:gd name="connsiteY22" fmla="*/ 3007224 h 5327765"/>
                <a:gd name="connsiteX23" fmla="*/ 11671066 w 11671066"/>
                <a:gd name="connsiteY23" fmla="*/ 3492637 h 5327765"/>
                <a:gd name="connsiteX24" fmla="*/ 11671066 w 11671066"/>
                <a:gd name="connsiteY24" fmla="*/ 4439786 h 5327765"/>
                <a:gd name="connsiteX25" fmla="*/ 10783087 w 11671066"/>
                <a:gd name="connsiteY25" fmla="*/ 5327765 h 5327765"/>
                <a:gd name="connsiteX26" fmla="*/ 10420266 w 11671066"/>
                <a:gd name="connsiteY26" fmla="*/ 5327765 h 5327765"/>
                <a:gd name="connsiteX27" fmla="*/ 9958495 w 11671066"/>
                <a:gd name="connsiteY27" fmla="*/ 5327765 h 5327765"/>
                <a:gd name="connsiteX28" fmla="*/ 9397772 w 11671066"/>
                <a:gd name="connsiteY28" fmla="*/ 5327765 h 5327765"/>
                <a:gd name="connsiteX29" fmla="*/ 8837049 w 11671066"/>
                <a:gd name="connsiteY29" fmla="*/ 5327765 h 5327765"/>
                <a:gd name="connsiteX30" fmla="*/ 8375277 w 11671066"/>
                <a:gd name="connsiteY30" fmla="*/ 5327765 h 5327765"/>
                <a:gd name="connsiteX31" fmla="*/ 7814555 w 11671066"/>
                <a:gd name="connsiteY31" fmla="*/ 5327765 h 5327765"/>
                <a:gd name="connsiteX32" fmla="*/ 7055930 w 11671066"/>
                <a:gd name="connsiteY32" fmla="*/ 5327765 h 5327765"/>
                <a:gd name="connsiteX33" fmla="*/ 6693109 w 11671066"/>
                <a:gd name="connsiteY33" fmla="*/ 5327765 h 5327765"/>
                <a:gd name="connsiteX34" fmla="*/ 5934484 w 11671066"/>
                <a:gd name="connsiteY34" fmla="*/ 5327765 h 5327765"/>
                <a:gd name="connsiteX35" fmla="*/ 5571663 w 11671066"/>
                <a:gd name="connsiteY35" fmla="*/ 5327765 h 5327765"/>
                <a:gd name="connsiteX36" fmla="*/ 4911990 w 11671066"/>
                <a:gd name="connsiteY36" fmla="*/ 5327765 h 5327765"/>
                <a:gd name="connsiteX37" fmla="*/ 4153365 w 11671066"/>
                <a:gd name="connsiteY37" fmla="*/ 5327765 h 5327765"/>
                <a:gd name="connsiteX38" fmla="*/ 3394740 w 11671066"/>
                <a:gd name="connsiteY38" fmla="*/ 5327765 h 5327765"/>
                <a:gd name="connsiteX39" fmla="*/ 2636115 w 11671066"/>
                <a:gd name="connsiteY39" fmla="*/ 5327765 h 5327765"/>
                <a:gd name="connsiteX40" fmla="*/ 2075392 w 11671066"/>
                <a:gd name="connsiteY40" fmla="*/ 5327765 h 5327765"/>
                <a:gd name="connsiteX41" fmla="*/ 887979 w 11671066"/>
                <a:gd name="connsiteY41" fmla="*/ 5327765 h 5327765"/>
                <a:gd name="connsiteX42" fmla="*/ 0 w 11671066"/>
                <a:gd name="connsiteY42" fmla="*/ 4439786 h 5327765"/>
                <a:gd name="connsiteX43" fmla="*/ 0 w 11671066"/>
                <a:gd name="connsiteY43" fmla="*/ 3847818 h 5327765"/>
                <a:gd name="connsiteX44" fmla="*/ 0 w 11671066"/>
                <a:gd name="connsiteY44" fmla="*/ 3291368 h 5327765"/>
                <a:gd name="connsiteX45" fmla="*/ 0 w 11671066"/>
                <a:gd name="connsiteY45" fmla="*/ 2699401 h 5327765"/>
                <a:gd name="connsiteX46" fmla="*/ 0 w 11671066"/>
                <a:gd name="connsiteY46" fmla="*/ 2213987 h 5327765"/>
                <a:gd name="connsiteX47" fmla="*/ 0 w 11671066"/>
                <a:gd name="connsiteY47" fmla="*/ 1693055 h 5327765"/>
                <a:gd name="connsiteX48" fmla="*/ 0 w 11671066"/>
                <a:gd name="connsiteY48" fmla="*/ 887979 h 5327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671066" h="5327765" fill="none" extrusionOk="0">
                  <a:moveTo>
                    <a:pt x="0" y="887979"/>
                  </a:moveTo>
                  <a:cubicBezTo>
                    <a:pt x="-1592" y="416211"/>
                    <a:pt x="428481" y="-37727"/>
                    <a:pt x="887979" y="0"/>
                  </a:cubicBezTo>
                  <a:cubicBezTo>
                    <a:pt x="984718" y="-5052"/>
                    <a:pt x="1168402" y="12251"/>
                    <a:pt x="1250800" y="0"/>
                  </a:cubicBezTo>
                  <a:cubicBezTo>
                    <a:pt x="1333198" y="-12251"/>
                    <a:pt x="1743543" y="-16199"/>
                    <a:pt x="2009425" y="0"/>
                  </a:cubicBezTo>
                  <a:cubicBezTo>
                    <a:pt x="2275307" y="16199"/>
                    <a:pt x="2596826" y="-21724"/>
                    <a:pt x="2768050" y="0"/>
                  </a:cubicBezTo>
                  <a:cubicBezTo>
                    <a:pt x="2939275" y="21724"/>
                    <a:pt x="3333107" y="31781"/>
                    <a:pt x="3625626" y="0"/>
                  </a:cubicBezTo>
                  <a:cubicBezTo>
                    <a:pt x="3918145" y="-31781"/>
                    <a:pt x="3870796" y="2721"/>
                    <a:pt x="3988446" y="0"/>
                  </a:cubicBezTo>
                  <a:cubicBezTo>
                    <a:pt x="4106096" y="-2721"/>
                    <a:pt x="4433779" y="3485"/>
                    <a:pt x="4648120" y="0"/>
                  </a:cubicBezTo>
                  <a:cubicBezTo>
                    <a:pt x="4862461" y="-3485"/>
                    <a:pt x="4990343" y="-10688"/>
                    <a:pt x="5109892" y="0"/>
                  </a:cubicBezTo>
                  <a:cubicBezTo>
                    <a:pt x="5229441" y="10688"/>
                    <a:pt x="5627879" y="16122"/>
                    <a:pt x="5868517" y="0"/>
                  </a:cubicBezTo>
                  <a:cubicBezTo>
                    <a:pt x="6109156" y="-16122"/>
                    <a:pt x="6278385" y="719"/>
                    <a:pt x="6429239" y="0"/>
                  </a:cubicBezTo>
                  <a:cubicBezTo>
                    <a:pt x="6580093" y="-719"/>
                    <a:pt x="6717155" y="16287"/>
                    <a:pt x="6989962" y="0"/>
                  </a:cubicBezTo>
                  <a:cubicBezTo>
                    <a:pt x="7262769" y="-16287"/>
                    <a:pt x="7258229" y="12370"/>
                    <a:pt x="7352783" y="0"/>
                  </a:cubicBezTo>
                  <a:cubicBezTo>
                    <a:pt x="7447337" y="-12370"/>
                    <a:pt x="7755936" y="-4040"/>
                    <a:pt x="8111408" y="0"/>
                  </a:cubicBezTo>
                  <a:cubicBezTo>
                    <a:pt x="8466880" y="4040"/>
                    <a:pt x="8535429" y="-29586"/>
                    <a:pt x="8870033" y="0"/>
                  </a:cubicBezTo>
                  <a:cubicBezTo>
                    <a:pt x="9204638" y="29586"/>
                    <a:pt x="9209490" y="7679"/>
                    <a:pt x="9529707" y="0"/>
                  </a:cubicBezTo>
                  <a:cubicBezTo>
                    <a:pt x="9849924" y="-7679"/>
                    <a:pt x="10024176" y="-31971"/>
                    <a:pt x="10189381" y="0"/>
                  </a:cubicBezTo>
                  <a:cubicBezTo>
                    <a:pt x="10354586" y="31971"/>
                    <a:pt x="10605505" y="4222"/>
                    <a:pt x="10783087" y="0"/>
                  </a:cubicBezTo>
                  <a:cubicBezTo>
                    <a:pt x="11332716" y="-59018"/>
                    <a:pt x="11753044" y="400791"/>
                    <a:pt x="11671066" y="887979"/>
                  </a:cubicBezTo>
                  <a:cubicBezTo>
                    <a:pt x="11698152" y="1143086"/>
                    <a:pt x="11696115" y="1246971"/>
                    <a:pt x="11671066" y="1444429"/>
                  </a:cubicBezTo>
                  <a:cubicBezTo>
                    <a:pt x="11646018" y="1641887"/>
                    <a:pt x="11679447" y="1824807"/>
                    <a:pt x="11671066" y="1965360"/>
                  </a:cubicBezTo>
                  <a:cubicBezTo>
                    <a:pt x="11662685" y="2105913"/>
                    <a:pt x="11689885" y="2384209"/>
                    <a:pt x="11671066" y="2521810"/>
                  </a:cubicBezTo>
                  <a:cubicBezTo>
                    <a:pt x="11652248" y="2659411"/>
                    <a:pt x="11674362" y="2873344"/>
                    <a:pt x="11671066" y="3007224"/>
                  </a:cubicBezTo>
                  <a:cubicBezTo>
                    <a:pt x="11667770" y="3141104"/>
                    <a:pt x="11691091" y="3252676"/>
                    <a:pt x="11671066" y="3492637"/>
                  </a:cubicBezTo>
                  <a:cubicBezTo>
                    <a:pt x="11651041" y="3732598"/>
                    <a:pt x="11706978" y="4203032"/>
                    <a:pt x="11671066" y="4439786"/>
                  </a:cubicBezTo>
                  <a:cubicBezTo>
                    <a:pt x="11655725" y="4904164"/>
                    <a:pt x="11195526" y="5346685"/>
                    <a:pt x="10783087" y="5327765"/>
                  </a:cubicBezTo>
                  <a:cubicBezTo>
                    <a:pt x="10653802" y="5344533"/>
                    <a:pt x="10511583" y="5325477"/>
                    <a:pt x="10420266" y="5327765"/>
                  </a:cubicBezTo>
                  <a:cubicBezTo>
                    <a:pt x="10328949" y="5330053"/>
                    <a:pt x="10158117" y="5321898"/>
                    <a:pt x="9958495" y="5327765"/>
                  </a:cubicBezTo>
                  <a:cubicBezTo>
                    <a:pt x="9758873" y="5333632"/>
                    <a:pt x="9606340" y="5340829"/>
                    <a:pt x="9397772" y="5327765"/>
                  </a:cubicBezTo>
                  <a:cubicBezTo>
                    <a:pt x="9189204" y="5314701"/>
                    <a:pt x="9043970" y="5339190"/>
                    <a:pt x="8837049" y="5327765"/>
                  </a:cubicBezTo>
                  <a:cubicBezTo>
                    <a:pt x="8630128" y="5316340"/>
                    <a:pt x="8515539" y="5320213"/>
                    <a:pt x="8375277" y="5327765"/>
                  </a:cubicBezTo>
                  <a:cubicBezTo>
                    <a:pt x="8235015" y="5335317"/>
                    <a:pt x="7964697" y="5335719"/>
                    <a:pt x="7814555" y="5327765"/>
                  </a:cubicBezTo>
                  <a:cubicBezTo>
                    <a:pt x="7664413" y="5319811"/>
                    <a:pt x="7318615" y="5305939"/>
                    <a:pt x="7055930" y="5327765"/>
                  </a:cubicBezTo>
                  <a:cubicBezTo>
                    <a:pt x="6793246" y="5349591"/>
                    <a:pt x="6859551" y="5315728"/>
                    <a:pt x="6693109" y="5327765"/>
                  </a:cubicBezTo>
                  <a:cubicBezTo>
                    <a:pt x="6526667" y="5339802"/>
                    <a:pt x="6207371" y="5291697"/>
                    <a:pt x="5934484" y="5327765"/>
                  </a:cubicBezTo>
                  <a:cubicBezTo>
                    <a:pt x="5661598" y="5363833"/>
                    <a:pt x="5729071" y="5310916"/>
                    <a:pt x="5571663" y="5327765"/>
                  </a:cubicBezTo>
                  <a:cubicBezTo>
                    <a:pt x="5414255" y="5344614"/>
                    <a:pt x="5048679" y="5352673"/>
                    <a:pt x="4911990" y="5327765"/>
                  </a:cubicBezTo>
                  <a:cubicBezTo>
                    <a:pt x="4775301" y="5302857"/>
                    <a:pt x="4478122" y="5321519"/>
                    <a:pt x="4153365" y="5327765"/>
                  </a:cubicBezTo>
                  <a:cubicBezTo>
                    <a:pt x="3828608" y="5334011"/>
                    <a:pt x="3555970" y="5358632"/>
                    <a:pt x="3394740" y="5327765"/>
                  </a:cubicBezTo>
                  <a:cubicBezTo>
                    <a:pt x="3233510" y="5296898"/>
                    <a:pt x="2918175" y="5334275"/>
                    <a:pt x="2636115" y="5327765"/>
                  </a:cubicBezTo>
                  <a:cubicBezTo>
                    <a:pt x="2354056" y="5321255"/>
                    <a:pt x="2201566" y="5346360"/>
                    <a:pt x="2075392" y="5327765"/>
                  </a:cubicBezTo>
                  <a:cubicBezTo>
                    <a:pt x="1949218" y="5309170"/>
                    <a:pt x="1329938" y="5345173"/>
                    <a:pt x="887979" y="5327765"/>
                  </a:cubicBezTo>
                  <a:cubicBezTo>
                    <a:pt x="400531" y="5363534"/>
                    <a:pt x="85094" y="5001183"/>
                    <a:pt x="0" y="4439786"/>
                  </a:cubicBezTo>
                  <a:cubicBezTo>
                    <a:pt x="7653" y="4283383"/>
                    <a:pt x="18735" y="4019920"/>
                    <a:pt x="0" y="3847818"/>
                  </a:cubicBezTo>
                  <a:cubicBezTo>
                    <a:pt x="-18735" y="3675716"/>
                    <a:pt x="-14135" y="3476584"/>
                    <a:pt x="0" y="3291368"/>
                  </a:cubicBezTo>
                  <a:cubicBezTo>
                    <a:pt x="14135" y="3106152"/>
                    <a:pt x="29378" y="2967793"/>
                    <a:pt x="0" y="2699401"/>
                  </a:cubicBezTo>
                  <a:cubicBezTo>
                    <a:pt x="-29378" y="2431009"/>
                    <a:pt x="-24151" y="2320155"/>
                    <a:pt x="0" y="2213987"/>
                  </a:cubicBezTo>
                  <a:cubicBezTo>
                    <a:pt x="24151" y="2107819"/>
                    <a:pt x="6017" y="1800021"/>
                    <a:pt x="0" y="1693055"/>
                  </a:cubicBezTo>
                  <a:cubicBezTo>
                    <a:pt x="-6017" y="1586089"/>
                    <a:pt x="38927" y="1106178"/>
                    <a:pt x="0" y="887979"/>
                  </a:cubicBezTo>
                  <a:close/>
                </a:path>
                <a:path w="11671066" h="5327765" stroke="0" extrusionOk="0">
                  <a:moveTo>
                    <a:pt x="0" y="887979"/>
                  </a:moveTo>
                  <a:cubicBezTo>
                    <a:pt x="120207" y="388368"/>
                    <a:pt x="321989" y="92347"/>
                    <a:pt x="887979" y="0"/>
                  </a:cubicBezTo>
                  <a:cubicBezTo>
                    <a:pt x="1206360" y="-21728"/>
                    <a:pt x="1427802" y="-37568"/>
                    <a:pt x="1646604" y="0"/>
                  </a:cubicBezTo>
                  <a:cubicBezTo>
                    <a:pt x="1865406" y="37568"/>
                    <a:pt x="1902715" y="6712"/>
                    <a:pt x="2108376" y="0"/>
                  </a:cubicBezTo>
                  <a:cubicBezTo>
                    <a:pt x="2314037" y="-6712"/>
                    <a:pt x="2381343" y="-612"/>
                    <a:pt x="2471196" y="0"/>
                  </a:cubicBezTo>
                  <a:cubicBezTo>
                    <a:pt x="2561049" y="612"/>
                    <a:pt x="2883540" y="-7854"/>
                    <a:pt x="3130870" y="0"/>
                  </a:cubicBezTo>
                  <a:cubicBezTo>
                    <a:pt x="3378200" y="7854"/>
                    <a:pt x="3442729" y="7768"/>
                    <a:pt x="3691593" y="0"/>
                  </a:cubicBezTo>
                  <a:cubicBezTo>
                    <a:pt x="3940457" y="-7768"/>
                    <a:pt x="4128399" y="3355"/>
                    <a:pt x="4351267" y="0"/>
                  </a:cubicBezTo>
                  <a:cubicBezTo>
                    <a:pt x="4574135" y="-3355"/>
                    <a:pt x="4635297" y="24430"/>
                    <a:pt x="4911990" y="0"/>
                  </a:cubicBezTo>
                  <a:cubicBezTo>
                    <a:pt x="5188683" y="-24430"/>
                    <a:pt x="5144215" y="5407"/>
                    <a:pt x="5274810" y="0"/>
                  </a:cubicBezTo>
                  <a:cubicBezTo>
                    <a:pt x="5405405" y="-5407"/>
                    <a:pt x="5947620" y="-26714"/>
                    <a:pt x="6132386" y="0"/>
                  </a:cubicBezTo>
                  <a:cubicBezTo>
                    <a:pt x="6317152" y="26714"/>
                    <a:pt x="6325557" y="14954"/>
                    <a:pt x="6495207" y="0"/>
                  </a:cubicBezTo>
                  <a:cubicBezTo>
                    <a:pt x="6664857" y="-14954"/>
                    <a:pt x="6988447" y="32088"/>
                    <a:pt x="7154881" y="0"/>
                  </a:cubicBezTo>
                  <a:cubicBezTo>
                    <a:pt x="7321315" y="-32088"/>
                    <a:pt x="7503037" y="4375"/>
                    <a:pt x="7616652" y="0"/>
                  </a:cubicBezTo>
                  <a:cubicBezTo>
                    <a:pt x="7730267" y="-4375"/>
                    <a:pt x="8041353" y="-1041"/>
                    <a:pt x="8177375" y="0"/>
                  </a:cubicBezTo>
                  <a:cubicBezTo>
                    <a:pt x="8313397" y="1041"/>
                    <a:pt x="8558360" y="6063"/>
                    <a:pt x="8738098" y="0"/>
                  </a:cubicBezTo>
                  <a:cubicBezTo>
                    <a:pt x="8917836" y="-6063"/>
                    <a:pt x="8951284" y="9963"/>
                    <a:pt x="9100919" y="0"/>
                  </a:cubicBezTo>
                  <a:cubicBezTo>
                    <a:pt x="9250554" y="-9963"/>
                    <a:pt x="9423254" y="2013"/>
                    <a:pt x="9562690" y="0"/>
                  </a:cubicBezTo>
                  <a:cubicBezTo>
                    <a:pt x="9702126" y="-2013"/>
                    <a:pt x="9808171" y="-4157"/>
                    <a:pt x="10024462" y="0"/>
                  </a:cubicBezTo>
                  <a:cubicBezTo>
                    <a:pt x="10240753" y="4157"/>
                    <a:pt x="10589849" y="-60"/>
                    <a:pt x="10783087" y="0"/>
                  </a:cubicBezTo>
                  <a:cubicBezTo>
                    <a:pt x="11235609" y="-60758"/>
                    <a:pt x="11655161" y="411007"/>
                    <a:pt x="11671066" y="887979"/>
                  </a:cubicBezTo>
                  <a:cubicBezTo>
                    <a:pt x="11697269" y="1131530"/>
                    <a:pt x="11660353" y="1298034"/>
                    <a:pt x="11671066" y="1444429"/>
                  </a:cubicBezTo>
                  <a:cubicBezTo>
                    <a:pt x="11681780" y="1590824"/>
                    <a:pt x="11670675" y="1924963"/>
                    <a:pt x="11671066" y="2107433"/>
                  </a:cubicBezTo>
                  <a:cubicBezTo>
                    <a:pt x="11671457" y="2289903"/>
                    <a:pt x="11694294" y="2380452"/>
                    <a:pt x="11671066" y="2592846"/>
                  </a:cubicBezTo>
                  <a:cubicBezTo>
                    <a:pt x="11647838" y="2805240"/>
                    <a:pt x="11681029" y="3089588"/>
                    <a:pt x="11671066" y="3220332"/>
                  </a:cubicBezTo>
                  <a:cubicBezTo>
                    <a:pt x="11661103" y="3351076"/>
                    <a:pt x="11653987" y="3541589"/>
                    <a:pt x="11671066" y="3705746"/>
                  </a:cubicBezTo>
                  <a:cubicBezTo>
                    <a:pt x="11688145" y="3869903"/>
                    <a:pt x="11651422" y="4147871"/>
                    <a:pt x="11671066" y="4439786"/>
                  </a:cubicBezTo>
                  <a:cubicBezTo>
                    <a:pt x="11665616" y="4879826"/>
                    <a:pt x="11262424" y="5279782"/>
                    <a:pt x="10783087" y="5327765"/>
                  </a:cubicBezTo>
                  <a:cubicBezTo>
                    <a:pt x="10686276" y="5343348"/>
                    <a:pt x="10455646" y="5346502"/>
                    <a:pt x="10321315" y="5327765"/>
                  </a:cubicBezTo>
                  <a:cubicBezTo>
                    <a:pt x="10186984" y="5309028"/>
                    <a:pt x="9833235" y="5348642"/>
                    <a:pt x="9463739" y="5327765"/>
                  </a:cubicBezTo>
                  <a:cubicBezTo>
                    <a:pt x="9094243" y="5306888"/>
                    <a:pt x="9054739" y="5343062"/>
                    <a:pt x="8705114" y="5327765"/>
                  </a:cubicBezTo>
                  <a:cubicBezTo>
                    <a:pt x="8355490" y="5312468"/>
                    <a:pt x="8455903" y="5344729"/>
                    <a:pt x="8342294" y="5327765"/>
                  </a:cubicBezTo>
                  <a:cubicBezTo>
                    <a:pt x="8228685" y="5310801"/>
                    <a:pt x="7995852" y="5344779"/>
                    <a:pt x="7781571" y="5327765"/>
                  </a:cubicBezTo>
                  <a:cubicBezTo>
                    <a:pt x="7567290" y="5310751"/>
                    <a:pt x="7536891" y="5343713"/>
                    <a:pt x="7418750" y="5327765"/>
                  </a:cubicBezTo>
                  <a:cubicBezTo>
                    <a:pt x="7300609" y="5311817"/>
                    <a:pt x="7135964" y="5346914"/>
                    <a:pt x="6956979" y="5327765"/>
                  </a:cubicBezTo>
                  <a:cubicBezTo>
                    <a:pt x="6777994" y="5308616"/>
                    <a:pt x="6717730" y="5326076"/>
                    <a:pt x="6594158" y="5327765"/>
                  </a:cubicBezTo>
                  <a:cubicBezTo>
                    <a:pt x="6470586" y="5329454"/>
                    <a:pt x="6341954" y="5314366"/>
                    <a:pt x="6231337" y="5327765"/>
                  </a:cubicBezTo>
                  <a:cubicBezTo>
                    <a:pt x="6120720" y="5341164"/>
                    <a:pt x="5868897" y="5338663"/>
                    <a:pt x="5769566" y="5327765"/>
                  </a:cubicBezTo>
                  <a:cubicBezTo>
                    <a:pt x="5670235" y="5316867"/>
                    <a:pt x="5277679" y="5304841"/>
                    <a:pt x="5109892" y="5327765"/>
                  </a:cubicBezTo>
                  <a:cubicBezTo>
                    <a:pt x="4942105" y="5350689"/>
                    <a:pt x="4906228" y="5339868"/>
                    <a:pt x="4747071" y="5327765"/>
                  </a:cubicBezTo>
                  <a:cubicBezTo>
                    <a:pt x="4587914" y="5315662"/>
                    <a:pt x="4288915" y="5322456"/>
                    <a:pt x="3988446" y="5327765"/>
                  </a:cubicBezTo>
                  <a:cubicBezTo>
                    <a:pt x="3687978" y="5333074"/>
                    <a:pt x="3757078" y="5345643"/>
                    <a:pt x="3526674" y="5327765"/>
                  </a:cubicBezTo>
                  <a:cubicBezTo>
                    <a:pt x="3296270" y="5309887"/>
                    <a:pt x="3187939" y="5347173"/>
                    <a:pt x="2965952" y="5327765"/>
                  </a:cubicBezTo>
                  <a:cubicBezTo>
                    <a:pt x="2743965" y="5308357"/>
                    <a:pt x="2705478" y="5315461"/>
                    <a:pt x="2603131" y="5327765"/>
                  </a:cubicBezTo>
                  <a:cubicBezTo>
                    <a:pt x="2500784" y="5340069"/>
                    <a:pt x="2382265" y="5310512"/>
                    <a:pt x="2240310" y="5327765"/>
                  </a:cubicBezTo>
                  <a:cubicBezTo>
                    <a:pt x="2098355" y="5345018"/>
                    <a:pt x="1927747" y="5341160"/>
                    <a:pt x="1778539" y="5327765"/>
                  </a:cubicBezTo>
                  <a:cubicBezTo>
                    <a:pt x="1629331" y="5314370"/>
                    <a:pt x="1186012" y="5311425"/>
                    <a:pt x="887979" y="5327765"/>
                  </a:cubicBezTo>
                  <a:cubicBezTo>
                    <a:pt x="381551" y="5301069"/>
                    <a:pt x="14950" y="4874195"/>
                    <a:pt x="0" y="4439786"/>
                  </a:cubicBezTo>
                  <a:cubicBezTo>
                    <a:pt x="-29542" y="4284536"/>
                    <a:pt x="2612" y="4121879"/>
                    <a:pt x="0" y="3812300"/>
                  </a:cubicBezTo>
                  <a:cubicBezTo>
                    <a:pt x="-2612" y="3502721"/>
                    <a:pt x="-12787" y="3482977"/>
                    <a:pt x="0" y="3326886"/>
                  </a:cubicBezTo>
                  <a:cubicBezTo>
                    <a:pt x="12787" y="3170795"/>
                    <a:pt x="-23811" y="2962200"/>
                    <a:pt x="0" y="2663883"/>
                  </a:cubicBezTo>
                  <a:cubicBezTo>
                    <a:pt x="23811" y="2365566"/>
                    <a:pt x="457" y="2319608"/>
                    <a:pt x="0" y="2178469"/>
                  </a:cubicBezTo>
                  <a:cubicBezTo>
                    <a:pt x="-457" y="2037330"/>
                    <a:pt x="12343" y="1748482"/>
                    <a:pt x="0" y="1586501"/>
                  </a:cubicBezTo>
                  <a:cubicBezTo>
                    <a:pt x="-12343" y="1424520"/>
                    <a:pt x="-14001" y="1114207"/>
                    <a:pt x="0" y="887979"/>
                  </a:cubicBezTo>
                  <a:close/>
                </a:path>
              </a:pathLst>
            </a:custGeom>
            <a:ln>
              <a:solidFill>
                <a:schemeClr val="accent4"/>
              </a:solidFill>
              <a:extLst>
                <a:ext uri="{C807C97D-BFC1-408E-A445-0C87EB9F89A2}">
                  <ask:lineSketchStyleProps xmlns:ask="http://schemas.microsoft.com/office/drawing/2018/sketchyshapes" sd="2851438394">
                    <a:prstGeom prst="roundRect">
                      <a:avLst/>
                    </a:prstGeom>
                    <ask:type>
                      <ask:lineSketchFreehand/>
                    </ask:type>
                  </ask:lineSketchStyleProps>
                </a:ext>
              </a:extLst>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12" name="TextBox 11">
              <a:extLst>
                <a:ext uri="{FF2B5EF4-FFF2-40B4-BE49-F238E27FC236}">
                  <a16:creationId xmlns:a16="http://schemas.microsoft.com/office/drawing/2014/main" id="{AE3685E5-C149-4C9E-8FB1-B72A3B1FCD77}"/>
                </a:ext>
              </a:extLst>
            </p:cNvPr>
            <p:cNvSpPr txBox="1"/>
            <p:nvPr/>
          </p:nvSpPr>
          <p:spPr>
            <a:xfrm>
              <a:off x="482427" y="1706692"/>
              <a:ext cx="11076957" cy="48994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Làng tôi ở lưng Trường Sơn, giữa vùng núi non trùng điệp. Một lần, tôi và mấy đứa bạn được ông tôi cho đi thăm rừng. Đứa nào cũng vui.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Hôm đó là một ngày nắng ráo. Ông đưa cho mỗi đứa một tàu lá cọ che nắng. Chưa hết mùa mưa, đâu đâu cũng thấy cây ra thêm chồi và mọc cỏ xanh um. Đi trong rừng, nghe rất rõ tiếng suối róc rách và tiếng chim hót líu 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 trời chiếu những luồng sáng qua kẽ lá. Cây cối vươn ngọn lên cao tít đón nắng. Nhiều cây thân thẳng tắp, tán là tròn xoe. Những con sóc nâu cong đuôi nhảy thoăn thoắt qua các cành cây. Thấy có người đi tới, chúng dừng cả lại, nhìn ngơ ngác.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Khi nắng đã nhạt màu trên những vòm cây, chúng tôi ra về trong tiếc nuối. Trên đường, ông kể về những cánh rừng thuở xưa. Biết bao cảnh sắc như hiện ra trước mắt chúng tôi: bầy vượn tinh nghịch đánh đu trên cành cao, đàn hươu nai xinh đẹp và hiền lành rủ nhau ra suối, những vạt cỏ đẫm sương long lanh trong nắng.</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(Vũ Hùng)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9" name="任意多边形: 形状 40">
            <a:extLst>
              <a:ext uri="{FF2B5EF4-FFF2-40B4-BE49-F238E27FC236}">
                <a16:creationId xmlns:a16="http://schemas.microsoft.com/office/drawing/2014/main" id="{2112E49D-2F17-4159-9ABC-91CB62167F3A}"/>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40" name="TextBox 39">
            <a:extLst>
              <a:ext uri="{FF2B5EF4-FFF2-40B4-BE49-F238E27FC236}">
                <a16:creationId xmlns:a16="http://schemas.microsoft.com/office/drawing/2014/main" id="{9B73A9CC-FB0E-4B66-81DE-8DFC3D00E472}"/>
              </a:ext>
            </a:extLst>
          </p:cNvPr>
          <p:cNvSpPr txBox="1"/>
          <p:nvPr/>
        </p:nvSpPr>
        <p:spPr>
          <a:xfrm>
            <a:off x="3994874" y="163729"/>
            <a:ext cx="420224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a:solidFill>
                  <a:srgbClr val="E14F48"/>
                </a:solidFill>
                <a:latin typeface="Calibri" panose="020F0502020204030204" pitchFamily="34" charset="0"/>
                <a:cs typeface="Calibri" panose="020F0502020204030204" pitchFamily="34" charset="0"/>
              </a:rPr>
              <a:t>Đọc</a:t>
            </a:r>
            <a:r>
              <a:rPr lang="en-US" sz="4400" b="1" dirty="0">
                <a:solidFill>
                  <a:srgbClr val="E14F48"/>
                </a:solidFill>
                <a:latin typeface="Calibri" panose="020F0502020204030204" pitchFamily="34" charset="0"/>
                <a:cs typeface="Calibri" panose="020F0502020204030204" pitchFamily="34" charset="0"/>
              </a:rPr>
              <a:t> </a:t>
            </a:r>
            <a:r>
              <a:rPr lang="en-US" sz="4400" b="1" dirty="0" err="1">
                <a:solidFill>
                  <a:srgbClr val="E14F48"/>
                </a:solidFill>
                <a:latin typeface="Calibri" panose="020F0502020204030204" pitchFamily="34" charset="0"/>
                <a:cs typeface="Calibri" panose="020F0502020204030204" pitchFamily="34" charset="0"/>
              </a:rPr>
              <a:t>toàn</a:t>
            </a:r>
            <a:r>
              <a:rPr lang="en-US" sz="4400" b="1" dirty="0">
                <a:solidFill>
                  <a:srgbClr val="E14F48"/>
                </a:solidFill>
                <a:latin typeface="Calibri" panose="020F0502020204030204" pitchFamily="34" charset="0"/>
                <a:cs typeface="Calibri" panose="020F0502020204030204" pitchFamily="34" charset="0"/>
              </a:rPr>
              <a:t> </a:t>
            </a:r>
            <a:r>
              <a:rPr lang="en-US" sz="4400" b="1" dirty="0" err="1">
                <a:solidFill>
                  <a:srgbClr val="E14F48"/>
                </a:solidFill>
                <a:latin typeface="Calibri" panose="020F0502020204030204" pitchFamily="34" charset="0"/>
                <a:cs typeface="Calibri" panose="020F0502020204030204" pitchFamily="34" charset="0"/>
              </a:rPr>
              <a:t>bài</a:t>
            </a:r>
            <a:endParaRPr kumimoji="0" lang="en-US" sz="44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endParaRPr>
          </a:p>
        </p:txBody>
      </p:sp>
      <p:pic>
        <p:nvPicPr>
          <p:cNvPr id="41" name="Picture 40" descr="A picture containing icon&#10;&#10;Description automatically generated">
            <a:extLst>
              <a:ext uri="{FF2B5EF4-FFF2-40B4-BE49-F238E27FC236}">
                <a16:creationId xmlns:a16="http://schemas.microsoft.com/office/drawing/2014/main" id="{03923641-B135-4C5F-9287-49A164C0FF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42" name="Picture 41" descr="Icon&#10;&#10;Description automatically generated with medium confidence">
            <a:extLst>
              <a:ext uri="{FF2B5EF4-FFF2-40B4-BE49-F238E27FC236}">
                <a16:creationId xmlns:a16="http://schemas.microsoft.com/office/drawing/2014/main" id="{C9670AF5-0876-4724-94EB-FC953EBF5C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43" name="Picture 42" descr="A picture containing icon&#10;&#10;Description automatically generated">
            <a:extLst>
              <a:ext uri="{FF2B5EF4-FFF2-40B4-BE49-F238E27FC236}">
                <a16:creationId xmlns:a16="http://schemas.microsoft.com/office/drawing/2014/main" id="{95BB213A-0ECA-4513-B6F0-F2AF627F7D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sp>
        <p:nvSpPr>
          <p:cNvPr id="24" name="TextBox 23">
            <a:extLst>
              <a:ext uri="{FF2B5EF4-FFF2-40B4-BE49-F238E27FC236}">
                <a16:creationId xmlns:a16="http://schemas.microsoft.com/office/drawing/2014/main" id="{224DBA12-5E0F-4F72-9623-11CB680F646C}"/>
              </a:ext>
            </a:extLst>
          </p:cNvPr>
          <p:cNvSpPr txBox="1"/>
          <p:nvPr/>
        </p:nvSpPr>
        <p:spPr>
          <a:xfrm>
            <a:off x="3819612" y="1018472"/>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rừng</a:t>
            </a:r>
            <a:r>
              <a:rPr kumimoji="0" lang="en-US"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endParaRPr kumimoji="0" lang="en-US"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61500962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1000"/>
                                        <p:tgtEl>
                                          <p:spTgt spid="40"/>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41"/>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43"/>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41"/>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43"/>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43"/>
                                        </p:tgtEl>
                                      </p:cBhvr>
                                    </p:animEffect>
                                    <p:anim calcmode="lin" valueType="num">
                                      <p:cBhvr>
                                        <p:cTn id="18" dur="250"/>
                                        <p:tgtEl>
                                          <p:spTgt spid="43"/>
                                        </p:tgtEl>
                                        <p:attrNameLst>
                                          <p:attrName>ppt_x</p:attrName>
                                        </p:attrNameLst>
                                      </p:cBhvr>
                                      <p:tavLst>
                                        <p:tav tm="0">
                                          <p:val>
                                            <p:strVal val="ppt_x"/>
                                          </p:val>
                                        </p:tav>
                                        <p:tav tm="100000">
                                          <p:val>
                                            <p:strVal val="ppt_x"/>
                                          </p:val>
                                        </p:tav>
                                      </p:tavLst>
                                    </p:anim>
                                    <p:anim calcmode="lin" valueType="num">
                                      <p:cBhvr>
                                        <p:cTn id="19" dur="250"/>
                                        <p:tgtEl>
                                          <p:spTgt spid="43"/>
                                        </p:tgtEl>
                                        <p:attrNameLst>
                                          <p:attrName>ppt_y</p:attrName>
                                        </p:attrNameLst>
                                      </p:cBhvr>
                                      <p:tavLst>
                                        <p:tav tm="0">
                                          <p:val>
                                            <p:strVal val="ppt_y"/>
                                          </p:val>
                                        </p:tav>
                                        <p:tav tm="100000">
                                          <p:val>
                                            <p:strVal val="ppt_y+.1"/>
                                          </p:val>
                                        </p:tav>
                                      </p:tavLst>
                                    </p:anim>
                                    <p:set>
                                      <p:cBhvr>
                                        <p:cTn id="20" dur="1" fill="hold">
                                          <p:stCondLst>
                                            <p:cond delay="249"/>
                                          </p:stCondLst>
                                        </p:cTn>
                                        <p:tgtEl>
                                          <p:spTgt spid="43"/>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52FDAAC5-1355-4F13-875D-A8303793FE16}"/>
              </a:ext>
            </a:extLst>
          </p:cNvPr>
          <p:cNvGrpSpPr/>
          <p:nvPr/>
        </p:nvGrpSpPr>
        <p:grpSpPr>
          <a:xfrm>
            <a:off x="39732" y="5706559"/>
            <a:ext cx="12152268" cy="1151441"/>
            <a:chOff x="-2055784" y="5706558"/>
            <a:chExt cx="12152268" cy="1151441"/>
          </a:xfrm>
        </p:grpSpPr>
        <p:pic>
          <p:nvPicPr>
            <p:cNvPr id="7" name="图片 6">
              <a:extLst>
                <a:ext uri="{FF2B5EF4-FFF2-40B4-BE49-F238E27FC236}">
                  <a16:creationId xmlns:a16="http://schemas.microsoft.com/office/drawing/2014/main" id="{FA78FB8C-6161-413B-B880-F9C33A419E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8" name="图片 7">
              <a:extLst>
                <a:ext uri="{FF2B5EF4-FFF2-40B4-BE49-F238E27FC236}">
                  <a16:creationId xmlns:a16="http://schemas.microsoft.com/office/drawing/2014/main" id="{CBFC6861-C16B-464A-BF36-0C856AD836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9" name="图片 8">
              <a:extLst>
                <a:ext uri="{FF2B5EF4-FFF2-40B4-BE49-F238E27FC236}">
                  <a16:creationId xmlns:a16="http://schemas.microsoft.com/office/drawing/2014/main" id="{C3B5EAF2-E2A4-40DD-9B66-614BCEF6758B}"/>
                </a:ext>
              </a:extLst>
            </p:cNvPr>
            <p:cNvPicPr>
              <a:picLocks noChangeAspect="1"/>
            </p:cNvPicPr>
            <p:nvPr/>
          </p:nvPicPr>
          <p:blipFill>
            <a:blip r:embed="rId4"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10" name="图片 9">
              <a:extLst>
                <a:ext uri="{FF2B5EF4-FFF2-40B4-BE49-F238E27FC236}">
                  <a16:creationId xmlns:a16="http://schemas.microsoft.com/office/drawing/2014/main" id="{7BDEA1FD-0C6F-4F36-9BCB-7364E9B94FD8}"/>
                </a:ext>
              </a:extLst>
            </p:cNvPr>
            <p:cNvPicPr>
              <a:picLocks noChangeAspect="1"/>
            </p:cNvPicPr>
            <p:nvPr/>
          </p:nvPicPr>
          <p:blipFill>
            <a:blip r:embed="rId5"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11" name="图片 10">
              <a:extLst>
                <a:ext uri="{FF2B5EF4-FFF2-40B4-BE49-F238E27FC236}">
                  <a16:creationId xmlns:a16="http://schemas.microsoft.com/office/drawing/2014/main" id="{BC83F851-6C45-4FE8-AE13-E6CC9107B5D1}"/>
                </a:ext>
              </a:extLst>
            </p:cNvPr>
            <p:cNvPicPr>
              <a:picLocks noChangeAspect="1"/>
            </p:cNvPicPr>
            <p:nvPr/>
          </p:nvPicPr>
          <p:blipFill>
            <a:blip r:embed="rId6"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12" name="图片 11">
              <a:extLst>
                <a:ext uri="{FF2B5EF4-FFF2-40B4-BE49-F238E27FC236}">
                  <a16:creationId xmlns:a16="http://schemas.microsoft.com/office/drawing/2014/main" id="{751919DB-7A70-452A-BA14-272C56D93D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13" name="图片 12">
              <a:extLst>
                <a:ext uri="{FF2B5EF4-FFF2-40B4-BE49-F238E27FC236}">
                  <a16:creationId xmlns:a16="http://schemas.microsoft.com/office/drawing/2014/main" id="{690E83BE-960A-4B67-9CCF-DF9949A4CA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sp>
        <p:nvSpPr>
          <p:cNvPr id="60" name="任意多边形: 形状 59">
            <a:extLst>
              <a:ext uri="{FF2B5EF4-FFF2-40B4-BE49-F238E27FC236}">
                <a16:creationId xmlns:a16="http://schemas.microsoft.com/office/drawing/2014/main" id="{9E4E612C-CB01-4C4A-B8CC-B0526CB5A04E}"/>
              </a:ext>
            </a:extLst>
          </p:cNvPr>
          <p:cNvSpPr/>
          <p:nvPr/>
        </p:nvSpPr>
        <p:spPr>
          <a:xfrm>
            <a:off x="3896545" y="1295857"/>
            <a:ext cx="6062639" cy="2153651"/>
          </a:xfrm>
          <a:custGeom>
            <a:avLst/>
            <a:gdLst>
              <a:gd name="connsiteX0" fmla="*/ 5337454 w 6062639"/>
              <a:gd name="connsiteY0" fmla="*/ 1389890 h 2153651"/>
              <a:gd name="connsiteX1" fmla="*/ 5337454 w 6062639"/>
              <a:gd name="connsiteY1" fmla="*/ 1409787 h 2153651"/>
              <a:gd name="connsiteX2" fmla="*/ 5349512 w 6062639"/>
              <a:gd name="connsiteY2" fmla="*/ 1399839 h 2153651"/>
              <a:gd name="connsiteX3" fmla="*/ 5337454 w 6062639"/>
              <a:gd name="connsiteY3" fmla="*/ 743863 h 2153651"/>
              <a:gd name="connsiteX4" fmla="*/ 5337454 w 6062639"/>
              <a:gd name="connsiteY4" fmla="*/ 763760 h 2153651"/>
              <a:gd name="connsiteX5" fmla="*/ 5349512 w 6062639"/>
              <a:gd name="connsiteY5" fmla="*/ 753812 h 2153651"/>
              <a:gd name="connsiteX6" fmla="*/ 430798 w 6062639"/>
              <a:gd name="connsiteY6" fmla="*/ 0 h 2153651"/>
              <a:gd name="connsiteX7" fmla="*/ 735418 w 6062639"/>
              <a:gd name="connsiteY7" fmla="*/ 126179 h 2153651"/>
              <a:gd name="connsiteX8" fmla="*/ 755863 w 6062639"/>
              <a:gd name="connsiteY8" fmla="*/ 150958 h 2153651"/>
              <a:gd name="connsiteX9" fmla="*/ 776308 w 6062639"/>
              <a:gd name="connsiteY9" fmla="*/ 126178 h 2153651"/>
              <a:gd name="connsiteX10" fmla="*/ 1080928 w 6062639"/>
              <a:gd name="connsiteY10" fmla="*/ 0 h 2153651"/>
              <a:gd name="connsiteX11" fmla="*/ 1385548 w 6062639"/>
              <a:gd name="connsiteY11" fmla="*/ 126179 h 2153651"/>
              <a:gd name="connsiteX12" fmla="*/ 1405993 w 6062639"/>
              <a:gd name="connsiteY12" fmla="*/ 150958 h 2153651"/>
              <a:gd name="connsiteX13" fmla="*/ 1426438 w 6062639"/>
              <a:gd name="connsiteY13" fmla="*/ 126178 h 2153651"/>
              <a:gd name="connsiteX14" fmla="*/ 1731058 w 6062639"/>
              <a:gd name="connsiteY14" fmla="*/ 0 h 2153651"/>
              <a:gd name="connsiteX15" fmla="*/ 2035678 w 6062639"/>
              <a:gd name="connsiteY15" fmla="*/ 126179 h 2153651"/>
              <a:gd name="connsiteX16" fmla="*/ 2056123 w 6062639"/>
              <a:gd name="connsiteY16" fmla="*/ 150958 h 2153651"/>
              <a:gd name="connsiteX17" fmla="*/ 2076568 w 6062639"/>
              <a:gd name="connsiteY17" fmla="*/ 126178 h 2153651"/>
              <a:gd name="connsiteX18" fmla="*/ 2381188 w 6062639"/>
              <a:gd name="connsiteY18" fmla="*/ 0 h 2153651"/>
              <a:gd name="connsiteX19" fmla="*/ 2685808 w 6062639"/>
              <a:gd name="connsiteY19" fmla="*/ 126179 h 2153651"/>
              <a:gd name="connsiteX20" fmla="*/ 2706253 w 6062639"/>
              <a:gd name="connsiteY20" fmla="*/ 150958 h 2153651"/>
              <a:gd name="connsiteX21" fmla="*/ 2726698 w 6062639"/>
              <a:gd name="connsiteY21" fmla="*/ 126178 h 2153651"/>
              <a:gd name="connsiteX22" fmla="*/ 3031318 w 6062639"/>
              <a:gd name="connsiteY22" fmla="*/ 0 h 2153651"/>
              <a:gd name="connsiteX23" fmla="*/ 3335938 w 6062639"/>
              <a:gd name="connsiteY23" fmla="*/ 126179 h 2153651"/>
              <a:gd name="connsiteX24" fmla="*/ 3356383 w 6062639"/>
              <a:gd name="connsiteY24" fmla="*/ 150958 h 2153651"/>
              <a:gd name="connsiteX25" fmla="*/ 3376828 w 6062639"/>
              <a:gd name="connsiteY25" fmla="*/ 126178 h 2153651"/>
              <a:gd name="connsiteX26" fmla="*/ 3681448 w 6062639"/>
              <a:gd name="connsiteY26" fmla="*/ 0 h 2153651"/>
              <a:gd name="connsiteX27" fmla="*/ 3986068 w 6062639"/>
              <a:gd name="connsiteY27" fmla="*/ 126179 h 2153651"/>
              <a:gd name="connsiteX28" fmla="*/ 4006513 w 6062639"/>
              <a:gd name="connsiteY28" fmla="*/ 150958 h 2153651"/>
              <a:gd name="connsiteX29" fmla="*/ 4026958 w 6062639"/>
              <a:gd name="connsiteY29" fmla="*/ 126178 h 2153651"/>
              <a:gd name="connsiteX30" fmla="*/ 4331578 w 6062639"/>
              <a:gd name="connsiteY30" fmla="*/ 0 h 2153651"/>
              <a:gd name="connsiteX31" fmla="*/ 4636198 w 6062639"/>
              <a:gd name="connsiteY31" fmla="*/ 126179 h 2153651"/>
              <a:gd name="connsiteX32" fmla="*/ 4656643 w 6062639"/>
              <a:gd name="connsiteY32" fmla="*/ 150958 h 2153651"/>
              <a:gd name="connsiteX33" fmla="*/ 4677088 w 6062639"/>
              <a:gd name="connsiteY33" fmla="*/ 126178 h 2153651"/>
              <a:gd name="connsiteX34" fmla="*/ 4981708 w 6062639"/>
              <a:gd name="connsiteY34" fmla="*/ 0 h 2153651"/>
              <a:gd name="connsiteX35" fmla="*/ 5286328 w 6062639"/>
              <a:gd name="connsiteY35" fmla="*/ 126179 h 2153651"/>
              <a:gd name="connsiteX36" fmla="*/ 5306774 w 6062639"/>
              <a:gd name="connsiteY36" fmla="*/ 150959 h 2153651"/>
              <a:gd name="connsiteX37" fmla="*/ 5327221 w 6062639"/>
              <a:gd name="connsiteY37" fmla="*/ 126178 h 2153651"/>
              <a:gd name="connsiteX38" fmla="*/ 5631841 w 6062639"/>
              <a:gd name="connsiteY38" fmla="*/ 0 h 2153651"/>
              <a:gd name="connsiteX39" fmla="*/ 6062639 w 6062639"/>
              <a:gd name="connsiteY39" fmla="*/ 430799 h 2153651"/>
              <a:gd name="connsiteX40" fmla="*/ 5936461 w 6062639"/>
              <a:gd name="connsiteY40" fmla="*/ 735420 h 2153651"/>
              <a:gd name="connsiteX41" fmla="*/ 5914169 w 6062639"/>
              <a:gd name="connsiteY41" fmla="*/ 753812 h 2153651"/>
              <a:gd name="connsiteX42" fmla="*/ 5936460 w 6062639"/>
              <a:gd name="connsiteY42" fmla="*/ 772204 h 2153651"/>
              <a:gd name="connsiteX43" fmla="*/ 6062638 w 6062639"/>
              <a:gd name="connsiteY43" fmla="*/ 1076825 h 2153651"/>
              <a:gd name="connsiteX44" fmla="*/ 5936460 w 6062639"/>
              <a:gd name="connsiteY44" fmla="*/ 1381446 h 2153651"/>
              <a:gd name="connsiteX45" fmla="*/ 5914168 w 6062639"/>
              <a:gd name="connsiteY45" fmla="*/ 1399839 h 2153651"/>
              <a:gd name="connsiteX46" fmla="*/ 5936460 w 6062639"/>
              <a:gd name="connsiteY46" fmla="*/ 1418231 h 2153651"/>
              <a:gd name="connsiteX47" fmla="*/ 6062638 w 6062639"/>
              <a:gd name="connsiteY47" fmla="*/ 1722852 h 2153651"/>
              <a:gd name="connsiteX48" fmla="*/ 5631840 w 6062639"/>
              <a:gd name="connsiteY48" fmla="*/ 2153651 h 2153651"/>
              <a:gd name="connsiteX49" fmla="*/ 5327220 w 6062639"/>
              <a:gd name="connsiteY49" fmla="*/ 2027473 h 2153651"/>
              <a:gd name="connsiteX50" fmla="*/ 5306774 w 6062639"/>
              <a:gd name="connsiteY50" fmla="*/ 2002692 h 2153651"/>
              <a:gd name="connsiteX51" fmla="*/ 5286328 w 6062639"/>
              <a:gd name="connsiteY51" fmla="*/ 2027473 h 2153651"/>
              <a:gd name="connsiteX52" fmla="*/ 4981708 w 6062639"/>
              <a:gd name="connsiteY52" fmla="*/ 2153651 h 2153651"/>
              <a:gd name="connsiteX53" fmla="*/ 4677088 w 6062639"/>
              <a:gd name="connsiteY53" fmla="*/ 2027473 h 2153651"/>
              <a:gd name="connsiteX54" fmla="*/ 4656643 w 6062639"/>
              <a:gd name="connsiteY54" fmla="*/ 2002694 h 2153651"/>
              <a:gd name="connsiteX55" fmla="*/ 4636198 w 6062639"/>
              <a:gd name="connsiteY55" fmla="*/ 2027473 h 2153651"/>
              <a:gd name="connsiteX56" fmla="*/ 4331578 w 6062639"/>
              <a:gd name="connsiteY56" fmla="*/ 2153651 h 2153651"/>
              <a:gd name="connsiteX57" fmla="*/ 4026958 w 6062639"/>
              <a:gd name="connsiteY57" fmla="*/ 2027473 h 2153651"/>
              <a:gd name="connsiteX58" fmla="*/ 4006513 w 6062639"/>
              <a:gd name="connsiteY58" fmla="*/ 2002694 h 2153651"/>
              <a:gd name="connsiteX59" fmla="*/ 3986068 w 6062639"/>
              <a:gd name="connsiteY59" fmla="*/ 2027473 h 2153651"/>
              <a:gd name="connsiteX60" fmla="*/ 3681448 w 6062639"/>
              <a:gd name="connsiteY60" fmla="*/ 2153651 h 2153651"/>
              <a:gd name="connsiteX61" fmla="*/ 3376828 w 6062639"/>
              <a:gd name="connsiteY61" fmla="*/ 2027473 h 2153651"/>
              <a:gd name="connsiteX62" fmla="*/ 3356383 w 6062639"/>
              <a:gd name="connsiteY62" fmla="*/ 2002694 h 2153651"/>
              <a:gd name="connsiteX63" fmla="*/ 3335938 w 6062639"/>
              <a:gd name="connsiteY63" fmla="*/ 2027473 h 2153651"/>
              <a:gd name="connsiteX64" fmla="*/ 3031318 w 6062639"/>
              <a:gd name="connsiteY64" fmla="*/ 2153651 h 2153651"/>
              <a:gd name="connsiteX65" fmla="*/ 2726698 w 6062639"/>
              <a:gd name="connsiteY65" fmla="*/ 2027473 h 2153651"/>
              <a:gd name="connsiteX66" fmla="*/ 2706253 w 6062639"/>
              <a:gd name="connsiteY66" fmla="*/ 2002694 h 2153651"/>
              <a:gd name="connsiteX67" fmla="*/ 2685808 w 6062639"/>
              <a:gd name="connsiteY67" fmla="*/ 2027473 h 2153651"/>
              <a:gd name="connsiteX68" fmla="*/ 2381188 w 6062639"/>
              <a:gd name="connsiteY68" fmla="*/ 2153651 h 2153651"/>
              <a:gd name="connsiteX69" fmla="*/ 2076568 w 6062639"/>
              <a:gd name="connsiteY69" fmla="*/ 2027473 h 2153651"/>
              <a:gd name="connsiteX70" fmla="*/ 2056123 w 6062639"/>
              <a:gd name="connsiteY70" fmla="*/ 2002694 h 2153651"/>
              <a:gd name="connsiteX71" fmla="*/ 2035678 w 6062639"/>
              <a:gd name="connsiteY71" fmla="*/ 2027473 h 2153651"/>
              <a:gd name="connsiteX72" fmla="*/ 1731058 w 6062639"/>
              <a:gd name="connsiteY72" fmla="*/ 2153651 h 2153651"/>
              <a:gd name="connsiteX73" fmla="*/ 1426438 w 6062639"/>
              <a:gd name="connsiteY73" fmla="*/ 2027473 h 2153651"/>
              <a:gd name="connsiteX74" fmla="*/ 1405993 w 6062639"/>
              <a:gd name="connsiteY74" fmla="*/ 2002694 h 2153651"/>
              <a:gd name="connsiteX75" fmla="*/ 1385548 w 6062639"/>
              <a:gd name="connsiteY75" fmla="*/ 2027473 h 2153651"/>
              <a:gd name="connsiteX76" fmla="*/ 1080928 w 6062639"/>
              <a:gd name="connsiteY76" fmla="*/ 2153651 h 2153651"/>
              <a:gd name="connsiteX77" fmla="*/ 776308 w 6062639"/>
              <a:gd name="connsiteY77" fmla="*/ 2027473 h 2153651"/>
              <a:gd name="connsiteX78" fmla="*/ 755863 w 6062639"/>
              <a:gd name="connsiteY78" fmla="*/ 2002694 h 2153651"/>
              <a:gd name="connsiteX79" fmla="*/ 735418 w 6062639"/>
              <a:gd name="connsiteY79" fmla="*/ 2027473 h 2153651"/>
              <a:gd name="connsiteX80" fmla="*/ 430798 w 6062639"/>
              <a:gd name="connsiteY80" fmla="*/ 2153651 h 2153651"/>
              <a:gd name="connsiteX81" fmla="*/ 0 w 6062639"/>
              <a:gd name="connsiteY81" fmla="*/ 1722852 h 2153651"/>
              <a:gd name="connsiteX82" fmla="*/ 126178 w 6062639"/>
              <a:gd name="connsiteY82" fmla="*/ 1418231 h 2153651"/>
              <a:gd name="connsiteX83" fmla="*/ 148470 w 6062639"/>
              <a:gd name="connsiteY83" fmla="*/ 1399839 h 2153651"/>
              <a:gd name="connsiteX84" fmla="*/ 126178 w 6062639"/>
              <a:gd name="connsiteY84" fmla="*/ 1381446 h 2153651"/>
              <a:gd name="connsiteX85" fmla="*/ 0 w 6062639"/>
              <a:gd name="connsiteY85" fmla="*/ 1076825 h 2153651"/>
              <a:gd name="connsiteX86" fmla="*/ 126178 w 6062639"/>
              <a:gd name="connsiteY86" fmla="*/ 772204 h 2153651"/>
              <a:gd name="connsiteX87" fmla="*/ 148469 w 6062639"/>
              <a:gd name="connsiteY87" fmla="*/ 753812 h 2153651"/>
              <a:gd name="connsiteX88" fmla="*/ 126178 w 6062639"/>
              <a:gd name="connsiteY88" fmla="*/ 735420 h 2153651"/>
              <a:gd name="connsiteX89" fmla="*/ 0 w 6062639"/>
              <a:gd name="connsiteY89" fmla="*/ 430799 h 2153651"/>
              <a:gd name="connsiteX90" fmla="*/ 430798 w 6062639"/>
              <a:gd name="connsiteY90"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6062639" h="2153651">
                <a:moveTo>
                  <a:pt x="5337454" y="1389890"/>
                </a:moveTo>
                <a:lnTo>
                  <a:pt x="5337454" y="1409787"/>
                </a:lnTo>
                <a:lnTo>
                  <a:pt x="5349512" y="1399839"/>
                </a:lnTo>
                <a:close/>
                <a:moveTo>
                  <a:pt x="5337454" y="743863"/>
                </a:moveTo>
                <a:lnTo>
                  <a:pt x="5337454" y="763760"/>
                </a:lnTo>
                <a:lnTo>
                  <a:pt x="5349512" y="753812"/>
                </a:lnTo>
                <a:close/>
                <a:moveTo>
                  <a:pt x="430798" y="0"/>
                </a:moveTo>
                <a:cubicBezTo>
                  <a:pt x="549760" y="0"/>
                  <a:pt x="657459" y="48219"/>
                  <a:pt x="735418" y="126179"/>
                </a:cubicBezTo>
                <a:lnTo>
                  <a:pt x="755863" y="150958"/>
                </a:lnTo>
                <a:lnTo>
                  <a:pt x="776308" y="126178"/>
                </a:lnTo>
                <a:cubicBezTo>
                  <a:pt x="854267" y="48219"/>
                  <a:pt x="961967" y="0"/>
                  <a:pt x="1080928" y="0"/>
                </a:cubicBezTo>
                <a:cubicBezTo>
                  <a:pt x="1199890" y="0"/>
                  <a:pt x="1307589" y="48219"/>
                  <a:pt x="1385548" y="126179"/>
                </a:cubicBezTo>
                <a:lnTo>
                  <a:pt x="1405993" y="150958"/>
                </a:lnTo>
                <a:lnTo>
                  <a:pt x="1426438" y="126178"/>
                </a:lnTo>
                <a:cubicBezTo>
                  <a:pt x="1504397" y="48219"/>
                  <a:pt x="1612097" y="0"/>
                  <a:pt x="1731058" y="0"/>
                </a:cubicBezTo>
                <a:cubicBezTo>
                  <a:pt x="1850020" y="0"/>
                  <a:pt x="1957719" y="48219"/>
                  <a:pt x="2035678" y="126179"/>
                </a:cubicBezTo>
                <a:lnTo>
                  <a:pt x="2056123" y="150958"/>
                </a:lnTo>
                <a:lnTo>
                  <a:pt x="2076568" y="126178"/>
                </a:lnTo>
                <a:cubicBezTo>
                  <a:pt x="2154527" y="48219"/>
                  <a:pt x="2262227" y="0"/>
                  <a:pt x="2381188" y="0"/>
                </a:cubicBezTo>
                <a:cubicBezTo>
                  <a:pt x="2500150" y="0"/>
                  <a:pt x="2607849" y="48219"/>
                  <a:pt x="2685808" y="126179"/>
                </a:cubicBezTo>
                <a:lnTo>
                  <a:pt x="2706253" y="150958"/>
                </a:lnTo>
                <a:lnTo>
                  <a:pt x="2726698" y="126178"/>
                </a:lnTo>
                <a:cubicBezTo>
                  <a:pt x="2804657" y="48219"/>
                  <a:pt x="2912357" y="0"/>
                  <a:pt x="3031318" y="0"/>
                </a:cubicBezTo>
                <a:cubicBezTo>
                  <a:pt x="3150280" y="0"/>
                  <a:pt x="3257979" y="48219"/>
                  <a:pt x="3335938" y="126179"/>
                </a:cubicBezTo>
                <a:lnTo>
                  <a:pt x="3356383" y="150958"/>
                </a:lnTo>
                <a:lnTo>
                  <a:pt x="3376828" y="126178"/>
                </a:lnTo>
                <a:cubicBezTo>
                  <a:pt x="3454787" y="48219"/>
                  <a:pt x="3562487" y="0"/>
                  <a:pt x="3681448" y="0"/>
                </a:cubicBezTo>
                <a:cubicBezTo>
                  <a:pt x="3800410" y="0"/>
                  <a:pt x="3908109" y="48219"/>
                  <a:pt x="3986068" y="126179"/>
                </a:cubicBezTo>
                <a:lnTo>
                  <a:pt x="4006513" y="150958"/>
                </a:lnTo>
                <a:lnTo>
                  <a:pt x="4026958" y="126178"/>
                </a:lnTo>
                <a:cubicBezTo>
                  <a:pt x="4104917" y="48219"/>
                  <a:pt x="4212616" y="0"/>
                  <a:pt x="4331578" y="0"/>
                </a:cubicBezTo>
                <a:cubicBezTo>
                  <a:pt x="4450539" y="0"/>
                  <a:pt x="4558239" y="48219"/>
                  <a:pt x="4636198" y="126179"/>
                </a:cubicBezTo>
                <a:lnTo>
                  <a:pt x="4656643" y="150958"/>
                </a:lnTo>
                <a:lnTo>
                  <a:pt x="4677088" y="126178"/>
                </a:lnTo>
                <a:cubicBezTo>
                  <a:pt x="4755047" y="48219"/>
                  <a:pt x="4862746" y="0"/>
                  <a:pt x="4981708" y="0"/>
                </a:cubicBezTo>
                <a:cubicBezTo>
                  <a:pt x="5100670" y="0"/>
                  <a:pt x="5208369" y="48219"/>
                  <a:pt x="5286328" y="126179"/>
                </a:cubicBezTo>
                <a:lnTo>
                  <a:pt x="5306774" y="150959"/>
                </a:lnTo>
                <a:lnTo>
                  <a:pt x="5327221" y="126178"/>
                </a:lnTo>
                <a:cubicBezTo>
                  <a:pt x="5405180" y="48219"/>
                  <a:pt x="5512879" y="0"/>
                  <a:pt x="5631841" y="0"/>
                </a:cubicBezTo>
                <a:cubicBezTo>
                  <a:pt x="5869764" y="0"/>
                  <a:pt x="6062639" y="192875"/>
                  <a:pt x="6062639" y="430799"/>
                </a:cubicBezTo>
                <a:cubicBezTo>
                  <a:pt x="6062639" y="549761"/>
                  <a:pt x="6014420" y="657461"/>
                  <a:pt x="5936461" y="735420"/>
                </a:cubicBezTo>
                <a:lnTo>
                  <a:pt x="5914169" y="753812"/>
                </a:lnTo>
                <a:lnTo>
                  <a:pt x="5936460" y="772204"/>
                </a:lnTo>
                <a:cubicBezTo>
                  <a:pt x="6014419" y="850163"/>
                  <a:pt x="6062638" y="957863"/>
                  <a:pt x="6062638" y="1076825"/>
                </a:cubicBezTo>
                <a:cubicBezTo>
                  <a:pt x="6062638" y="1195787"/>
                  <a:pt x="6014419" y="1303487"/>
                  <a:pt x="5936460" y="1381446"/>
                </a:cubicBezTo>
                <a:lnTo>
                  <a:pt x="5914168" y="1399839"/>
                </a:lnTo>
                <a:lnTo>
                  <a:pt x="5936460" y="1418231"/>
                </a:lnTo>
                <a:cubicBezTo>
                  <a:pt x="6014419" y="1496190"/>
                  <a:pt x="6062638" y="1603890"/>
                  <a:pt x="6062638" y="1722852"/>
                </a:cubicBezTo>
                <a:cubicBezTo>
                  <a:pt x="6062638" y="1960776"/>
                  <a:pt x="5869763" y="2153651"/>
                  <a:pt x="5631840" y="2153651"/>
                </a:cubicBezTo>
                <a:cubicBezTo>
                  <a:pt x="5512878" y="2153651"/>
                  <a:pt x="5405179" y="2105432"/>
                  <a:pt x="5327220" y="2027473"/>
                </a:cubicBezTo>
                <a:lnTo>
                  <a:pt x="5306774" y="2002692"/>
                </a:lnTo>
                <a:lnTo>
                  <a:pt x="5286328" y="2027473"/>
                </a:lnTo>
                <a:cubicBezTo>
                  <a:pt x="5208369" y="2105432"/>
                  <a:pt x="5100670" y="2153651"/>
                  <a:pt x="4981708" y="2153651"/>
                </a:cubicBezTo>
                <a:cubicBezTo>
                  <a:pt x="4862747" y="2153651"/>
                  <a:pt x="4755047" y="2105432"/>
                  <a:pt x="4677088" y="2027473"/>
                </a:cubicBezTo>
                <a:lnTo>
                  <a:pt x="4656643" y="2002694"/>
                </a:lnTo>
                <a:lnTo>
                  <a:pt x="4636198" y="2027473"/>
                </a:lnTo>
                <a:cubicBezTo>
                  <a:pt x="4558239" y="2105432"/>
                  <a:pt x="4450540" y="2153651"/>
                  <a:pt x="4331578" y="2153651"/>
                </a:cubicBezTo>
                <a:cubicBezTo>
                  <a:pt x="4212617" y="2153651"/>
                  <a:pt x="4104917" y="2105432"/>
                  <a:pt x="4026958" y="2027473"/>
                </a:cubicBezTo>
                <a:lnTo>
                  <a:pt x="4006513" y="2002694"/>
                </a:lnTo>
                <a:lnTo>
                  <a:pt x="3986068" y="2027473"/>
                </a:lnTo>
                <a:cubicBezTo>
                  <a:pt x="3908109" y="2105432"/>
                  <a:pt x="3800410" y="2153651"/>
                  <a:pt x="3681448" y="2153651"/>
                </a:cubicBezTo>
                <a:cubicBezTo>
                  <a:pt x="3562487" y="2153651"/>
                  <a:pt x="3454787" y="2105432"/>
                  <a:pt x="3376828" y="2027473"/>
                </a:cubicBezTo>
                <a:lnTo>
                  <a:pt x="3356383" y="2002694"/>
                </a:lnTo>
                <a:lnTo>
                  <a:pt x="3335938" y="2027473"/>
                </a:lnTo>
                <a:cubicBezTo>
                  <a:pt x="3257979" y="2105432"/>
                  <a:pt x="3150280" y="2153651"/>
                  <a:pt x="3031318" y="2153651"/>
                </a:cubicBezTo>
                <a:cubicBezTo>
                  <a:pt x="2912357" y="2153651"/>
                  <a:pt x="2804657" y="2105432"/>
                  <a:pt x="2726698" y="2027473"/>
                </a:cubicBezTo>
                <a:lnTo>
                  <a:pt x="2706253" y="2002694"/>
                </a:lnTo>
                <a:lnTo>
                  <a:pt x="2685808" y="2027473"/>
                </a:lnTo>
                <a:cubicBezTo>
                  <a:pt x="2607849" y="2105432"/>
                  <a:pt x="2500150" y="2153651"/>
                  <a:pt x="2381188" y="2153651"/>
                </a:cubicBezTo>
                <a:cubicBezTo>
                  <a:pt x="2262227" y="2153651"/>
                  <a:pt x="2154527" y="2105432"/>
                  <a:pt x="2076568" y="2027473"/>
                </a:cubicBezTo>
                <a:lnTo>
                  <a:pt x="2056123" y="2002694"/>
                </a:lnTo>
                <a:lnTo>
                  <a:pt x="2035678" y="2027473"/>
                </a:lnTo>
                <a:cubicBezTo>
                  <a:pt x="1957719" y="2105432"/>
                  <a:pt x="1850020" y="2153651"/>
                  <a:pt x="1731058" y="2153651"/>
                </a:cubicBezTo>
                <a:cubicBezTo>
                  <a:pt x="1612097" y="2153651"/>
                  <a:pt x="1504397" y="2105432"/>
                  <a:pt x="1426438" y="2027473"/>
                </a:cubicBezTo>
                <a:lnTo>
                  <a:pt x="1405993" y="2002694"/>
                </a:lnTo>
                <a:lnTo>
                  <a:pt x="1385548" y="2027473"/>
                </a:lnTo>
                <a:cubicBezTo>
                  <a:pt x="1307589" y="2105432"/>
                  <a:pt x="1199890" y="2153651"/>
                  <a:pt x="1080928" y="2153651"/>
                </a:cubicBezTo>
                <a:cubicBezTo>
                  <a:pt x="961967" y="2153651"/>
                  <a:pt x="854267" y="2105432"/>
                  <a:pt x="776308" y="2027473"/>
                </a:cubicBezTo>
                <a:lnTo>
                  <a:pt x="755863" y="2002694"/>
                </a:lnTo>
                <a:lnTo>
                  <a:pt x="735418"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69" y="753812"/>
                </a:lnTo>
                <a:lnTo>
                  <a:pt x="126178" y="735420"/>
                </a:lnTo>
                <a:cubicBezTo>
                  <a:pt x="48219" y="657461"/>
                  <a:pt x="0" y="549761"/>
                  <a:pt x="0" y="430799"/>
                </a:cubicBezTo>
                <a:cubicBezTo>
                  <a:pt x="0" y="192875"/>
                  <a:pt x="192875" y="0"/>
                  <a:pt x="430798" y="0"/>
                </a:cubicBezTo>
                <a:close/>
              </a:path>
            </a:pathLst>
          </a:cu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grpSp>
        <p:nvGrpSpPr>
          <p:cNvPr id="42" name="组合 41">
            <a:extLst>
              <a:ext uri="{FF2B5EF4-FFF2-40B4-BE49-F238E27FC236}">
                <a16:creationId xmlns:a16="http://schemas.microsoft.com/office/drawing/2014/main" id="{5DC91E59-0376-4E27-B70C-E3CE70F8D3F3}"/>
              </a:ext>
            </a:extLst>
          </p:cNvPr>
          <p:cNvGrpSpPr/>
          <p:nvPr/>
        </p:nvGrpSpPr>
        <p:grpSpPr>
          <a:xfrm>
            <a:off x="5832888" y="1942176"/>
            <a:ext cx="4751717" cy="66046"/>
            <a:chOff x="558029" y="1578576"/>
            <a:chExt cx="4751717" cy="66046"/>
          </a:xfrm>
        </p:grpSpPr>
        <p:sp>
          <p:nvSpPr>
            <p:cNvPr id="43" name="任意多边形: 形状 42">
              <a:extLst>
                <a:ext uri="{FF2B5EF4-FFF2-40B4-BE49-F238E27FC236}">
                  <a16:creationId xmlns:a16="http://schemas.microsoft.com/office/drawing/2014/main" id="{A0C9C773-6AC6-4228-A22C-5B96BAFE193B}"/>
                </a:ext>
              </a:extLst>
            </p:cNvPr>
            <p:cNvSpPr/>
            <p:nvPr/>
          </p:nvSpPr>
          <p:spPr>
            <a:xfrm>
              <a:off x="558029" y="1578576"/>
              <a:ext cx="2383292" cy="66046"/>
            </a:xfrm>
            <a:custGeom>
              <a:avLst/>
              <a:gdLst>
                <a:gd name="connsiteX0" fmla="*/ 134820 w 5265183"/>
                <a:gd name="connsiteY0" fmla="*/ 0 h 145910"/>
                <a:gd name="connsiteX1" fmla="*/ 230152 w 5265183"/>
                <a:gd name="connsiteY1" fmla="*/ 39488 h 145910"/>
                <a:gd name="connsiteX2" fmla="*/ 248355 w 5265183"/>
                <a:gd name="connsiteY2" fmla="*/ 66486 h 145910"/>
                <a:gd name="connsiteX3" fmla="*/ 266558 w 5265183"/>
                <a:gd name="connsiteY3" fmla="*/ 39488 h 145910"/>
                <a:gd name="connsiteX4" fmla="*/ 361890 w 5265183"/>
                <a:gd name="connsiteY4" fmla="*/ 0 h 145910"/>
                <a:gd name="connsiteX5" fmla="*/ 457222 w 5265183"/>
                <a:gd name="connsiteY5" fmla="*/ 39488 h 145910"/>
                <a:gd name="connsiteX6" fmla="*/ 475425 w 5265183"/>
                <a:gd name="connsiteY6" fmla="*/ 66486 h 145910"/>
                <a:gd name="connsiteX7" fmla="*/ 493628 w 5265183"/>
                <a:gd name="connsiteY7" fmla="*/ 39488 h 145910"/>
                <a:gd name="connsiteX8" fmla="*/ 588960 w 5265183"/>
                <a:gd name="connsiteY8" fmla="*/ 0 h 145910"/>
                <a:gd name="connsiteX9" fmla="*/ 684292 w 5265183"/>
                <a:gd name="connsiteY9" fmla="*/ 39488 h 145910"/>
                <a:gd name="connsiteX10" fmla="*/ 702494 w 5265183"/>
                <a:gd name="connsiteY10" fmla="*/ 66486 h 145910"/>
                <a:gd name="connsiteX11" fmla="*/ 720698 w 5265183"/>
                <a:gd name="connsiteY11" fmla="*/ 39488 h 145910"/>
                <a:gd name="connsiteX12" fmla="*/ 816030 w 5265183"/>
                <a:gd name="connsiteY12" fmla="*/ 0 h 145910"/>
                <a:gd name="connsiteX13" fmla="*/ 911362 w 5265183"/>
                <a:gd name="connsiteY13" fmla="*/ 39488 h 145910"/>
                <a:gd name="connsiteX14" fmla="*/ 929565 w 5265183"/>
                <a:gd name="connsiteY14" fmla="*/ 66486 h 145910"/>
                <a:gd name="connsiteX15" fmla="*/ 947768 w 5265183"/>
                <a:gd name="connsiteY15" fmla="*/ 39488 h 145910"/>
                <a:gd name="connsiteX16" fmla="*/ 1043100 w 5265183"/>
                <a:gd name="connsiteY16" fmla="*/ 0 h 145910"/>
                <a:gd name="connsiteX17" fmla="*/ 1138432 w 5265183"/>
                <a:gd name="connsiteY17" fmla="*/ 39488 h 145910"/>
                <a:gd name="connsiteX18" fmla="*/ 1156635 w 5265183"/>
                <a:gd name="connsiteY18" fmla="*/ 66486 h 145910"/>
                <a:gd name="connsiteX19" fmla="*/ 1174837 w 5265183"/>
                <a:gd name="connsiteY19" fmla="*/ 39488 h 145910"/>
                <a:gd name="connsiteX20" fmla="*/ 1270170 w 5265183"/>
                <a:gd name="connsiteY20" fmla="*/ 0 h 145910"/>
                <a:gd name="connsiteX21" fmla="*/ 1365502 w 5265183"/>
                <a:gd name="connsiteY21" fmla="*/ 39488 h 145910"/>
                <a:gd name="connsiteX22" fmla="*/ 1383705 w 5265183"/>
                <a:gd name="connsiteY22" fmla="*/ 66486 h 145910"/>
                <a:gd name="connsiteX23" fmla="*/ 1401908 w 5265183"/>
                <a:gd name="connsiteY23" fmla="*/ 39488 h 145910"/>
                <a:gd name="connsiteX24" fmla="*/ 1497240 w 5265183"/>
                <a:gd name="connsiteY24" fmla="*/ 0 h 145910"/>
                <a:gd name="connsiteX25" fmla="*/ 1592571 w 5265183"/>
                <a:gd name="connsiteY25" fmla="*/ 39488 h 145910"/>
                <a:gd name="connsiteX26" fmla="*/ 1610774 w 5265183"/>
                <a:gd name="connsiteY26" fmla="*/ 66486 h 145910"/>
                <a:gd name="connsiteX27" fmla="*/ 1628977 w 5265183"/>
                <a:gd name="connsiteY27" fmla="*/ 39488 h 145910"/>
                <a:gd name="connsiteX28" fmla="*/ 1724309 w 5265183"/>
                <a:gd name="connsiteY28" fmla="*/ 0 h 145910"/>
                <a:gd name="connsiteX29" fmla="*/ 1819641 w 5265183"/>
                <a:gd name="connsiteY29" fmla="*/ 39488 h 145910"/>
                <a:gd name="connsiteX30" fmla="*/ 1837844 w 5265183"/>
                <a:gd name="connsiteY30" fmla="*/ 66486 h 145910"/>
                <a:gd name="connsiteX31" fmla="*/ 1856047 w 5265183"/>
                <a:gd name="connsiteY31" fmla="*/ 39488 h 145910"/>
                <a:gd name="connsiteX32" fmla="*/ 1951379 w 5265183"/>
                <a:gd name="connsiteY32" fmla="*/ 0 h 145910"/>
                <a:gd name="connsiteX33" fmla="*/ 2046711 w 5265183"/>
                <a:gd name="connsiteY33" fmla="*/ 39488 h 145910"/>
                <a:gd name="connsiteX34" fmla="*/ 2064914 w 5265183"/>
                <a:gd name="connsiteY34" fmla="*/ 66486 h 145910"/>
                <a:gd name="connsiteX35" fmla="*/ 2083117 w 5265183"/>
                <a:gd name="connsiteY35" fmla="*/ 39488 h 145910"/>
                <a:gd name="connsiteX36" fmla="*/ 2178449 w 5265183"/>
                <a:gd name="connsiteY36" fmla="*/ 0 h 145910"/>
                <a:gd name="connsiteX37" fmla="*/ 2273781 w 5265183"/>
                <a:gd name="connsiteY37" fmla="*/ 39488 h 145910"/>
                <a:gd name="connsiteX38" fmla="*/ 2291984 w 5265183"/>
                <a:gd name="connsiteY38" fmla="*/ 66486 h 145910"/>
                <a:gd name="connsiteX39" fmla="*/ 2310187 w 5265183"/>
                <a:gd name="connsiteY39" fmla="*/ 39488 h 145910"/>
                <a:gd name="connsiteX40" fmla="*/ 2405519 w 5265183"/>
                <a:gd name="connsiteY40" fmla="*/ 0 h 145910"/>
                <a:gd name="connsiteX41" fmla="*/ 2500851 w 5265183"/>
                <a:gd name="connsiteY41" fmla="*/ 39488 h 145910"/>
                <a:gd name="connsiteX42" fmla="*/ 2519054 w 5265183"/>
                <a:gd name="connsiteY42" fmla="*/ 66486 h 145910"/>
                <a:gd name="connsiteX43" fmla="*/ 2537257 w 5265183"/>
                <a:gd name="connsiteY43" fmla="*/ 39488 h 145910"/>
                <a:gd name="connsiteX44" fmla="*/ 2632589 w 5265183"/>
                <a:gd name="connsiteY44" fmla="*/ 0 h 145910"/>
                <a:gd name="connsiteX45" fmla="*/ 2727921 w 5265183"/>
                <a:gd name="connsiteY45" fmla="*/ 39488 h 145910"/>
                <a:gd name="connsiteX46" fmla="*/ 2746124 w 5265183"/>
                <a:gd name="connsiteY46" fmla="*/ 66486 h 145910"/>
                <a:gd name="connsiteX47" fmla="*/ 2764327 w 5265183"/>
                <a:gd name="connsiteY47" fmla="*/ 39488 h 145910"/>
                <a:gd name="connsiteX48" fmla="*/ 2859659 w 5265183"/>
                <a:gd name="connsiteY48" fmla="*/ 0 h 145910"/>
                <a:gd name="connsiteX49" fmla="*/ 2954991 w 5265183"/>
                <a:gd name="connsiteY49" fmla="*/ 39488 h 145910"/>
                <a:gd name="connsiteX50" fmla="*/ 2973194 w 5265183"/>
                <a:gd name="connsiteY50" fmla="*/ 66486 h 145910"/>
                <a:gd name="connsiteX51" fmla="*/ 2991397 w 5265183"/>
                <a:gd name="connsiteY51" fmla="*/ 39488 h 145910"/>
                <a:gd name="connsiteX52" fmla="*/ 3086729 w 5265183"/>
                <a:gd name="connsiteY52" fmla="*/ 0 h 145910"/>
                <a:gd name="connsiteX53" fmla="*/ 3182061 w 5265183"/>
                <a:gd name="connsiteY53" fmla="*/ 39488 h 145910"/>
                <a:gd name="connsiteX54" fmla="*/ 3200264 w 5265183"/>
                <a:gd name="connsiteY54" fmla="*/ 66486 h 145910"/>
                <a:gd name="connsiteX55" fmla="*/ 3218467 w 5265183"/>
                <a:gd name="connsiteY55" fmla="*/ 39488 h 145910"/>
                <a:gd name="connsiteX56" fmla="*/ 3313799 w 5265183"/>
                <a:gd name="connsiteY56" fmla="*/ 0 h 145910"/>
                <a:gd name="connsiteX57" fmla="*/ 3409131 w 5265183"/>
                <a:gd name="connsiteY57" fmla="*/ 39488 h 145910"/>
                <a:gd name="connsiteX58" fmla="*/ 3427334 w 5265183"/>
                <a:gd name="connsiteY58" fmla="*/ 66486 h 145910"/>
                <a:gd name="connsiteX59" fmla="*/ 3445537 w 5265183"/>
                <a:gd name="connsiteY59" fmla="*/ 39488 h 145910"/>
                <a:gd name="connsiteX60" fmla="*/ 3540869 w 5265183"/>
                <a:gd name="connsiteY60" fmla="*/ 0 h 145910"/>
                <a:gd name="connsiteX61" fmla="*/ 3636201 w 5265183"/>
                <a:gd name="connsiteY61" fmla="*/ 39488 h 145910"/>
                <a:gd name="connsiteX62" fmla="*/ 3654404 w 5265183"/>
                <a:gd name="connsiteY62" fmla="*/ 66486 h 145910"/>
                <a:gd name="connsiteX63" fmla="*/ 3672607 w 5265183"/>
                <a:gd name="connsiteY63" fmla="*/ 39488 h 145910"/>
                <a:gd name="connsiteX64" fmla="*/ 3767939 w 5265183"/>
                <a:gd name="connsiteY64" fmla="*/ 0 h 145910"/>
                <a:gd name="connsiteX65" fmla="*/ 3863271 w 5265183"/>
                <a:gd name="connsiteY65" fmla="*/ 39488 h 145910"/>
                <a:gd name="connsiteX66" fmla="*/ 3881474 w 5265183"/>
                <a:gd name="connsiteY66" fmla="*/ 66486 h 145910"/>
                <a:gd name="connsiteX67" fmla="*/ 3899677 w 5265183"/>
                <a:gd name="connsiteY67" fmla="*/ 39488 h 145910"/>
                <a:gd name="connsiteX68" fmla="*/ 3995009 w 5265183"/>
                <a:gd name="connsiteY68" fmla="*/ 0 h 145910"/>
                <a:gd name="connsiteX69" fmla="*/ 4090341 w 5265183"/>
                <a:gd name="connsiteY69" fmla="*/ 39488 h 145910"/>
                <a:gd name="connsiteX70" fmla="*/ 4108544 w 5265183"/>
                <a:gd name="connsiteY70" fmla="*/ 66486 h 145910"/>
                <a:gd name="connsiteX71" fmla="*/ 4126747 w 5265183"/>
                <a:gd name="connsiteY71" fmla="*/ 39488 h 145910"/>
                <a:gd name="connsiteX72" fmla="*/ 4222079 w 5265183"/>
                <a:gd name="connsiteY72" fmla="*/ 0 h 145910"/>
                <a:gd name="connsiteX73" fmla="*/ 4317411 w 5265183"/>
                <a:gd name="connsiteY73" fmla="*/ 39488 h 145910"/>
                <a:gd name="connsiteX74" fmla="*/ 4335614 w 5265183"/>
                <a:gd name="connsiteY74" fmla="*/ 66486 h 145910"/>
                <a:gd name="connsiteX75" fmla="*/ 4353817 w 5265183"/>
                <a:gd name="connsiteY75" fmla="*/ 39488 h 145910"/>
                <a:gd name="connsiteX76" fmla="*/ 4449149 w 5265183"/>
                <a:gd name="connsiteY76" fmla="*/ 0 h 145910"/>
                <a:gd name="connsiteX77" fmla="*/ 4544481 w 5265183"/>
                <a:gd name="connsiteY77" fmla="*/ 39488 h 145910"/>
                <a:gd name="connsiteX78" fmla="*/ 4562684 w 5265183"/>
                <a:gd name="connsiteY78" fmla="*/ 66486 h 145910"/>
                <a:gd name="connsiteX79" fmla="*/ 4580887 w 5265183"/>
                <a:gd name="connsiteY79" fmla="*/ 39488 h 145910"/>
                <a:gd name="connsiteX80" fmla="*/ 4676219 w 5265183"/>
                <a:gd name="connsiteY80" fmla="*/ 0 h 145910"/>
                <a:gd name="connsiteX81" fmla="*/ 4771551 w 5265183"/>
                <a:gd name="connsiteY81" fmla="*/ 39488 h 145910"/>
                <a:gd name="connsiteX82" fmla="*/ 4789754 w 5265183"/>
                <a:gd name="connsiteY82" fmla="*/ 66486 h 145910"/>
                <a:gd name="connsiteX83" fmla="*/ 4807957 w 5265183"/>
                <a:gd name="connsiteY83" fmla="*/ 39488 h 145910"/>
                <a:gd name="connsiteX84" fmla="*/ 4903289 w 5265183"/>
                <a:gd name="connsiteY84" fmla="*/ 0 h 145910"/>
                <a:gd name="connsiteX85" fmla="*/ 4998621 w 5265183"/>
                <a:gd name="connsiteY85" fmla="*/ 39488 h 145910"/>
                <a:gd name="connsiteX86" fmla="*/ 5016826 w 5265183"/>
                <a:gd name="connsiteY86" fmla="*/ 66489 h 145910"/>
                <a:gd name="connsiteX87" fmla="*/ 5035031 w 5265183"/>
                <a:gd name="connsiteY87" fmla="*/ 39488 h 145910"/>
                <a:gd name="connsiteX88" fmla="*/ 5130363 w 5265183"/>
                <a:gd name="connsiteY88" fmla="*/ 0 h 145910"/>
                <a:gd name="connsiteX89" fmla="*/ 5265183 w 5265183"/>
                <a:gd name="connsiteY89" fmla="*/ 134820 h 145910"/>
                <a:gd name="connsiteX90" fmla="*/ 5262944 w 5265183"/>
                <a:gd name="connsiteY90" fmla="*/ 145910 h 145910"/>
                <a:gd name="connsiteX91" fmla="*/ 2239 w 5265183"/>
                <a:gd name="connsiteY91" fmla="*/ 145910 h 145910"/>
                <a:gd name="connsiteX92" fmla="*/ 0 w 5265183"/>
                <a:gd name="connsiteY92" fmla="*/ 134820 h 145910"/>
                <a:gd name="connsiteX93" fmla="*/ 134820 w 5265183"/>
                <a:gd name="connsiteY93" fmla="*/ 0 h 14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5265183" h="145910">
                  <a:moveTo>
                    <a:pt x="134820" y="0"/>
                  </a:moveTo>
                  <a:cubicBezTo>
                    <a:pt x="172049" y="0"/>
                    <a:pt x="205754" y="15090"/>
                    <a:pt x="230152" y="39488"/>
                  </a:cubicBezTo>
                  <a:lnTo>
                    <a:pt x="248355" y="66486"/>
                  </a:lnTo>
                  <a:lnTo>
                    <a:pt x="266558" y="39488"/>
                  </a:lnTo>
                  <a:cubicBezTo>
                    <a:pt x="290955" y="15090"/>
                    <a:pt x="324661" y="0"/>
                    <a:pt x="361890" y="0"/>
                  </a:cubicBezTo>
                  <a:cubicBezTo>
                    <a:pt x="399119" y="0"/>
                    <a:pt x="432825" y="15090"/>
                    <a:pt x="457222" y="39488"/>
                  </a:cubicBezTo>
                  <a:lnTo>
                    <a:pt x="475425" y="66486"/>
                  </a:lnTo>
                  <a:lnTo>
                    <a:pt x="493628" y="39488"/>
                  </a:lnTo>
                  <a:cubicBezTo>
                    <a:pt x="518025" y="15090"/>
                    <a:pt x="551730" y="0"/>
                    <a:pt x="588960" y="0"/>
                  </a:cubicBezTo>
                  <a:cubicBezTo>
                    <a:pt x="626189" y="0"/>
                    <a:pt x="659894" y="15090"/>
                    <a:pt x="684292" y="39488"/>
                  </a:cubicBezTo>
                  <a:lnTo>
                    <a:pt x="702494" y="66486"/>
                  </a:lnTo>
                  <a:lnTo>
                    <a:pt x="720698" y="39488"/>
                  </a:lnTo>
                  <a:cubicBezTo>
                    <a:pt x="745096" y="15090"/>
                    <a:pt x="778800" y="0"/>
                    <a:pt x="816030" y="0"/>
                  </a:cubicBezTo>
                  <a:cubicBezTo>
                    <a:pt x="853259" y="0"/>
                    <a:pt x="886964" y="15090"/>
                    <a:pt x="911362" y="39488"/>
                  </a:cubicBezTo>
                  <a:lnTo>
                    <a:pt x="929565" y="66486"/>
                  </a:lnTo>
                  <a:lnTo>
                    <a:pt x="947768" y="39488"/>
                  </a:lnTo>
                  <a:cubicBezTo>
                    <a:pt x="972165" y="15090"/>
                    <a:pt x="1005870" y="0"/>
                    <a:pt x="1043100" y="0"/>
                  </a:cubicBezTo>
                  <a:cubicBezTo>
                    <a:pt x="1080329" y="0"/>
                    <a:pt x="1114034" y="15090"/>
                    <a:pt x="1138432" y="39488"/>
                  </a:cubicBezTo>
                  <a:lnTo>
                    <a:pt x="1156635" y="66486"/>
                  </a:lnTo>
                  <a:lnTo>
                    <a:pt x="1174837" y="39488"/>
                  </a:lnTo>
                  <a:cubicBezTo>
                    <a:pt x="1199236" y="15090"/>
                    <a:pt x="1232940" y="0"/>
                    <a:pt x="1270170" y="0"/>
                  </a:cubicBezTo>
                  <a:cubicBezTo>
                    <a:pt x="1307399" y="0"/>
                    <a:pt x="1341104" y="15090"/>
                    <a:pt x="1365502" y="39488"/>
                  </a:cubicBezTo>
                  <a:lnTo>
                    <a:pt x="1383705" y="66486"/>
                  </a:lnTo>
                  <a:lnTo>
                    <a:pt x="1401908" y="39488"/>
                  </a:lnTo>
                  <a:cubicBezTo>
                    <a:pt x="1426305" y="15090"/>
                    <a:pt x="1460010" y="0"/>
                    <a:pt x="1497240" y="0"/>
                  </a:cubicBezTo>
                  <a:cubicBezTo>
                    <a:pt x="1534469" y="0"/>
                    <a:pt x="1568174" y="15090"/>
                    <a:pt x="1592571" y="39488"/>
                  </a:cubicBezTo>
                  <a:lnTo>
                    <a:pt x="1610774" y="66486"/>
                  </a:lnTo>
                  <a:lnTo>
                    <a:pt x="1628977" y="39488"/>
                  </a:lnTo>
                  <a:cubicBezTo>
                    <a:pt x="1653375" y="15090"/>
                    <a:pt x="1687080" y="0"/>
                    <a:pt x="1724309" y="0"/>
                  </a:cubicBezTo>
                  <a:cubicBezTo>
                    <a:pt x="1761539" y="0"/>
                    <a:pt x="1795244" y="15090"/>
                    <a:pt x="1819641" y="39488"/>
                  </a:cubicBezTo>
                  <a:lnTo>
                    <a:pt x="1837844" y="66486"/>
                  </a:lnTo>
                  <a:lnTo>
                    <a:pt x="1856047" y="39488"/>
                  </a:lnTo>
                  <a:cubicBezTo>
                    <a:pt x="1880445" y="15090"/>
                    <a:pt x="1914150" y="0"/>
                    <a:pt x="1951379" y="0"/>
                  </a:cubicBezTo>
                  <a:cubicBezTo>
                    <a:pt x="1988609" y="0"/>
                    <a:pt x="2022314" y="15090"/>
                    <a:pt x="2046711" y="39488"/>
                  </a:cubicBezTo>
                  <a:lnTo>
                    <a:pt x="2064914" y="66486"/>
                  </a:lnTo>
                  <a:lnTo>
                    <a:pt x="2083117" y="39488"/>
                  </a:lnTo>
                  <a:cubicBezTo>
                    <a:pt x="2107515" y="15090"/>
                    <a:pt x="2141220" y="0"/>
                    <a:pt x="2178449" y="0"/>
                  </a:cubicBezTo>
                  <a:cubicBezTo>
                    <a:pt x="2215679" y="0"/>
                    <a:pt x="2249384" y="15090"/>
                    <a:pt x="2273781" y="39488"/>
                  </a:cubicBezTo>
                  <a:lnTo>
                    <a:pt x="2291984" y="66486"/>
                  </a:lnTo>
                  <a:lnTo>
                    <a:pt x="2310187" y="39488"/>
                  </a:lnTo>
                  <a:cubicBezTo>
                    <a:pt x="2334585" y="15090"/>
                    <a:pt x="2368290" y="0"/>
                    <a:pt x="2405519" y="0"/>
                  </a:cubicBezTo>
                  <a:cubicBezTo>
                    <a:pt x="2442749" y="0"/>
                    <a:pt x="2476454" y="15090"/>
                    <a:pt x="2500851" y="39488"/>
                  </a:cubicBezTo>
                  <a:lnTo>
                    <a:pt x="2519054" y="66486"/>
                  </a:lnTo>
                  <a:lnTo>
                    <a:pt x="2537257" y="39488"/>
                  </a:lnTo>
                  <a:cubicBezTo>
                    <a:pt x="2561655" y="15090"/>
                    <a:pt x="2595360" y="0"/>
                    <a:pt x="2632589" y="0"/>
                  </a:cubicBezTo>
                  <a:cubicBezTo>
                    <a:pt x="2669819" y="0"/>
                    <a:pt x="2703524" y="15090"/>
                    <a:pt x="2727921" y="39488"/>
                  </a:cubicBezTo>
                  <a:lnTo>
                    <a:pt x="2746124" y="66486"/>
                  </a:lnTo>
                  <a:lnTo>
                    <a:pt x="2764327" y="39488"/>
                  </a:lnTo>
                  <a:cubicBezTo>
                    <a:pt x="2788725" y="15090"/>
                    <a:pt x="2822430" y="0"/>
                    <a:pt x="2859659" y="0"/>
                  </a:cubicBezTo>
                  <a:cubicBezTo>
                    <a:pt x="2896889" y="0"/>
                    <a:pt x="2930594" y="15090"/>
                    <a:pt x="2954991" y="39488"/>
                  </a:cubicBezTo>
                  <a:lnTo>
                    <a:pt x="2973194" y="66486"/>
                  </a:lnTo>
                  <a:lnTo>
                    <a:pt x="2991397" y="39488"/>
                  </a:lnTo>
                  <a:cubicBezTo>
                    <a:pt x="3015795" y="15090"/>
                    <a:pt x="3049500" y="0"/>
                    <a:pt x="3086729" y="0"/>
                  </a:cubicBezTo>
                  <a:cubicBezTo>
                    <a:pt x="3123959" y="0"/>
                    <a:pt x="3157664" y="15090"/>
                    <a:pt x="3182061" y="39488"/>
                  </a:cubicBezTo>
                  <a:lnTo>
                    <a:pt x="3200264" y="66486"/>
                  </a:lnTo>
                  <a:lnTo>
                    <a:pt x="3218467" y="39488"/>
                  </a:lnTo>
                  <a:cubicBezTo>
                    <a:pt x="3242865" y="15090"/>
                    <a:pt x="3276570" y="0"/>
                    <a:pt x="3313799" y="0"/>
                  </a:cubicBezTo>
                  <a:cubicBezTo>
                    <a:pt x="3351029" y="0"/>
                    <a:pt x="3384734" y="15090"/>
                    <a:pt x="3409131" y="39488"/>
                  </a:cubicBezTo>
                  <a:lnTo>
                    <a:pt x="3427334" y="66486"/>
                  </a:lnTo>
                  <a:lnTo>
                    <a:pt x="3445537" y="39488"/>
                  </a:lnTo>
                  <a:cubicBezTo>
                    <a:pt x="3469935" y="15090"/>
                    <a:pt x="3503640" y="0"/>
                    <a:pt x="3540869" y="0"/>
                  </a:cubicBezTo>
                  <a:cubicBezTo>
                    <a:pt x="3578099" y="0"/>
                    <a:pt x="3611804" y="15090"/>
                    <a:pt x="3636201" y="39488"/>
                  </a:cubicBezTo>
                  <a:lnTo>
                    <a:pt x="3654404" y="66486"/>
                  </a:lnTo>
                  <a:lnTo>
                    <a:pt x="3672607" y="39488"/>
                  </a:lnTo>
                  <a:cubicBezTo>
                    <a:pt x="3697005" y="15090"/>
                    <a:pt x="3730710" y="0"/>
                    <a:pt x="3767939" y="0"/>
                  </a:cubicBezTo>
                  <a:cubicBezTo>
                    <a:pt x="3805169" y="0"/>
                    <a:pt x="3838874" y="15090"/>
                    <a:pt x="3863271" y="39488"/>
                  </a:cubicBezTo>
                  <a:lnTo>
                    <a:pt x="3881474" y="66486"/>
                  </a:lnTo>
                  <a:lnTo>
                    <a:pt x="3899677" y="39488"/>
                  </a:lnTo>
                  <a:cubicBezTo>
                    <a:pt x="3924075" y="15090"/>
                    <a:pt x="3957780" y="0"/>
                    <a:pt x="3995009" y="0"/>
                  </a:cubicBezTo>
                  <a:cubicBezTo>
                    <a:pt x="4032239" y="0"/>
                    <a:pt x="4065944" y="15090"/>
                    <a:pt x="4090341" y="39488"/>
                  </a:cubicBezTo>
                  <a:lnTo>
                    <a:pt x="4108544" y="66486"/>
                  </a:lnTo>
                  <a:lnTo>
                    <a:pt x="4126747" y="39488"/>
                  </a:lnTo>
                  <a:cubicBezTo>
                    <a:pt x="4151145" y="15090"/>
                    <a:pt x="4184850" y="0"/>
                    <a:pt x="4222079" y="0"/>
                  </a:cubicBezTo>
                  <a:cubicBezTo>
                    <a:pt x="4259309" y="0"/>
                    <a:pt x="4293014" y="15090"/>
                    <a:pt x="4317411" y="39488"/>
                  </a:cubicBezTo>
                  <a:lnTo>
                    <a:pt x="4335614" y="66486"/>
                  </a:lnTo>
                  <a:lnTo>
                    <a:pt x="4353817" y="39488"/>
                  </a:lnTo>
                  <a:cubicBezTo>
                    <a:pt x="4378215" y="15090"/>
                    <a:pt x="4411920" y="0"/>
                    <a:pt x="4449149" y="0"/>
                  </a:cubicBezTo>
                  <a:cubicBezTo>
                    <a:pt x="4486379" y="0"/>
                    <a:pt x="4520084" y="15090"/>
                    <a:pt x="4544481" y="39488"/>
                  </a:cubicBezTo>
                  <a:lnTo>
                    <a:pt x="4562684" y="66486"/>
                  </a:lnTo>
                  <a:lnTo>
                    <a:pt x="4580887" y="39488"/>
                  </a:lnTo>
                  <a:cubicBezTo>
                    <a:pt x="4605285" y="15090"/>
                    <a:pt x="4638990" y="0"/>
                    <a:pt x="4676219" y="0"/>
                  </a:cubicBezTo>
                  <a:cubicBezTo>
                    <a:pt x="4713449" y="0"/>
                    <a:pt x="4747154" y="15090"/>
                    <a:pt x="4771551" y="39488"/>
                  </a:cubicBezTo>
                  <a:lnTo>
                    <a:pt x="4789754" y="66486"/>
                  </a:lnTo>
                  <a:lnTo>
                    <a:pt x="4807957" y="39488"/>
                  </a:lnTo>
                  <a:cubicBezTo>
                    <a:pt x="4832355" y="15090"/>
                    <a:pt x="4866060" y="0"/>
                    <a:pt x="4903289" y="0"/>
                  </a:cubicBezTo>
                  <a:cubicBezTo>
                    <a:pt x="4940519" y="0"/>
                    <a:pt x="4974224" y="15090"/>
                    <a:pt x="4998621" y="39488"/>
                  </a:cubicBezTo>
                  <a:lnTo>
                    <a:pt x="5016826" y="66489"/>
                  </a:lnTo>
                  <a:lnTo>
                    <a:pt x="5035031" y="39488"/>
                  </a:lnTo>
                  <a:cubicBezTo>
                    <a:pt x="5059429" y="15090"/>
                    <a:pt x="5093134" y="0"/>
                    <a:pt x="5130363" y="0"/>
                  </a:cubicBezTo>
                  <a:cubicBezTo>
                    <a:pt x="5204822" y="0"/>
                    <a:pt x="5265183" y="60361"/>
                    <a:pt x="5265183" y="134820"/>
                  </a:cubicBezTo>
                  <a:lnTo>
                    <a:pt x="5262944" y="145910"/>
                  </a:lnTo>
                  <a:lnTo>
                    <a:pt x="2239" y="145910"/>
                  </a:lnTo>
                  <a:lnTo>
                    <a:pt x="0" y="134820"/>
                  </a:lnTo>
                  <a:cubicBezTo>
                    <a:pt x="0" y="60361"/>
                    <a:pt x="60361" y="0"/>
                    <a:pt x="13482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4" name="任意多边形: 形状 43">
              <a:extLst>
                <a:ext uri="{FF2B5EF4-FFF2-40B4-BE49-F238E27FC236}">
                  <a16:creationId xmlns:a16="http://schemas.microsoft.com/office/drawing/2014/main" id="{C3A46AE8-49A8-45A4-B88E-EF0A26F8FB6B}"/>
                </a:ext>
              </a:extLst>
            </p:cNvPr>
            <p:cNvSpPr/>
            <p:nvPr/>
          </p:nvSpPr>
          <p:spPr>
            <a:xfrm>
              <a:off x="2926454" y="1578576"/>
              <a:ext cx="2383292" cy="66046"/>
            </a:xfrm>
            <a:custGeom>
              <a:avLst/>
              <a:gdLst>
                <a:gd name="connsiteX0" fmla="*/ 134820 w 5265183"/>
                <a:gd name="connsiteY0" fmla="*/ 0 h 145910"/>
                <a:gd name="connsiteX1" fmla="*/ 230152 w 5265183"/>
                <a:gd name="connsiteY1" fmla="*/ 39488 h 145910"/>
                <a:gd name="connsiteX2" fmla="*/ 248355 w 5265183"/>
                <a:gd name="connsiteY2" fmla="*/ 66486 h 145910"/>
                <a:gd name="connsiteX3" fmla="*/ 266558 w 5265183"/>
                <a:gd name="connsiteY3" fmla="*/ 39488 h 145910"/>
                <a:gd name="connsiteX4" fmla="*/ 361890 w 5265183"/>
                <a:gd name="connsiteY4" fmla="*/ 0 h 145910"/>
                <a:gd name="connsiteX5" fmla="*/ 457222 w 5265183"/>
                <a:gd name="connsiteY5" fmla="*/ 39488 h 145910"/>
                <a:gd name="connsiteX6" fmla="*/ 475425 w 5265183"/>
                <a:gd name="connsiteY6" fmla="*/ 66486 h 145910"/>
                <a:gd name="connsiteX7" fmla="*/ 493628 w 5265183"/>
                <a:gd name="connsiteY7" fmla="*/ 39488 h 145910"/>
                <a:gd name="connsiteX8" fmla="*/ 588960 w 5265183"/>
                <a:gd name="connsiteY8" fmla="*/ 0 h 145910"/>
                <a:gd name="connsiteX9" fmla="*/ 684292 w 5265183"/>
                <a:gd name="connsiteY9" fmla="*/ 39488 h 145910"/>
                <a:gd name="connsiteX10" fmla="*/ 702494 w 5265183"/>
                <a:gd name="connsiteY10" fmla="*/ 66486 h 145910"/>
                <a:gd name="connsiteX11" fmla="*/ 720698 w 5265183"/>
                <a:gd name="connsiteY11" fmla="*/ 39488 h 145910"/>
                <a:gd name="connsiteX12" fmla="*/ 816030 w 5265183"/>
                <a:gd name="connsiteY12" fmla="*/ 0 h 145910"/>
                <a:gd name="connsiteX13" fmla="*/ 911362 w 5265183"/>
                <a:gd name="connsiteY13" fmla="*/ 39488 h 145910"/>
                <a:gd name="connsiteX14" fmla="*/ 929565 w 5265183"/>
                <a:gd name="connsiteY14" fmla="*/ 66486 h 145910"/>
                <a:gd name="connsiteX15" fmla="*/ 947768 w 5265183"/>
                <a:gd name="connsiteY15" fmla="*/ 39488 h 145910"/>
                <a:gd name="connsiteX16" fmla="*/ 1043100 w 5265183"/>
                <a:gd name="connsiteY16" fmla="*/ 0 h 145910"/>
                <a:gd name="connsiteX17" fmla="*/ 1138432 w 5265183"/>
                <a:gd name="connsiteY17" fmla="*/ 39488 h 145910"/>
                <a:gd name="connsiteX18" fmla="*/ 1156635 w 5265183"/>
                <a:gd name="connsiteY18" fmla="*/ 66486 h 145910"/>
                <a:gd name="connsiteX19" fmla="*/ 1174837 w 5265183"/>
                <a:gd name="connsiteY19" fmla="*/ 39488 h 145910"/>
                <a:gd name="connsiteX20" fmla="*/ 1270170 w 5265183"/>
                <a:gd name="connsiteY20" fmla="*/ 0 h 145910"/>
                <a:gd name="connsiteX21" fmla="*/ 1365502 w 5265183"/>
                <a:gd name="connsiteY21" fmla="*/ 39488 h 145910"/>
                <a:gd name="connsiteX22" fmla="*/ 1383705 w 5265183"/>
                <a:gd name="connsiteY22" fmla="*/ 66486 h 145910"/>
                <a:gd name="connsiteX23" fmla="*/ 1401908 w 5265183"/>
                <a:gd name="connsiteY23" fmla="*/ 39488 h 145910"/>
                <a:gd name="connsiteX24" fmla="*/ 1497240 w 5265183"/>
                <a:gd name="connsiteY24" fmla="*/ 0 h 145910"/>
                <a:gd name="connsiteX25" fmla="*/ 1592571 w 5265183"/>
                <a:gd name="connsiteY25" fmla="*/ 39488 h 145910"/>
                <a:gd name="connsiteX26" fmla="*/ 1610774 w 5265183"/>
                <a:gd name="connsiteY26" fmla="*/ 66486 h 145910"/>
                <a:gd name="connsiteX27" fmla="*/ 1628977 w 5265183"/>
                <a:gd name="connsiteY27" fmla="*/ 39488 h 145910"/>
                <a:gd name="connsiteX28" fmla="*/ 1724309 w 5265183"/>
                <a:gd name="connsiteY28" fmla="*/ 0 h 145910"/>
                <a:gd name="connsiteX29" fmla="*/ 1819641 w 5265183"/>
                <a:gd name="connsiteY29" fmla="*/ 39488 h 145910"/>
                <a:gd name="connsiteX30" fmla="*/ 1837844 w 5265183"/>
                <a:gd name="connsiteY30" fmla="*/ 66486 h 145910"/>
                <a:gd name="connsiteX31" fmla="*/ 1856047 w 5265183"/>
                <a:gd name="connsiteY31" fmla="*/ 39488 h 145910"/>
                <a:gd name="connsiteX32" fmla="*/ 1951379 w 5265183"/>
                <a:gd name="connsiteY32" fmla="*/ 0 h 145910"/>
                <a:gd name="connsiteX33" fmla="*/ 2046711 w 5265183"/>
                <a:gd name="connsiteY33" fmla="*/ 39488 h 145910"/>
                <a:gd name="connsiteX34" fmla="*/ 2064914 w 5265183"/>
                <a:gd name="connsiteY34" fmla="*/ 66486 h 145910"/>
                <a:gd name="connsiteX35" fmla="*/ 2083117 w 5265183"/>
                <a:gd name="connsiteY35" fmla="*/ 39488 h 145910"/>
                <a:gd name="connsiteX36" fmla="*/ 2178449 w 5265183"/>
                <a:gd name="connsiteY36" fmla="*/ 0 h 145910"/>
                <a:gd name="connsiteX37" fmla="*/ 2273781 w 5265183"/>
                <a:gd name="connsiteY37" fmla="*/ 39488 h 145910"/>
                <a:gd name="connsiteX38" fmla="*/ 2291984 w 5265183"/>
                <a:gd name="connsiteY38" fmla="*/ 66486 h 145910"/>
                <a:gd name="connsiteX39" fmla="*/ 2310187 w 5265183"/>
                <a:gd name="connsiteY39" fmla="*/ 39488 h 145910"/>
                <a:gd name="connsiteX40" fmla="*/ 2405519 w 5265183"/>
                <a:gd name="connsiteY40" fmla="*/ 0 h 145910"/>
                <a:gd name="connsiteX41" fmla="*/ 2500851 w 5265183"/>
                <a:gd name="connsiteY41" fmla="*/ 39488 h 145910"/>
                <a:gd name="connsiteX42" fmla="*/ 2519054 w 5265183"/>
                <a:gd name="connsiteY42" fmla="*/ 66486 h 145910"/>
                <a:gd name="connsiteX43" fmla="*/ 2537257 w 5265183"/>
                <a:gd name="connsiteY43" fmla="*/ 39488 h 145910"/>
                <a:gd name="connsiteX44" fmla="*/ 2632589 w 5265183"/>
                <a:gd name="connsiteY44" fmla="*/ 0 h 145910"/>
                <a:gd name="connsiteX45" fmla="*/ 2727921 w 5265183"/>
                <a:gd name="connsiteY45" fmla="*/ 39488 h 145910"/>
                <a:gd name="connsiteX46" fmla="*/ 2746124 w 5265183"/>
                <a:gd name="connsiteY46" fmla="*/ 66486 h 145910"/>
                <a:gd name="connsiteX47" fmla="*/ 2764327 w 5265183"/>
                <a:gd name="connsiteY47" fmla="*/ 39488 h 145910"/>
                <a:gd name="connsiteX48" fmla="*/ 2859659 w 5265183"/>
                <a:gd name="connsiteY48" fmla="*/ 0 h 145910"/>
                <a:gd name="connsiteX49" fmla="*/ 2954991 w 5265183"/>
                <a:gd name="connsiteY49" fmla="*/ 39488 h 145910"/>
                <a:gd name="connsiteX50" fmla="*/ 2973194 w 5265183"/>
                <a:gd name="connsiteY50" fmla="*/ 66486 h 145910"/>
                <a:gd name="connsiteX51" fmla="*/ 2991397 w 5265183"/>
                <a:gd name="connsiteY51" fmla="*/ 39488 h 145910"/>
                <a:gd name="connsiteX52" fmla="*/ 3086729 w 5265183"/>
                <a:gd name="connsiteY52" fmla="*/ 0 h 145910"/>
                <a:gd name="connsiteX53" fmla="*/ 3182061 w 5265183"/>
                <a:gd name="connsiteY53" fmla="*/ 39488 h 145910"/>
                <a:gd name="connsiteX54" fmla="*/ 3200264 w 5265183"/>
                <a:gd name="connsiteY54" fmla="*/ 66486 h 145910"/>
                <a:gd name="connsiteX55" fmla="*/ 3218467 w 5265183"/>
                <a:gd name="connsiteY55" fmla="*/ 39488 h 145910"/>
                <a:gd name="connsiteX56" fmla="*/ 3313799 w 5265183"/>
                <a:gd name="connsiteY56" fmla="*/ 0 h 145910"/>
                <a:gd name="connsiteX57" fmla="*/ 3409131 w 5265183"/>
                <a:gd name="connsiteY57" fmla="*/ 39488 h 145910"/>
                <a:gd name="connsiteX58" fmla="*/ 3427334 w 5265183"/>
                <a:gd name="connsiteY58" fmla="*/ 66486 h 145910"/>
                <a:gd name="connsiteX59" fmla="*/ 3445537 w 5265183"/>
                <a:gd name="connsiteY59" fmla="*/ 39488 h 145910"/>
                <a:gd name="connsiteX60" fmla="*/ 3540869 w 5265183"/>
                <a:gd name="connsiteY60" fmla="*/ 0 h 145910"/>
                <a:gd name="connsiteX61" fmla="*/ 3636201 w 5265183"/>
                <a:gd name="connsiteY61" fmla="*/ 39488 h 145910"/>
                <a:gd name="connsiteX62" fmla="*/ 3654404 w 5265183"/>
                <a:gd name="connsiteY62" fmla="*/ 66486 h 145910"/>
                <a:gd name="connsiteX63" fmla="*/ 3672607 w 5265183"/>
                <a:gd name="connsiteY63" fmla="*/ 39488 h 145910"/>
                <a:gd name="connsiteX64" fmla="*/ 3767939 w 5265183"/>
                <a:gd name="connsiteY64" fmla="*/ 0 h 145910"/>
                <a:gd name="connsiteX65" fmla="*/ 3863271 w 5265183"/>
                <a:gd name="connsiteY65" fmla="*/ 39488 h 145910"/>
                <a:gd name="connsiteX66" fmla="*/ 3881474 w 5265183"/>
                <a:gd name="connsiteY66" fmla="*/ 66486 h 145910"/>
                <a:gd name="connsiteX67" fmla="*/ 3899677 w 5265183"/>
                <a:gd name="connsiteY67" fmla="*/ 39488 h 145910"/>
                <a:gd name="connsiteX68" fmla="*/ 3995009 w 5265183"/>
                <a:gd name="connsiteY68" fmla="*/ 0 h 145910"/>
                <a:gd name="connsiteX69" fmla="*/ 4090341 w 5265183"/>
                <a:gd name="connsiteY69" fmla="*/ 39488 h 145910"/>
                <a:gd name="connsiteX70" fmla="*/ 4108544 w 5265183"/>
                <a:gd name="connsiteY70" fmla="*/ 66486 h 145910"/>
                <a:gd name="connsiteX71" fmla="*/ 4126747 w 5265183"/>
                <a:gd name="connsiteY71" fmla="*/ 39488 h 145910"/>
                <a:gd name="connsiteX72" fmla="*/ 4222079 w 5265183"/>
                <a:gd name="connsiteY72" fmla="*/ 0 h 145910"/>
                <a:gd name="connsiteX73" fmla="*/ 4317411 w 5265183"/>
                <a:gd name="connsiteY73" fmla="*/ 39488 h 145910"/>
                <a:gd name="connsiteX74" fmla="*/ 4335614 w 5265183"/>
                <a:gd name="connsiteY74" fmla="*/ 66486 h 145910"/>
                <a:gd name="connsiteX75" fmla="*/ 4353817 w 5265183"/>
                <a:gd name="connsiteY75" fmla="*/ 39488 h 145910"/>
                <a:gd name="connsiteX76" fmla="*/ 4449149 w 5265183"/>
                <a:gd name="connsiteY76" fmla="*/ 0 h 145910"/>
                <a:gd name="connsiteX77" fmla="*/ 4544481 w 5265183"/>
                <a:gd name="connsiteY77" fmla="*/ 39488 h 145910"/>
                <a:gd name="connsiteX78" fmla="*/ 4562684 w 5265183"/>
                <a:gd name="connsiteY78" fmla="*/ 66486 h 145910"/>
                <a:gd name="connsiteX79" fmla="*/ 4580887 w 5265183"/>
                <a:gd name="connsiteY79" fmla="*/ 39488 h 145910"/>
                <a:gd name="connsiteX80" fmla="*/ 4676219 w 5265183"/>
                <a:gd name="connsiteY80" fmla="*/ 0 h 145910"/>
                <a:gd name="connsiteX81" fmla="*/ 4771551 w 5265183"/>
                <a:gd name="connsiteY81" fmla="*/ 39488 h 145910"/>
                <a:gd name="connsiteX82" fmla="*/ 4789754 w 5265183"/>
                <a:gd name="connsiteY82" fmla="*/ 66486 h 145910"/>
                <a:gd name="connsiteX83" fmla="*/ 4807957 w 5265183"/>
                <a:gd name="connsiteY83" fmla="*/ 39488 h 145910"/>
                <a:gd name="connsiteX84" fmla="*/ 4903289 w 5265183"/>
                <a:gd name="connsiteY84" fmla="*/ 0 h 145910"/>
                <a:gd name="connsiteX85" fmla="*/ 4998621 w 5265183"/>
                <a:gd name="connsiteY85" fmla="*/ 39488 h 145910"/>
                <a:gd name="connsiteX86" fmla="*/ 5016826 w 5265183"/>
                <a:gd name="connsiteY86" fmla="*/ 66489 h 145910"/>
                <a:gd name="connsiteX87" fmla="*/ 5035031 w 5265183"/>
                <a:gd name="connsiteY87" fmla="*/ 39488 h 145910"/>
                <a:gd name="connsiteX88" fmla="*/ 5130363 w 5265183"/>
                <a:gd name="connsiteY88" fmla="*/ 0 h 145910"/>
                <a:gd name="connsiteX89" fmla="*/ 5265183 w 5265183"/>
                <a:gd name="connsiteY89" fmla="*/ 134820 h 145910"/>
                <a:gd name="connsiteX90" fmla="*/ 5262944 w 5265183"/>
                <a:gd name="connsiteY90" fmla="*/ 145910 h 145910"/>
                <a:gd name="connsiteX91" fmla="*/ 2239 w 5265183"/>
                <a:gd name="connsiteY91" fmla="*/ 145910 h 145910"/>
                <a:gd name="connsiteX92" fmla="*/ 0 w 5265183"/>
                <a:gd name="connsiteY92" fmla="*/ 134820 h 145910"/>
                <a:gd name="connsiteX93" fmla="*/ 134820 w 5265183"/>
                <a:gd name="connsiteY93" fmla="*/ 0 h 14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5265183" h="145910">
                  <a:moveTo>
                    <a:pt x="134820" y="0"/>
                  </a:moveTo>
                  <a:cubicBezTo>
                    <a:pt x="172049" y="0"/>
                    <a:pt x="205754" y="15090"/>
                    <a:pt x="230152" y="39488"/>
                  </a:cubicBezTo>
                  <a:lnTo>
                    <a:pt x="248355" y="66486"/>
                  </a:lnTo>
                  <a:lnTo>
                    <a:pt x="266558" y="39488"/>
                  </a:lnTo>
                  <a:cubicBezTo>
                    <a:pt x="290955" y="15090"/>
                    <a:pt x="324661" y="0"/>
                    <a:pt x="361890" y="0"/>
                  </a:cubicBezTo>
                  <a:cubicBezTo>
                    <a:pt x="399119" y="0"/>
                    <a:pt x="432825" y="15090"/>
                    <a:pt x="457222" y="39488"/>
                  </a:cubicBezTo>
                  <a:lnTo>
                    <a:pt x="475425" y="66486"/>
                  </a:lnTo>
                  <a:lnTo>
                    <a:pt x="493628" y="39488"/>
                  </a:lnTo>
                  <a:cubicBezTo>
                    <a:pt x="518025" y="15090"/>
                    <a:pt x="551730" y="0"/>
                    <a:pt x="588960" y="0"/>
                  </a:cubicBezTo>
                  <a:cubicBezTo>
                    <a:pt x="626189" y="0"/>
                    <a:pt x="659894" y="15090"/>
                    <a:pt x="684292" y="39488"/>
                  </a:cubicBezTo>
                  <a:lnTo>
                    <a:pt x="702494" y="66486"/>
                  </a:lnTo>
                  <a:lnTo>
                    <a:pt x="720698" y="39488"/>
                  </a:lnTo>
                  <a:cubicBezTo>
                    <a:pt x="745096" y="15090"/>
                    <a:pt x="778800" y="0"/>
                    <a:pt x="816030" y="0"/>
                  </a:cubicBezTo>
                  <a:cubicBezTo>
                    <a:pt x="853259" y="0"/>
                    <a:pt x="886964" y="15090"/>
                    <a:pt x="911362" y="39488"/>
                  </a:cubicBezTo>
                  <a:lnTo>
                    <a:pt x="929565" y="66486"/>
                  </a:lnTo>
                  <a:lnTo>
                    <a:pt x="947768" y="39488"/>
                  </a:lnTo>
                  <a:cubicBezTo>
                    <a:pt x="972165" y="15090"/>
                    <a:pt x="1005870" y="0"/>
                    <a:pt x="1043100" y="0"/>
                  </a:cubicBezTo>
                  <a:cubicBezTo>
                    <a:pt x="1080329" y="0"/>
                    <a:pt x="1114034" y="15090"/>
                    <a:pt x="1138432" y="39488"/>
                  </a:cubicBezTo>
                  <a:lnTo>
                    <a:pt x="1156635" y="66486"/>
                  </a:lnTo>
                  <a:lnTo>
                    <a:pt x="1174837" y="39488"/>
                  </a:lnTo>
                  <a:cubicBezTo>
                    <a:pt x="1199236" y="15090"/>
                    <a:pt x="1232940" y="0"/>
                    <a:pt x="1270170" y="0"/>
                  </a:cubicBezTo>
                  <a:cubicBezTo>
                    <a:pt x="1307399" y="0"/>
                    <a:pt x="1341104" y="15090"/>
                    <a:pt x="1365502" y="39488"/>
                  </a:cubicBezTo>
                  <a:lnTo>
                    <a:pt x="1383705" y="66486"/>
                  </a:lnTo>
                  <a:lnTo>
                    <a:pt x="1401908" y="39488"/>
                  </a:lnTo>
                  <a:cubicBezTo>
                    <a:pt x="1426305" y="15090"/>
                    <a:pt x="1460010" y="0"/>
                    <a:pt x="1497240" y="0"/>
                  </a:cubicBezTo>
                  <a:cubicBezTo>
                    <a:pt x="1534469" y="0"/>
                    <a:pt x="1568174" y="15090"/>
                    <a:pt x="1592571" y="39488"/>
                  </a:cubicBezTo>
                  <a:lnTo>
                    <a:pt x="1610774" y="66486"/>
                  </a:lnTo>
                  <a:lnTo>
                    <a:pt x="1628977" y="39488"/>
                  </a:lnTo>
                  <a:cubicBezTo>
                    <a:pt x="1653375" y="15090"/>
                    <a:pt x="1687080" y="0"/>
                    <a:pt x="1724309" y="0"/>
                  </a:cubicBezTo>
                  <a:cubicBezTo>
                    <a:pt x="1761539" y="0"/>
                    <a:pt x="1795244" y="15090"/>
                    <a:pt x="1819641" y="39488"/>
                  </a:cubicBezTo>
                  <a:lnTo>
                    <a:pt x="1837844" y="66486"/>
                  </a:lnTo>
                  <a:lnTo>
                    <a:pt x="1856047" y="39488"/>
                  </a:lnTo>
                  <a:cubicBezTo>
                    <a:pt x="1880445" y="15090"/>
                    <a:pt x="1914150" y="0"/>
                    <a:pt x="1951379" y="0"/>
                  </a:cubicBezTo>
                  <a:cubicBezTo>
                    <a:pt x="1988609" y="0"/>
                    <a:pt x="2022314" y="15090"/>
                    <a:pt x="2046711" y="39488"/>
                  </a:cubicBezTo>
                  <a:lnTo>
                    <a:pt x="2064914" y="66486"/>
                  </a:lnTo>
                  <a:lnTo>
                    <a:pt x="2083117" y="39488"/>
                  </a:lnTo>
                  <a:cubicBezTo>
                    <a:pt x="2107515" y="15090"/>
                    <a:pt x="2141220" y="0"/>
                    <a:pt x="2178449" y="0"/>
                  </a:cubicBezTo>
                  <a:cubicBezTo>
                    <a:pt x="2215679" y="0"/>
                    <a:pt x="2249384" y="15090"/>
                    <a:pt x="2273781" y="39488"/>
                  </a:cubicBezTo>
                  <a:lnTo>
                    <a:pt x="2291984" y="66486"/>
                  </a:lnTo>
                  <a:lnTo>
                    <a:pt x="2310187" y="39488"/>
                  </a:lnTo>
                  <a:cubicBezTo>
                    <a:pt x="2334585" y="15090"/>
                    <a:pt x="2368290" y="0"/>
                    <a:pt x="2405519" y="0"/>
                  </a:cubicBezTo>
                  <a:cubicBezTo>
                    <a:pt x="2442749" y="0"/>
                    <a:pt x="2476454" y="15090"/>
                    <a:pt x="2500851" y="39488"/>
                  </a:cubicBezTo>
                  <a:lnTo>
                    <a:pt x="2519054" y="66486"/>
                  </a:lnTo>
                  <a:lnTo>
                    <a:pt x="2537257" y="39488"/>
                  </a:lnTo>
                  <a:cubicBezTo>
                    <a:pt x="2561655" y="15090"/>
                    <a:pt x="2595360" y="0"/>
                    <a:pt x="2632589" y="0"/>
                  </a:cubicBezTo>
                  <a:cubicBezTo>
                    <a:pt x="2669819" y="0"/>
                    <a:pt x="2703524" y="15090"/>
                    <a:pt x="2727921" y="39488"/>
                  </a:cubicBezTo>
                  <a:lnTo>
                    <a:pt x="2746124" y="66486"/>
                  </a:lnTo>
                  <a:lnTo>
                    <a:pt x="2764327" y="39488"/>
                  </a:lnTo>
                  <a:cubicBezTo>
                    <a:pt x="2788725" y="15090"/>
                    <a:pt x="2822430" y="0"/>
                    <a:pt x="2859659" y="0"/>
                  </a:cubicBezTo>
                  <a:cubicBezTo>
                    <a:pt x="2896889" y="0"/>
                    <a:pt x="2930594" y="15090"/>
                    <a:pt x="2954991" y="39488"/>
                  </a:cubicBezTo>
                  <a:lnTo>
                    <a:pt x="2973194" y="66486"/>
                  </a:lnTo>
                  <a:lnTo>
                    <a:pt x="2991397" y="39488"/>
                  </a:lnTo>
                  <a:cubicBezTo>
                    <a:pt x="3015795" y="15090"/>
                    <a:pt x="3049500" y="0"/>
                    <a:pt x="3086729" y="0"/>
                  </a:cubicBezTo>
                  <a:cubicBezTo>
                    <a:pt x="3123959" y="0"/>
                    <a:pt x="3157664" y="15090"/>
                    <a:pt x="3182061" y="39488"/>
                  </a:cubicBezTo>
                  <a:lnTo>
                    <a:pt x="3200264" y="66486"/>
                  </a:lnTo>
                  <a:lnTo>
                    <a:pt x="3218467" y="39488"/>
                  </a:lnTo>
                  <a:cubicBezTo>
                    <a:pt x="3242865" y="15090"/>
                    <a:pt x="3276570" y="0"/>
                    <a:pt x="3313799" y="0"/>
                  </a:cubicBezTo>
                  <a:cubicBezTo>
                    <a:pt x="3351029" y="0"/>
                    <a:pt x="3384734" y="15090"/>
                    <a:pt x="3409131" y="39488"/>
                  </a:cubicBezTo>
                  <a:lnTo>
                    <a:pt x="3427334" y="66486"/>
                  </a:lnTo>
                  <a:lnTo>
                    <a:pt x="3445537" y="39488"/>
                  </a:lnTo>
                  <a:cubicBezTo>
                    <a:pt x="3469935" y="15090"/>
                    <a:pt x="3503640" y="0"/>
                    <a:pt x="3540869" y="0"/>
                  </a:cubicBezTo>
                  <a:cubicBezTo>
                    <a:pt x="3578099" y="0"/>
                    <a:pt x="3611804" y="15090"/>
                    <a:pt x="3636201" y="39488"/>
                  </a:cubicBezTo>
                  <a:lnTo>
                    <a:pt x="3654404" y="66486"/>
                  </a:lnTo>
                  <a:lnTo>
                    <a:pt x="3672607" y="39488"/>
                  </a:lnTo>
                  <a:cubicBezTo>
                    <a:pt x="3697005" y="15090"/>
                    <a:pt x="3730710" y="0"/>
                    <a:pt x="3767939" y="0"/>
                  </a:cubicBezTo>
                  <a:cubicBezTo>
                    <a:pt x="3805169" y="0"/>
                    <a:pt x="3838874" y="15090"/>
                    <a:pt x="3863271" y="39488"/>
                  </a:cubicBezTo>
                  <a:lnTo>
                    <a:pt x="3881474" y="66486"/>
                  </a:lnTo>
                  <a:lnTo>
                    <a:pt x="3899677" y="39488"/>
                  </a:lnTo>
                  <a:cubicBezTo>
                    <a:pt x="3924075" y="15090"/>
                    <a:pt x="3957780" y="0"/>
                    <a:pt x="3995009" y="0"/>
                  </a:cubicBezTo>
                  <a:cubicBezTo>
                    <a:pt x="4032239" y="0"/>
                    <a:pt x="4065944" y="15090"/>
                    <a:pt x="4090341" y="39488"/>
                  </a:cubicBezTo>
                  <a:lnTo>
                    <a:pt x="4108544" y="66486"/>
                  </a:lnTo>
                  <a:lnTo>
                    <a:pt x="4126747" y="39488"/>
                  </a:lnTo>
                  <a:cubicBezTo>
                    <a:pt x="4151145" y="15090"/>
                    <a:pt x="4184850" y="0"/>
                    <a:pt x="4222079" y="0"/>
                  </a:cubicBezTo>
                  <a:cubicBezTo>
                    <a:pt x="4259309" y="0"/>
                    <a:pt x="4293014" y="15090"/>
                    <a:pt x="4317411" y="39488"/>
                  </a:cubicBezTo>
                  <a:lnTo>
                    <a:pt x="4335614" y="66486"/>
                  </a:lnTo>
                  <a:lnTo>
                    <a:pt x="4353817" y="39488"/>
                  </a:lnTo>
                  <a:cubicBezTo>
                    <a:pt x="4378215" y="15090"/>
                    <a:pt x="4411920" y="0"/>
                    <a:pt x="4449149" y="0"/>
                  </a:cubicBezTo>
                  <a:cubicBezTo>
                    <a:pt x="4486379" y="0"/>
                    <a:pt x="4520084" y="15090"/>
                    <a:pt x="4544481" y="39488"/>
                  </a:cubicBezTo>
                  <a:lnTo>
                    <a:pt x="4562684" y="66486"/>
                  </a:lnTo>
                  <a:lnTo>
                    <a:pt x="4580887" y="39488"/>
                  </a:lnTo>
                  <a:cubicBezTo>
                    <a:pt x="4605285" y="15090"/>
                    <a:pt x="4638990" y="0"/>
                    <a:pt x="4676219" y="0"/>
                  </a:cubicBezTo>
                  <a:cubicBezTo>
                    <a:pt x="4713449" y="0"/>
                    <a:pt x="4747154" y="15090"/>
                    <a:pt x="4771551" y="39488"/>
                  </a:cubicBezTo>
                  <a:lnTo>
                    <a:pt x="4789754" y="66486"/>
                  </a:lnTo>
                  <a:lnTo>
                    <a:pt x="4807957" y="39488"/>
                  </a:lnTo>
                  <a:cubicBezTo>
                    <a:pt x="4832355" y="15090"/>
                    <a:pt x="4866060" y="0"/>
                    <a:pt x="4903289" y="0"/>
                  </a:cubicBezTo>
                  <a:cubicBezTo>
                    <a:pt x="4940519" y="0"/>
                    <a:pt x="4974224" y="15090"/>
                    <a:pt x="4998621" y="39488"/>
                  </a:cubicBezTo>
                  <a:lnTo>
                    <a:pt x="5016826" y="66489"/>
                  </a:lnTo>
                  <a:lnTo>
                    <a:pt x="5035031" y="39488"/>
                  </a:lnTo>
                  <a:cubicBezTo>
                    <a:pt x="5059429" y="15090"/>
                    <a:pt x="5093134" y="0"/>
                    <a:pt x="5130363" y="0"/>
                  </a:cubicBezTo>
                  <a:cubicBezTo>
                    <a:pt x="5204822" y="0"/>
                    <a:pt x="5265183" y="60361"/>
                    <a:pt x="5265183" y="134820"/>
                  </a:cubicBezTo>
                  <a:lnTo>
                    <a:pt x="5262944" y="145910"/>
                  </a:lnTo>
                  <a:lnTo>
                    <a:pt x="2239" y="145910"/>
                  </a:lnTo>
                  <a:lnTo>
                    <a:pt x="0" y="134820"/>
                  </a:lnTo>
                  <a:cubicBezTo>
                    <a:pt x="0" y="60361"/>
                    <a:pt x="60361" y="0"/>
                    <a:pt x="13482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45" name="文本框 44">
            <a:extLst>
              <a:ext uri="{FF2B5EF4-FFF2-40B4-BE49-F238E27FC236}">
                <a16:creationId xmlns:a16="http://schemas.microsoft.com/office/drawing/2014/main" id="{7D77B639-4FC9-4C7E-934D-563E63BA579B}"/>
              </a:ext>
            </a:extLst>
          </p:cNvPr>
          <p:cNvSpPr txBox="1"/>
          <p:nvPr/>
        </p:nvSpPr>
        <p:spPr>
          <a:xfrm>
            <a:off x="3743604" y="1376894"/>
            <a:ext cx="6368520"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6600" b="1" i="0" u="none" strike="noStrike" kern="1200" cap="none" spc="0" normalizeH="0" baseline="0" noProof="0" dirty="0">
                <a:ln>
                  <a:noFill/>
                </a:ln>
                <a:solidFill>
                  <a:srgbClr val="ED6C0B"/>
                </a:solidFill>
                <a:effectLst/>
                <a:uLnTx/>
                <a:uFillTx/>
                <a:ea typeface="字魂20号-石头体" panose="00000500000000000000" pitchFamily="2" charset="-122"/>
                <a:cs typeface="+mn-cs"/>
              </a:rPr>
              <a:t>LUYỆN </a:t>
            </a:r>
            <a:br>
              <a:rPr kumimoji="0" lang="vi-VN" altLang="zh-CN" sz="6600" b="1" i="0" u="none" strike="noStrike" kern="1200" cap="none" spc="0" normalizeH="0" baseline="0" noProof="0" dirty="0">
                <a:ln>
                  <a:noFill/>
                </a:ln>
                <a:solidFill>
                  <a:srgbClr val="ED6C0B"/>
                </a:solidFill>
                <a:effectLst/>
                <a:uLnTx/>
                <a:uFillTx/>
                <a:ea typeface="字魂20号-石头体" panose="00000500000000000000" pitchFamily="2" charset="-122"/>
                <a:cs typeface="+mn-cs"/>
              </a:rPr>
            </a:br>
            <a:r>
              <a:rPr kumimoji="0" lang="vi-VN" altLang="zh-CN" sz="6600" b="1" i="0" u="none" strike="noStrike" kern="1200" cap="none" spc="0" normalizeH="0" baseline="0" noProof="0" dirty="0">
                <a:ln>
                  <a:noFill/>
                </a:ln>
                <a:solidFill>
                  <a:srgbClr val="ED6C0B"/>
                </a:solidFill>
                <a:effectLst/>
                <a:uLnTx/>
                <a:uFillTx/>
                <a:ea typeface="字魂20号-石头体" panose="00000500000000000000" pitchFamily="2" charset="-122"/>
                <a:cs typeface="+mn-cs"/>
              </a:rPr>
              <a:t>ĐỌC HIỂU</a:t>
            </a:r>
          </a:p>
        </p:txBody>
      </p:sp>
    </p:spTree>
    <p:extLst>
      <p:ext uri="{BB962C8B-B14F-4D97-AF65-F5344CB8AC3E}">
        <p14:creationId xmlns:p14="http://schemas.microsoft.com/office/powerpoint/2010/main" val="16921178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1111"/>
                                  </p:iterate>
                                  <p:childTnLst>
                                    <p:set>
                                      <p:cBhvr>
                                        <p:cTn id="6" dur="1" fill="hold">
                                          <p:stCondLst>
                                            <p:cond delay="0"/>
                                          </p:stCondLst>
                                        </p:cTn>
                                        <p:tgtEl>
                                          <p:spTgt spid="45"/>
                                        </p:tgtEl>
                                        <p:attrNameLst>
                                          <p:attrName>style.visibility</p:attrName>
                                        </p:attrNameLst>
                                      </p:cBhvr>
                                      <p:to>
                                        <p:strVal val="visible"/>
                                      </p:to>
                                    </p:set>
                                    <p:anim calcmode="lin" valueType="num">
                                      <p:cBhvr>
                                        <p:cTn id="7" dur="75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45"/>
                                        </p:tgtEl>
                                        <p:attrNameLst>
                                          <p:attrName>ppt_y</p:attrName>
                                        </p:attrNameLst>
                                      </p:cBhvr>
                                      <p:tavLst>
                                        <p:tav tm="0">
                                          <p:val>
                                            <p:strVal val="#ppt_y"/>
                                          </p:val>
                                        </p:tav>
                                        <p:tav tm="100000">
                                          <p:val>
                                            <p:strVal val="#ppt_y"/>
                                          </p:val>
                                        </p:tav>
                                      </p:tavLst>
                                    </p:anim>
                                    <p:anim calcmode="lin" valueType="num">
                                      <p:cBhvr>
                                        <p:cTn id="9" dur="75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形状 40">
            <a:extLst>
              <a:ext uri="{FF2B5EF4-FFF2-40B4-BE49-F238E27FC236}">
                <a16:creationId xmlns:a16="http://schemas.microsoft.com/office/drawing/2014/main" id="{6E07FF65-7826-415F-A33A-B7B6463BF458}"/>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3" name="TextBox 2">
            <a:extLst>
              <a:ext uri="{FF2B5EF4-FFF2-40B4-BE49-F238E27FC236}">
                <a16:creationId xmlns:a16="http://schemas.microsoft.com/office/drawing/2014/main" id="{229E9795-4EDF-4015-9C32-00BF739669C4}"/>
              </a:ext>
            </a:extLst>
          </p:cNvPr>
          <p:cNvSpPr txBox="1"/>
          <p:nvPr/>
        </p:nvSpPr>
        <p:spPr>
          <a:xfrm>
            <a:off x="3994876" y="326855"/>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Giải</a:t>
            </a:r>
            <a:r>
              <a:rPr kumimoji="0" lang="en-US" sz="3200" b="0"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nghĩa</a:t>
            </a:r>
            <a:r>
              <a:rPr kumimoji="0" lang="en-US" sz="3200" b="0"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rPr>
              <a:t> từ </a:t>
            </a:r>
            <a:r>
              <a:rPr kumimoji="0" lang="en-US" sz="3200" b="0"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khó</a:t>
            </a:r>
            <a:r>
              <a:rPr kumimoji="0" lang="en-US" sz="3200" b="0"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hiểu</a:t>
            </a:r>
            <a:endParaRPr kumimoji="0" lang="en-US" sz="3200" b="0"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endParaRPr>
          </a:p>
        </p:txBody>
      </p:sp>
      <p:sp>
        <p:nvSpPr>
          <p:cNvPr id="10" name="思想气泡: 云 1">
            <a:extLst>
              <a:ext uri="{FF2B5EF4-FFF2-40B4-BE49-F238E27FC236}">
                <a16:creationId xmlns:a16="http://schemas.microsoft.com/office/drawing/2014/main" id="{504032C7-4407-499F-9E0C-E9F346EB3AD9}"/>
              </a:ext>
            </a:extLst>
          </p:cNvPr>
          <p:cNvSpPr/>
          <p:nvPr/>
        </p:nvSpPr>
        <p:spPr>
          <a:xfrm rot="21103547" flipH="1">
            <a:off x="4886843" y="1330916"/>
            <a:ext cx="6625468" cy="3889577"/>
          </a:xfrm>
          <a:prstGeom prst="cloudCallout">
            <a:avLst>
              <a:gd name="adj1" fmla="val 71953"/>
              <a:gd name="adj2" fmla="val -1243"/>
            </a:avLst>
          </a:prstGeom>
          <a:solidFill>
            <a:srgbClr val="F5D54C"/>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TextBox 10">
            <a:extLst>
              <a:ext uri="{FF2B5EF4-FFF2-40B4-BE49-F238E27FC236}">
                <a16:creationId xmlns:a16="http://schemas.microsoft.com/office/drawing/2014/main" id="{98E09271-C5ED-4394-84F3-77D6DE225CB4}"/>
              </a:ext>
            </a:extLst>
          </p:cNvPr>
          <p:cNvSpPr txBox="1"/>
          <p:nvPr/>
        </p:nvSpPr>
        <p:spPr>
          <a:xfrm>
            <a:off x="5305510" y="2121542"/>
            <a:ext cx="6243469"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 bài </a:t>
            </a:r>
            <a:r>
              <a:rPr kumimoji="0" lang="en-US" sz="48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48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rừng</a:t>
            </a:r>
            <a:r>
              <a:rPr kumimoji="0" lang="en-US" sz="48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48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r>
              <a:rPr kumimoji="0" lang="vi-VN" sz="4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có từ nào em chưa hiểu nghĩa? </a:t>
            </a:r>
            <a:endParaRPr kumimoji="0" lang="en-US" sz="4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Picture 6" descr="A picture containing text, toy, vector graphics&#10;&#10;Description automatically generated">
            <a:extLst>
              <a:ext uri="{FF2B5EF4-FFF2-40B4-BE49-F238E27FC236}">
                <a16:creationId xmlns:a16="http://schemas.microsoft.com/office/drawing/2014/main" id="{D07288E1-D254-4179-8285-2C28B2B1AA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134" y="1856479"/>
            <a:ext cx="4662965" cy="4368075"/>
          </a:xfrm>
          <a:prstGeom prst="rect">
            <a:avLst/>
          </a:prstGeom>
        </p:spPr>
      </p:pic>
    </p:spTree>
    <p:extLst>
      <p:ext uri="{BB962C8B-B14F-4D97-AF65-F5344CB8AC3E}">
        <p14:creationId xmlns:p14="http://schemas.microsoft.com/office/powerpoint/2010/main" val="334527188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anim calcmode="lin" valueType="num">
                                      <p:cBhvr>
                                        <p:cTn id="12" dur="500" fill="hold"/>
                                        <p:tgtEl>
                                          <p:spTgt spid="10"/>
                                        </p:tgtEl>
                                        <p:attrNameLst>
                                          <p:attrName>ppt_x</p:attrName>
                                        </p:attrNameLst>
                                      </p:cBhvr>
                                      <p:tavLst>
                                        <p:tav tm="0">
                                          <p:val>
                                            <p:strVal val="#ppt_x"/>
                                          </p:val>
                                        </p:tav>
                                        <p:tav tm="100000">
                                          <p:val>
                                            <p:strVal val="#ppt_x"/>
                                          </p:val>
                                        </p:tav>
                                      </p:tavLst>
                                    </p:anim>
                                    <p:anim calcmode="lin" valueType="num">
                                      <p:cBhvr>
                                        <p:cTn id="13" dur="500" fill="hold"/>
                                        <p:tgtEl>
                                          <p:spTgt spid="10"/>
                                        </p:tgtEl>
                                        <p:attrNameLst>
                                          <p:attrName>ppt_y</p:attrName>
                                        </p:attrNameLst>
                                      </p:cBhvr>
                                      <p:tavLst>
                                        <p:tav tm="0">
                                          <p:val>
                                            <p:strVal val="#ppt_y+.1"/>
                                          </p:val>
                                        </p:tav>
                                        <p:tav tm="100000">
                                          <p:val>
                                            <p:strVal val="#ppt_y"/>
                                          </p:val>
                                        </p:tav>
                                      </p:tavLst>
                                    </p:anim>
                                  </p:childTnLst>
                                </p:cTn>
                              </p:par>
                              <p:par>
                                <p:cTn id="14" presetID="1"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Chiêm ngưỡng vẻ hùng vĩ tuyệt đẹp của núi rừng Hà Giang - Vĩnh Long Online">
            <a:extLst>
              <a:ext uri="{FF2B5EF4-FFF2-40B4-BE49-F238E27FC236}">
                <a16:creationId xmlns:a16="http://schemas.microsoft.com/office/drawing/2014/main" id="{13AA4D74-555E-40DE-B54E-B00B29E9E5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7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F26EF60-53E7-4DF9-9061-EDCED727C168}"/>
              </a:ext>
            </a:extLst>
          </p:cNvPr>
          <p:cNvSpPr txBox="1"/>
          <p:nvPr/>
        </p:nvSpPr>
        <p:spPr>
          <a:xfrm>
            <a:off x="3905250" y="2840355"/>
            <a:ext cx="4610100" cy="2865120"/>
          </a:xfrm>
          <a:prstGeom prst="ellipse">
            <a:avLst/>
          </a:prstGeom>
          <a:solidFill>
            <a:srgbClr val="FFFFFF"/>
          </a:solidFill>
          <a:ln w="174625" cmpd="thinThick">
            <a:solidFill>
              <a:srgbClr val="FFFFFF"/>
            </a:solidFill>
          </a:ln>
        </p:spPr>
        <p:txBody>
          <a:bodyPr vert="horz" lIns="91440" tIns="45720" rIns="91440" bIns="45720" rtlCol="0" anchor="ctr">
            <a:normAutofit lnSpcReduction="10000"/>
          </a:bodyPr>
          <a:lstStyle/>
          <a:p>
            <a:pPr marL="0" marR="0" lvl="0" indent="0" algn="ctr" fontAlgn="auto">
              <a:lnSpc>
                <a:spcPct val="90000"/>
              </a:lnSpc>
              <a:spcBef>
                <a:spcPct val="0"/>
              </a:spcBef>
              <a:spcAft>
                <a:spcPts val="600"/>
              </a:spcAft>
              <a:buClrTx/>
              <a:buSzTx/>
              <a:tabLst/>
              <a:defRPr/>
            </a:pPr>
            <a:r>
              <a:rPr kumimoji="0" lang="en-US" sz="3600" b="1" i="0" u="none" strike="noStrike" cap="none" spc="0" normalizeH="0" baseline="0" noProof="0" dirty="0" err="1">
                <a:ln>
                  <a:noFill/>
                </a:ln>
                <a:solidFill>
                  <a:srgbClr val="262626"/>
                </a:solidFill>
                <a:effectLst/>
                <a:uLnTx/>
                <a:uFillTx/>
                <a:latin typeface="Arial-Rounded" panose="020B0500000000000000" pitchFamily="34" charset="0"/>
                <a:ea typeface="Arial-Rounded" panose="020B0500000000000000" pitchFamily="34" charset="0"/>
                <a:cs typeface="Arial-Rounded" panose="020B0500000000000000" pitchFamily="34" charset="0"/>
              </a:rPr>
              <a:t>Trùng</a:t>
            </a:r>
            <a:r>
              <a:rPr kumimoji="0" lang="en-US" sz="3600" b="1" i="0" u="none" strike="noStrike" cap="none" spc="0" normalizeH="0" noProof="0" dirty="0">
                <a:ln>
                  <a:noFill/>
                </a:ln>
                <a:solidFill>
                  <a:srgbClr val="26262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noProof="0" dirty="0" err="1">
                <a:ln>
                  <a:noFill/>
                </a:ln>
                <a:solidFill>
                  <a:srgbClr val="262626"/>
                </a:solidFill>
                <a:effectLst/>
                <a:uLnTx/>
                <a:uFillTx/>
                <a:latin typeface="Arial-Rounded" panose="020B0500000000000000" pitchFamily="34" charset="0"/>
                <a:ea typeface="Arial-Rounded" panose="020B0500000000000000" pitchFamily="34" charset="0"/>
                <a:cs typeface="Arial-Rounded" panose="020B0500000000000000" pitchFamily="34" charset="0"/>
              </a:rPr>
              <a:t>điệp</a:t>
            </a:r>
            <a:r>
              <a:rPr kumimoji="0" lang="en-US" sz="3600" b="1" i="0" u="none" strike="noStrike" cap="none" spc="0" normalizeH="0" baseline="0" noProof="0" dirty="0">
                <a:ln>
                  <a:noFill/>
                </a:ln>
                <a:solidFill>
                  <a:srgbClr val="26262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3600" b="1" i="0" u="none" strike="noStrike"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noProof="0" dirty="0" err="1">
                <a:ln>
                  <a:noFill/>
                </a:ln>
                <a:solidFill>
                  <a:srgbClr val="262626"/>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3600" b="1" i="0" u="none" strike="noStrike" cap="none" spc="0" normalizeH="0" noProof="0" dirty="0">
                <a:ln>
                  <a:noFill/>
                </a:ln>
                <a:solidFill>
                  <a:srgbClr val="26262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noProof="0" dirty="0" err="1">
                <a:ln>
                  <a:noFill/>
                </a:ln>
                <a:solidFill>
                  <a:srgbClr val="262626"/>
                </a:solidFill>
                <a:effectLst/>
                <a:uLnTx/>
                <a:uFillTx/>
                <a:latin typeface="Arial-Rounded" panose="020B0500000000000000" pitchFamily="34" charset="0"/>
                <a:ea typeface="Arial-Rounded" panose="020B0500000000000000" pitchFamily="34" charset="0"/>
                <a:cs typeface="Arial-Rounded" panose="020B0500000000000000" pitchFamily="34" charset="0"/>
              </a:rPr>
              <a:t>liên</a:t>
            </a:r>
            <a:r>
              <a:rPr kumimoji="0" lang="en-US" sz="3600" b="1" i="0" u="none" strike="noStrike" cap="none" spc="0" normalizeH="0" noProof="0" dirty="0">
                <a:ln>
                  <a:noFill/>
                </a:ln>
                <a:solidFill>
                  <a:srgbClr val="26262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noProof="0" dirty="0" err="1">
                <a:ln>
                  <a:noFill/>
                </a:ln>
                <a:solidFill>
                  <a:srgbClr val="262626"/>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3600" b="1" i="0" u="none" strike="noStrike" cap="none" spc="0" normalizeH="0" noProof="0" dirty="0">
                <a:ln>
                  <a:noFill/>
                </a:ln>
                <a:solidFill>
                  <a:srgbClr val="26262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noProof="0" dirty="0" err="1">
                <a:ln>
                  <a:noFill/>
                </a:ln>
                <a:solidFill>
                  <a:srgbClr val="262626"/>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3600" b="1" i="0" u="none" strike="noStrike" cap="none" spc="0" normalizeH="0" noProof="0" dirty="0">
                <a:ln>
                  <a:noFill/>
                </a:ln>
                <a:solidFill>
                  <a:srgbClr val="26262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noProof="0" dirty="0" err="1">
                <a:ln>
                  <a:noFill/>
                </a:ln>
                <a:solidFill>
                  <a:srgbClr val="262626"/>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3600" b="1" i="0" u="none" strike="noStrike" cap="none" spc="0" normalizeH="0" noProof="0" dirty="0">
                <a:ln>
                  <a:noFill/>
                </a:ln>
                <a:solidFill>
                  <a:srgbClr val="262626"/>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3600" b="1" i="0" u="none" strike="noStrike" cap="none" spc="0" normalizeH="0" noProof="0" dirty="0" err="1">
                <a:ln>
                  <a:noFill/>
                </a:ln>
                <a:solidFill>
                  <a:srgbClr val="262626"/>
                </a:solidFill>
                <a:effectLst/>
                <a:uLnTx/>
                <a:uFillTx/>
                <a:latin typeface="Arial-Rounded" panose="020B0500000000000000" pitchFamily="34" charset="0"/>
                <a:ea typeface="Arial-Rounded" panose="020B0500000000000000" pitchFamily="34" charset="0"/>
                <a:cs typeface="Arial-Rounded" panose="020B0500000000000000" pitchFamily="34" charset="0"/>
              </a:rPr>
              <a:t>giờ</a:t>
            </a:r>
            <a:r>
              <a:rPr kumimoji="0" lang="en-US" sz="3600" b="1" i="0" u="none" strike="noStrike" cap="none" spc="0" normalizeH="0" noProof="0" dirty="0">
                <a:ln>
                  <a:noFill/>
                </a:ln>
                <a:solidFill>
                  <a:srgbClr val="26262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noProof="0" dirty="0" err="1">
                <a:ln>
                  <a:noFill/>
                </a:ln>
                <a:solidFill>
                  <a:srgbClr val="262626"/>
                </a:solidFill>
                <a:effectLst/>
                <a:uLnTx/>
                <a:uFillTx/>
                <a:latin typeface="Arial-Rounded" panose="020B0500000000000000" pitchFamily="34" charset="0"/>
                <a:ea typeface="Arial-Rounded" panose="020B0500000000000000" pitchFamily="34" charset="0"/>
                <a:cs typeface="Arial-Rounded" panose="020B0500000000000000" pitchFamily="34" charset="0"/>
              </a:rPr>
              <a:t>hết</a:t>
            </a:r>
            <a:endParaRPr kumimoji="0" lang="en-US" sz="3600" b="1" i="1" u="sng" strike="noStrike" cap="none" spc="0" normalizeH="0" baseline="0" noProof="0" dirty="0">
              <a:ln>
                <a:noFill/>
              </a:ln>
              <a:solidFill>
                <a:srgbClr val="262626"/>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4108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C239EA0-7F04-4C4B-8C3B-2CA4A5A69966}"/>
              </a:ext>
            </a:extLst>
          </p:cNvPr>
          <p:cNvGrpSpPr/>
          <p:nvPr/>
        </p:nvGrpSpPr>
        <p:grpSpPr>
          <a:xfrm>
            <a:off x="3756860" y="181635"/>
            <a:ext cx="4662490" cy="703914"/>
            <a:chOff x="3764755" y="267285"/>
            <a:chExt cx="4662490" cy="703914"/>
          </a:xfrm>
        </p:grpSpPr>
        <p:sp>
          <p:nvSpPr>
            <p:cNvPr id="3" name="任意多边形: 形状 40">
              <a:extLst>
                <a:ext uri="{FF2B5EF4-FFF2-40B4-BE49-F238E27FC236}">
                  <a16:creationId xmlns:a16="http://schemas.microsoft.com/office/drawing/2014/main" id="{09753B43-024F-4356-846F-4B72A70A0D4E}"/>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id="{DA4DD916-3C85-4017-8E2E-83E52D72993D}"/>
                </a:ext>
              </a:extLst>
            </p:cNvPr>
            <p:cNvSpPr txBox="1"/>
            <p:nvPr/>
          </p:nvSpPr>
          <p:spPr>
            <a:xfrm>
              <a:off x="3994876" y="326855"/>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sz="3200" b="0"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3200" b="0"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hiểu</a:t>
              </a:r>
              <a:endParaRPr kumimoji="0" lang="en-US" sz="3200" b="0"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9" name="Group 8">
            <a:extLst>
              <a:ext uri="{FF2B5EF4-FFF2-40B4-BE49-F238E27FC236}">
                <a16:creationId xmlns:a16="http://schemas.microsoft.com/office/drawing/2014/main" id="{C89EB7E8-F630-40CB-977A-A669C4945655}"/>
              </a:ext>
            </a:extLst>
          </p:cNvPr>
          <p:cNvGrpSpPr/>
          <p:nvPr/>
        </p:nvGrpSpPr>
        <p:grpSpPr>
          <a:xfrm>
            <a:off x="133350" y="2089070"/>
            <a:ext cx="5501442" cy="1173410"/>
            <a:chOff x="3764755" y="267285"/>
            <a:chExt cx="4662490" cy="1173410"/>
          </a:xfrm>
          <a:solidFill>
            <a:schemeClr val="accent4">
              <a:lumMod val="60000"/>
              <a:lumOff val="40000"/>
            </a:schemeClr>
          </a:solidFill>
        </p:grpSpPr>
        <p:sp>
          <p:nvSpPr>
            <p:cNvPr id="10" name="任意多边形: 形状 40">
              <a:extLst>
                <a:ext uri="{FF2B5EF4-FFF2-40B4-BE49-F238E27FC236}">
                  <a16:creationId xmlns:a16="http://schemas.microsoft.com/office/drawing/2014/main" id="{04BE5DA6-EA9E-4C19-9C51-A6FF938A1B6F}"/>
                </a:ext>
              </a:extLst>
            </p:cNvPr>
            <p:cNvSpPr/>
            <p:nvPr/>
          </p:nvSpPr>
          <p:spPr>
            <a:xfrm>
              <a:off x="3764755" y="267285"/>
              <a:ext cx="4662490" cy="1173410"/>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extBox 10">
              <a:extLst>
                <a:ext uri="{FF2B5EF4-FFF2-40B4-BE49-F238E27FC236}">
                  <a16:creationId xmlns:a16="http://schemas.microsoft.com/office/drawing/2014/main" id="{689A0EC7-7ADA-4F4B-9C6D-62E0A2E3CCCA}"/>
                </a:ext>
              </a:extLst>
            </p:cNvPr>
            <p:cNvSpPr txBox="1"/>
            <p:nvPr/>
          </p:nvSpPr>
          <p:spPr>
            <a:xfrm>
              <a:off x="3994876" y="326855"/>
              <a:ext cx="4432369" cy="107721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Vào rừng, các bạn nhỏ nghe thấy những âm thanh gì</a:t>
              </a:r>
              <a:r>
                <a:rPr kumimoji="0" lang="en-US" sz="3200" b="0"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3200" b="0"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2" name="Group 11">
            <a:extLst>
              <a:ext uri="{FF2B5EF4-FFF2-40B4-BE49-F238E27FC236}">
                <a16:creationId xmlns:a16="http://schemas.microsoft.com/office/drawing/2014/main" id="{E20CE6AF-E72A-4616-B8ED-ED3DCE9ADA5D}"/>
              </a:ext>
            </a:extLst>
          </p:cNvPr>
          <p:cNvGrpSpPr/>
          <p:nvPr/>
        </p:nvGrpSpPr>
        <p:grpSpPr>
          <a:xfrm>
            <a:off x="5886286" y="2078233"/>
            <a:ext cx="6112007" cy="1207980"/>
            <a:chOff x="3032587" y="281481"/>
            <a:chExt cx="5132320" cy="1755209"/>
          </a:xfrm>
          <a:solidFill>
            <a:srgbClr val="CCFFCC"/>
          </a:solidFill>
        </p:grpSpPr>
        <p:sp>
          <p:nvSpPr>
            <p:cNvPr id="13" name="任意多边形: 形状 40">
              <a:extLst>
                <a:ext uri="{FF2B5EF4-FFF2-40B4-BE49-F238E27FC236}">
                  <a16:creationId xmlns:a16="http://schemas.microsoft.com/office/drawing/2014/main" id="{AD4D3C1B-5C33-47BC-96F7-CC7DDE26743A}"/>
                </a:ext>
              </a:extLst>
            </p:cNvPr>
            <p:cNvSpPr/>
            <p:nvPr/>
          </p:nvSpPr>
          <p:spPr>
            <a:xfrm>
              <a:off x="3032587" y="281481"/>
              <a:ext cx="5097573" cy="1755209"/>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grp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3FE8D257-2728-4F04-99AD-966EE88571E9}"/>
                </a:ext>
              </a:extLst>
            </p:cNvPr>
            <p:cNvSpPr txBox="1"/>
            <p:nvPr/>
          </p:nvSpPr>
          <p:spPr>
            <a:xfrm>
              <a:off x="3134975" y="432437"/>
              <a:ext cx="5029932" cy="1565211"/>
            </a:xfrm>
            <a:prstGeom prst="rect">
              <a:avLst/>
            </a:prstGeom>
            <a:grp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32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Cây cối và con vật trong rừng được tả như thế nào?</a:t>
              </a:r>
              <a:endParaRPr kumimoji="0" 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5" name="Group 14">
            <a:extLst>
              <a:ext uri="{FF2B5EF4-FFF2-40B4-BE49-F238E27FC236}">
                <a16:creationId xmlns:a16="http://schemas.microsoft.com/office/drawing/2014/main" id="{C03A3879-9545-4D2E-8DDB-B702E1A5DC33}"/>
              </a:ext>
            </a:extLst>
          </p:cNvPr>
          <p:cNvGrpSpPr/>
          <p:nvPr/>
        </p:nvGrpSpPr>
        <p:grpSpPr>
          <a:xfrm>
            <a:off x="321909" y="4509374"/>
            <a:ext cx="4926366" cy="1328115"/>
            <a:chOff x="3567080" y="-251321"/>
            <a:chExt cx="4662490" cy="2107421"/>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p:grpSpPr>
        <p:sp>
          <p:nvSpPr>
            <p:cNvPr id="16" name="任意多边形: 形状 40">
              <a:extLst>
                <a:ext uri="{FF2B5EF4-FFF2-40B4-BE49-F238E27FC236}">
                  <a16:creationId xmlns:a16="http://schemas.microsoft.com/office/drawing/2014/main" id="{23AA58DD-3EF8-475D-8EC2-527AB72047FA}"/>
                </a:ext>
              </a:extLst>
            </p:cNvPr>
            <p:cNvSpPr/>
            <p:nvPr/>
          </p:nvSpPr>
          <p:spPr>
            <a:xfrm>
              <a:off x="3567080" y="-251321"/>
              <a:ext cx="4662490" cy="2107421"/>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grp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TextBox 16">
              <a:extLst>
                <a:ext uri="{FF2B5EF4-FFF2-40B4-BE49-F238E27FC236}">
                  <a16:creationId xmlns:a16="http://schemas.microsoft.com/office/drawing/2014/main" id="{EF60E0CA-7ED8-4007-B14B-59C01259034F}"/>
                </a:ext>
              </a:extLst>
            </p:cNvPr>
            <p:cNvSpPr txBox="1"/>
            <p:nvPr/>
          </p:nvSpPr>
          <p:spPr>
            <a:xfrm>
              <a:off x="3700059" y="-63340"/>
              <a:ext cx="4529511" cy="1709304"/>
            </a:xfrm>
            <a:prstGeom prst="rect">
              <a:avLst/>
            </a:prstGeom>
            <a:grp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Trên đường về, ông đã kể những gì cho các bạn nhỏ?</a:t>
              </a:r>
              <a:endParaRPr kumimoji="0" lang="en-US" sz="3200" b="0"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8" name="Group 17">
            <a:extLst>
              <a:ext uri="{FF2B5EF4-FFF2-40B4-BE49-F238E27FC236}">
                <a16:creationId xmlns:a16="http://schemas.microsoft.com/office/drawing/2014/main" id="{D896DEAC-6FAD-40A2-8332-D3478DD6B72D}"/>
              </a:ext>
            </a:extLst>
          </p:cNvPr>
          <p:cNvGrpSpPr/>
          <p:nvPr/>
        </p:nvGrpSpPr>
        <p:grpSpPr>
          <a:xfrm>
            <a:off x="6182755" y="4492604"/>
            <a:ext cx="5477687" cy="1611023"/>
            <a:chOff x="3764755" y="264892"/>
            <a:chExt cx="3892249" cy="1344885"/>
          </a:xfrm>
          <a:solidFill>
            <a:srgbClr val="FFE1E1"/>
          </a:solidFill>
        </p:grpSpPr>
        <p:sp>
          <p:nvSpPr>
            <p:cNvPr id="19" name="任意多边形: 形状 40">
              <a:extLst>
                <a:ext uri="{FF2B5EF4-FFF2-40B4-BE49-F238E27FC236}">
                  <a16:creationId xmlns:a16="http://schemas.microsoft.com/office/drawing/2014/main" id="{AB43A6C4-F229-4307-9528-3D9ABAD337A6}"/>
                </a:ext>
              </a:extLst>
            </p:cNvPr>
            <p:cNvSpPr/>
            <p:nvPr/>
          </p:nvSpPr>
          <p:spPr>
            <a:xfrm>
              <a:off x="3764755" y="267285"/>
              <a:ext cx="3892249" cy="1342492"/>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grp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altLang="zh-CN" sz="4400" b="0" i="0" u="none" strike="noStrike" kern="1200" cap="none" spc="0" normalizeH="0" baseline="0" noProof="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TextBox 19">
              <a:extLst>
                <a:ext uri="{FF2B5EF4-FFF2-40B4-BE49-F238E27FC236}">
                  <a16:creationId xmlns:a16="http://schemas.microsoft.com/office/drawing/2014/main" id="{6A9F33B4-D70F-4B35-8F8A-7E4AFD287CC8}"/>
                </a:ext>
              </a:extLst>
            </p:cNvPr>
            <p:cNvSpPr txBox="1"/>
            <p:nvPr/>
          </p:nvSpPr>
          <p:spPr>
            <a:xfrm>
              <a:off x="3805382" y="264892"/>
              <a:ext cx="3810994" cy="131035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Theo </a:t>
              </a:r>
              <a:r>
                <a:rPr lang="en-US" sz="3200" b="0" i="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32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các</a:t>
              </a:r>
              <a:r>
                <a:rPr lang="en-US" sz="32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2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nhỏ</a:t>
              </a:r>
              <a:r>
                <a:rPr lang="en-US" sz="32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có</a:t>
              </a:r>
              <a:r>
                <a:rPr lang="en-US" sz="32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thấy</a:t>
              </a:r>
              <a:r>
                <a:rPr lang="en-US" sz="32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thú</a:t>
              </a:r>
              <a:r>
                <a:rPr lang="en-US" sz="32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vị</a:t>
              </a:r>
              <a:r>
                <a:rPr lang="en-US" sz="32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với</a:t>
              </a:r>
              <a:r>
                <a:rPr lang="en-US" sz="32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chuyến</a:t>
              </a:r>
              <a:r>
                <a:rPr lang="en-US" sz="32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đi</a:t>
              </a:r>
              <a:r>
                <a:rPr lang="en-US" sz="32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thăm</a:t>
              </a:r>
              <a:r>
                <a:rPr lang="en-US" sz="32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rừng</a:t>
              </a:r>
              <a:r>
                <a:rPr lang="en-US" sz="32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cùng</a:t>
              </a:r>
              <a:r>
                <a:rPr lang="en-US" sz="32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ông</a:t>
              </a:r>
              <a:r>
                <a:rPr lang="en-US" sz="32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không</a:t>
              </a:r>
              <a:r>
                <a:rPr lang="en-US" sz="32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2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sao</a:t>
              </a:r>
              <a:r>
                <a:rPr lang="en-US" sz="32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7" name="Group 26">
            <a:extLst>
              <a:ext uri="{FF2B5EF4-FFF2-40B4-BE49-F238E27FC236}">
                <a16:creationId xmlns:a16="http://schemas.microsoft.com/office/drawing/2014/main" id="{1DB1BADC-F19F-4F9F-BC7A-711DC4EAD8C5}"/>
              </a:ext>
            </a:extLst>
          </p:cNvPr>
          <p:cNvGrpSpPr/>
          <p:nvPr/>
        </p:nvGrpSpPr>
        <p:grpSpPr>
          <a:xfrm>
            <a:off x="2129510" y="847751"/>
            <a:ext cx="1071181" cy="1418688"/>
            <a:chOff x="146740" y="1875824"/>
            <a:chExt cx="1071181" cy="1418688"/>
          </a:xfrm>
        </p:grpSpPr>
        <p:pic>
          <p:nvPicPr>
            <p:cNvPr id="24" name="Picture 23" descr="Icon&#10;&#10;Description automatically generated with low confidence">
              <a:extLst>
                <a:ext uri="{FF2B5EF4-FFF2-40B4-BE49-F238E27FC236}">
                  <a16:creationId xmlns:a16="http://schemas.microsoft.com/office/drawing/2014/main" id="{1651291A-B715-4C26-8004-6E3D285153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740" y="1875824"/>
              <a:ext cx="1071181" cy="1418688"/>
            </a:xfrm>
            <a:prstGeom prst="rect">
              <a:avLst/>
            </a:prstGeom>
          </p:spPr>
        </p:pic>
        <p:sp>
          <p:nvSpPr>
            <p:cNvPr id="25" name="Oval 24">
              <a:extLst>
                <a:ext uri="{FF2B5EF4-FFF2-40B4-BE49-F238E27FC236}">
                  <a16:creationId xmlns:a16="http://schemas.microsoft.com/office/drawing/2014/main" id="{5E63A806-6CD2-4743-AF7F-A592CCB011F5}"/>
                </a:ext>
              </a:extLst>
            </p:cNvPr>
            <p:cNvSpPr/>
            <p:nvPr/>
          </p:nvSpPr>
          <p:spPr>
            <a:xfrm>
              <a:off x="355994" y="2415365"/>
              <a:ext cx="610432" cy="561275"/>
            </a:xfrm>
            <a:prstGeom prst="ellipse">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TextBox 25">
              <a:extLst>
                <a:ext uri="{FF2B5EF4-FFF2-40B4-BE49-F238E27FC236}">
                  <a16:creationId xmlns:a16="http://schemas.microsoft.com/office/drawing/2014/main" id="{3CDFC409-A5E6-4E7E-999E-2CD2F8868EAD}"/>
                </a:ext>
              </a:extLst>
            </p:cNvPr>
            <p:cNvSpPr txBox="1"/>
            <p:nvPr/>
          </p:nvSpPr>
          <p:spPr>
            <a:xfrm>
              <a:off x="459477" y="2373254"/>
              <a:ext cx="5069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AD47">
                      <a:lumMod val="75000"/>
                    </a:srgbClr>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grpSp>
        <p:nvGrpSpPr>
          <p:cNvPr id="34" name="Group 33">
            <a:extLst>
              <a:ext uri="{FF2B5EF4-FFF2-40B4-BE49-F238E27FC236}">
                <a16:creationId xmlns:a16="http://schemas.microsoft.com/office/drawing/2014/main" id="{7DDFF4B1-8B68-457E-B9D0-939DD6E30864}"/>
              </a:ext>
            </a:extLst>
          </p:cNvPr>
          <p:cNvGrpSpPr/>
          <p:nvPr/>
        </p:nvGrpSpPr>
        <p:grpSpPr>
          <a:xfrm>
            <a:off x="8386009" y="836914"/>
            <a:ext cx="1071181" cy="1418688"/>
            <a:chOff x="146740" y="1875824"/>
            <a:chExt cx="1071181" cy="1418688"/>
          </a:xfrm>
        </p:grpSpPr>
        <p:pic>
          <p:nvPicPr>
            <p:cNvPr id="35" name="Picture 34" descr="Icon&#10;&#10;Description automatically generated with low confidence">
              <a:extLst>
                <a:ext uri="{FF2B5EF4-FFF2-40B4-BE49-F238E27FC236}">
                  <a16:creationId xmlns:a16="http://schemas.microsoft.com/office/drawing/2014/main" id="{1B2480D4-DA07-4DF4-AB5A-20A03AB4DA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740" y="1875824"/>
              <a:ext cx="1071181" cy="1418688"/>
            </a:xfrm>
            <a:prstGeom prst="rect">
              <a:avLst/>
            </a:prstGeom>
          </p:spPr>
        </p:pic>
        <p:sp>
          <p:nvSpPr>
            <p:cNvPr id="36" name="Oval 35">
              <a:extLst>
                <a:ext uri="{FF2B5EF4-FFF2-40B4-BE49-F238E27FC236}">
                  <a16:creationId xmlns:a16="http://schemas.microsoft.com/office/drawing/2014/main" id="{0CAA0761-7D50-427B-BC7C-FC7AA9ADF3E7}"/>
                </a:ext>
              </a:extLst>
            </p:cNvPr>
            <p:cNvSpPr/>
            <p:nvPr/>
          </p:nvSpPr>
          <p:spPr>
            <a:xfrm>
              <a:off x="355994" y="2415365"/>
              <a:ext cx="610432" cy="561275"/>
            </a:xfrm>
            <a:prstGeom prst="ellipse">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7" name="TextBox 36">
              <a:extLst>
                <a:ext uri="{FF2B5EF4-FFF2-40B4-BE49-F238E27FC236}">
                  <a16:creationId xmlns:a16="http://schemas.microsoft.com/office/drawing/2014/main" id="{A2CE1EA0-68AB-4D60-AD5F-49B011136C72}"/>
                </a:ext>
              </a:extLst>
            </p:cNvPr>
            <p:cNvSpPr txBox="1"/>
            <p:nvPr/>
          </p:nvSpPr>
          <p:spPr>
            <a:xfrm>
              <a:off x="459477" y="2373254"/>
              <a:ext cx="5069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AD47">
                      <a:lumMod val="75000"/>
                    </a:srgbClr>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grpSp>
        <p:nvGrpSpPr>
          <p:cNvPr id="38" name="Group 37">
            <a:extLst>
              <a:ext uri="{FF2B5EF4-FFF2-40B4-BE49-F238E27FC236}">
                <a16:creationId xmlns:a16="http://schemas.microsoft.com/office/drawing/2014/main" id="{D06307A5-F599-4D13-8AEF-634ED8B7801C}"/>
              </a:ext>
            </a:extLst>
          </p:cNvPr>
          <p:cNvGrpSpPr/>
          <p:nvPr/>
        </p:nvGrpSpPr>
        <p:grpSpPr>
          <a:xfrm>
            <a:off x="2117564" y="3252262"/>
            <a:ext cx="1071181" cy="1418688"/>
            <a:chOff x="146740" y="1875824"/>
            <a:chExt cx="1071181" cy="1418688"/>
          </a:xfrm>
        </p:grpSpPr>
        <p:pic>
          <p:nvPicPr>
            <p:cNvPr id="39" name="Picture 38" descr="Icon&#10;&#10;Description automatically generated with low confidence">
              <a:extLst>
                <a:ext uri="{FF2B5EF4-FFF2-40B4-BE49-F238E27FC236}">
                  <a16:creationId xmlns:a16="http://schemas.microsoft.com/office/drawing/2014/main" id="{BBFAB242-423C-4B79-B72A-53862ACE40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740" y="1875824"/>
              <a:ext cx="1071181" cy="1418688"/>
            </a:xfrm>
            <a:prstGeom prst="rect">
              <a:avLst/>
            </a:prstGeom>
          </p:spPr>
        </p:pic>
        <p:sp>
          <p:nvSpPr>
            <p:cNvPr id="40" name="Oval 39">
              <a:extLst>
                <a:ext uri="{FF2B5EF4-FFF2-40B4-BE49-F238E27FC236}">
                  <a16:creationId xmlns:a16="http://schemas.microsoft.com/office/drawing/2014/main" id="{27C79826-A1D0-451A-8031-2ECF41E15588}"/>
                </a:ext>
              </a:extLst>
            </p:cNvPr>
            <p:cNvSpPr/>
            <p:nvPr/>
          </p:nvSpPr>
          <p:spPr>
            <a:xfrm>
              <a:off x="355994" y="2415365"/>
              <a:ext cx="610432" cy="561275"/>
            </a:xfrm>
            <a:prstGeom prst="ellipse">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1" name="TextBox 40">
              <a:extLst>
                <a:ext uri="{FF2B5EF4-FFF2-40B4-BE49-F238E27FC236}">
                  <a16:creationId xmlns:a16="http://schemas.microsoft.com/office/drawing/2014/main" id="{42491E9E-A1AA-4592-8A1F-76A8550D8F32}"/>
                </a:ext>
              </a:extLst>
            </p:cNvPr>
            <p:cNvSpPr txBox="1"/>
            <p:nvPr/>
          </p:nvSpPr>
          <p:spPr>
            <a:xfrm>
              <a:off x="459476" y="2373254"/>
              <a:ext cx="45372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AD47">
                      <a:lumMod val="75000"/>
                    </a:srgbClr>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grpSp>
        <p:nvGrpSpPr>
          <p:cNvPr id="42" name="Group 41">
            <a:extLst>
              <a:ext uri="{FF2B5EF4-FFF2-40B4-BE49-F238E27FC236}">
                <a16:creationId xmlns:a16="http://schemas.microsoft.com/office/drawing/2014/main" id="{01C5E16B-6BBC-4565-A5C3-98425798CD0F}"/>
              </a:ext>
            </a:extLst>
          </p:cNvPr>
          <p:cNvGrpSpPr/>
          <p:nvPr/>
        </p:nvGrpSpPr>
        <p:grpSpPr>
          <a:xfrm>
            <a:off x="8467666" y="3108843"/>
            <a:ext cx="1071181" cy="1418688"/>
            <a:chOff x="146740" y="1875824"/>
            <a:chExt cx="1071181" cy="1418688"/>
          </a:xfrm>
        </p:grpSpPr>
        <p:pic>
          <p:nvPicPr>
            <p:cNvPr id="43" name="Picture 42" descr="Icon&#10;&#10;Description automatically generated with low confidence">
              <a:extLst>
                <a:ext uri="{FF2B5EF4-FFF2-40B4-BE49-F238E27FC236}">
                  <a16:creationId xmlns:a16="http://schemas.microsoft.com/office/drawing/2014/main" id="{69DC1929-B8FC-4DFE-9E8C-5E62647CF5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740" y="1875824"/>
              <a:ext cx="1071181" cy="1418688"/>
            </a:xfrm>
            <a:prstGeom prst="rect">
              <a:avLst/>
            </a:prstGeom>
          </p:spPr>
        </p:pic>
        <p:sp>
          <p:nvSpPr>
            <p:cNvPr id="44" name="Oval 43">
              <a:extLst>
                <a:ext uri="{FF2B5EF4-FFF2-40B4-BE49-F238E27FC236}">
                  <a16:creationId xmlns:a16="http://schemas.microsoft.com/office/drawing/2014/main" id="{319E36A7-0664-43C5-851F-B16A2E795E9B}"/>
                </a:ext>
              </a:extLst>
            </p:cNvPr>
            <p:cNvSpPr/>
            <p:nvPr/>
          </p:nvSpPr>
          <p:spPr>
            <a:xfrm>
              <a:off x="355994" y="2415365"/>
              <a:ext cx="610432" cy="561275"/>
            </a:xfrm>
            <a:prstGeom prst="ellipse">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5" name="TextBox 44">
              <a:extLst>
                <a:ext uri="{FF2B5EF4-FFF2-40B4-BE49-F238E27FC236}">
                  <a16:creationId xmlns:a16="http://schemas.microsoft.com/office/drawing/2014/main" id="{3667E315-7457-475C-B469-18345C5E0E96}"/>
                </a:ext>
              </a:extLst>
            </p:cNvPr>
            <p:cNvSpPr txBox="1"/>
            <p:nvPr/>
          </p:nvSpPr>
          <p:spPr>
            <a:xfrm>
              <a:off x="459477" y="2373254"/>
              <a:ext cx="5069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AD47">
                      <a:lumMod val="75000"/>
                    </a:srgbClr>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4</a:t>
              </a:r>
            </a:p>
          </p:txBody>
        </p:sp>
      </p:grpSp>
    </p:spTree>
    <p:extLst>
      <p:ext uri="{BB962C8B-B14F-4D97-AF65-F5344CB8AC3E}">
        <p14:creationId xmlns:p14="http://schemas.microsoft.com/office/powerpoint/2010/main" val="78720449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290">
                                          <p:stCondLst>
                                            <p:cond delay="0"/>
                                          </p:stCondLst>
                                        </p:cTn>
                                        <p:tgtEl>
                                          <p:spTgt spid="8"/>
                                        </p:tgtEl>
                                      </p:cBhvr>
                                    </p:animEffect>
                                    <p:anim calcmode="lin" valueType="num">
                                      <p:cBhvr>
                                        <p:cTn id="8"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13" dur="13">
                                          <p:stCondLst>
                                            <p:cond delay="325"/>
                                          </p:stCondLst>
                                        </p:cTn>
                                        <p:tgtEl>
                                          <p:spTgt spid="8"/>
                                        </p:tgtEl>
                                      </p:cBhvr>
                                      <p:to x="100000" y="60000"/>
                                    </p:animScale>
                                    <p:animScale>
                                      <p:cBhvr>
                                        <p:cTn id="14" dur="83" decel="50000">
                                          <p:stCondLst>
                                            <p:cond delay="338"/>
                                          </p:stCondLst>
                                        </p:cTn>
                                        <p:tgtEl>
                                          <p:spTgt spid="8"/>
                                        </p:tgtEl>
                                      </p:cBhvr>
                                      <p:to x="100000" y="100000"/>
                                    </p:animScale>
                                    <p:animScale>
                                      <p:cBhvr>
                                        <p:cTn id="15" dur="13">
                                          <p:stCondLst>
                                            <p:cond delay="656"/>
                                          </p:stCondLst>
                                        </p:cTn>
                                        <p:tgtEl>
                                          <p:spTgt spid="8"/>
                                        </p:tgtEl>
                                      </p:cBhvr>
                                      <p:to x="100000" y="80000"/>
                                    </p:animScale>
                                    <p:animScale>
                                      <p:cBhvr>
                                        <p:cTn id="16" dur="83" decel="50000">
                                          <p:stCondLst>
                                            <p:cond delay="669"/>
                                          </p:stCondLst>
                                        </p:cTn>
                                        <p:tgtEl>
                                          <p:spTgt spid="8"/>
                                        </p:tgtEl>
                                      </p:cBhvr>
                                      <p:to x="100000" y="100000"/>
                                    </p:animScale>
                                    <p:animScale>
                                      <p:cBhvr>
                                        <p:cTn id="17" dur="13">
                                          <p:stCondLst>
                                            <p:cond delay="821"/>
                                          </p:stCondLst>
                                        </p:cTn>
                                        <p:tgtEl>
                                          <p:spTgt spid="8"/>
                                        </p:tgtEl>
                                      </p:cBhvr>
                                      <p:to x="100000" y="90000"/>
                                    </p:animScale>
                                    <p:animScale>
                                      <p:cBhvr>
                                        <p:cTn id="18" dur="83" decel="50000">
                                          <p:stCondLst>
                                            <p:cond delay="834"/>
                                          </p:stCondLst>
                                        </p:cTn>
                                        <p:tgtEl>
                                          <p:spTgt spid="8"/>
                                        </p:tgtEl>
                                      </p:cBhvr>
                                      <p:to x="100000" y="100000"/>
                                    </p:animScale>
                                    <p:animScale>
                                      <p:cBhvr>
                                        <p:cTn id="19" dur="13">
                                          <p:stCondLst>
                                            <p:cond delay="904"/>
                                          </p:stCondLst>
                                        </p:cTn>
                                        <p:tgtEl>
                                          <p:spTgt spid="8"/>
                                        </p:tgtEl>
                                      </p:cBhvr>
                                      <p:to x="100000" y="95000"/>
                                    </p:animScale>
                                    <p:animScale>
                                      <p:cBhvr>
                                        <p:cTn id="20" dur="83" decel="50000">
                                          <p:stCondLst>
                                            <p:cond delay="917"/>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2"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Scale>
                                      <p:cBhvr>
                                        <p:cTn id="25" dur="5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500" decel="50000" fill="hold">
                                          <p:stCondLst>
                                            <p:cond delay="0"/>
                                          </p:stCondLst>
                                        </p:cTn>
                                        <p:tgtEl>
                                          <p:spTgt spid="27"/>
                                        </p:tgtEl>
                                        <p:attrNameLst>
                                          <p:attrName>ppt_x</p:attrName>
                                          <p:attrName>ppt_y</p:attrName>
                                        </p:attrNameLst>
                                      </p:cBhvr>
                                    </p:animMotion>
                                    <p:animEffect transition="in" filter="fade">
                                      <p:cBhvr>
                                        <p:cTn id="27" dur="500"/>
                                        <p:tgtEl>
                                          <p:spTgt spid="27"/>
                                        </p:tgtEl>
                                      </p:cBhvr>
                                    </p:animEffect>
                                  </p:childTnLst>
                                </p:cTn>
                              </p:par>
                              <p:par>
                                <p:cTn id="28" presetID="12" presetClass="entr" presetSubtype="4"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p:tgtEl>
                                          <p:spTgt spid="9"/>
                                        </p:tgtEl>
                                        <p:attrNameLst>
                                          <p:attrName>ppt_y</p:attrName>
                                        </p:attrNameLst>
                                      </p:cBhvr>
                                      <p:tavLst>
                                        <p:tav tm="0">
                                          <p:val>
                                            <p:strVal val="#ppt_y+#ppt_h*1.125000"/>
                                          </p:val>
                                        </p:tav>
                                        <p:tav tm="100000">
                                          <p:val>
                                            <p:strVal val="#ppt_y"/>
                                          </p:val>
                                        </p:tav>
                                      </p:tavLst>
                                    </p:anim>
                                    <p:animEffect transition="in" filter="wipe(up)">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52" presetClass="entr" presetSubtype="0" fill="hold" nodeType="clickEffect">
                                  <p:stCondLst>
                                    <p:cond delay="0"/>
                                  </p:stCondLst>
                                  <p:childTnLst>
                                    <p:set>
                                      <p:cBhvr>
                                        <p:cTn id="35" dur="1" fill="hold">
                                          <p:stCondLst>
                                            <p:cond delay="0"/>
                                          </p:stCondLst>
                                        </p:cTn>
                                        <p:tgtEl>
                                          <p:spTgt spid="34"/>
                                        </p:tgtEl>
                                        <p:attrNameLst>
                                          <p:attrName>style.visibility</p:attrName>
                                        </p:attrNameLst>
                                      </p:cBhvr>
                                      <p:to>
                                        <p:strVal val="visible"/>
                                      </p:to>
                                    </p:set>
                                    <p:animScale>
                                      <p:cBhvr>
                                        <p:cTn id="36" dur="5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500" decel="50000" fill="hold">
                                          <p:stCondLst>
                                            <p:cond delay="0"/>
                                          </p:stCondLst>
                                        </p:cTn>
                                        <p:tgtEl>
                                          <p:spTgt spid="34"/>
                                        </p:tgtEl>
                                        <p:attrNameLst>
                                          <p:attrName>ppt_x</p:attrName>
                                          <p:attrName>ppt_y</p:attrName>
                                        </p:attrNameLst>
                                      </p:cBhvr>
                                    </p:animMotion>
                                    <p:animEffect transition="in" filter="fade">
                                      <p:cBhvr>
                                        <p:cTn id="38" dur="500"/>
                                        <p:tgtEl>
                                          <p:spTgt spid="34"/>
                                        </p:tgtEl>
                                      </p:cBhvr>
                                    </p:animEffect>
                                  </p:childTnLst>
                                </p:cTn>
                              </p:par>
                              <p:par>
                                <p:cTn id="39" presetID="12" presetClass="entr" presetSubtype="4"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p:tgtEl>
                                          <p:spTgt spid="12"/>
                                        </p:tgtEl>
                                        <p:attrNameLst>
                                          <p:attrName>ppt_y</p:attrName>
                                        </p:attrNameLst>
                                      </p:cBhvr>
                                      <p:tavLst>
                                        <p:tav tm="0">
                                          <p:val>
                                            <p:strVal val="#ppt_y+#ppt_h*1.125000"/>
                                          </p:val>
                                        </p:tav>
                                        <p:tav tm="100000">
                                          <p:val>
                                            <p:strVal val="#ppt_y"/>
                                          </p:val>
                                        </p:tav>
                                      </p:tavLst>
                                    </p:anim>
                                    <p:animEffect transition="in" filter="wipe(up)">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52" presetClass="entr" presetSubtype="0" fill="hold" nodeType="clickEffect">
                                  <p:stCondLst>
                                    <p:cond delay="0"/>
                                  </p:stCondLst>
                                  <p:childTnLst>
                                    <p:set>
                                      <p:cBhvr>
                                        <p:cTn id="46" dur="1" fill="hold">
                                          <p:stCondLst>
                                            <p:cond delay="0"/>
                                          </p:stCondLst>
                                        </p:cTn>
                                        <p:tgtEl>
                                          <p:spTgt spid="38"/>
                                        </p:tgtEl>
                                        <p:attrNameLst>
                                          <p:attrName>style.visibility</p:attrName>
                                        </p:attrNameLst>
                                      </p:cBhvr>
                                      <p:to>
                                        <p:strVal val="visible"/>
                                      </p:to>
                                    </p:set>
                                    <p:animScale>
                                      <p:cBhvr>
                                        <p:cTn id="47" dur="500" decel="50000" fill="hold">
                                          <p:stCondLst>
                                            <p:cond delay="0"/>
                                          </p:stCondLst>
                                        </p:cTn>
                                        <p:tgtEl>
                                          <p:spTgt spid="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500" decel="50000" fill="hold">
                                          <p:stCondLst>
                                            <p:cond delay="0"/>
                                          </p:stCondLst>
                                        </p:cTn>
                                        <p:tgtEl>
                                          <p:spTgt spid="38"/>
                                        </p:tgtEl>
                                        <p:attrNameLst>
                                          <p:attrName>ppt_x</p:attrName>
                                          <p:attrName>ppt_y</p:attrName>
                                        </p:attrNameLst>
                                      </p:cBhvr>
                                    </p:animMotion>
                                    <p:animEffect transition="in" filter="fade">
                                      <p:cBhvr>
                                        <p:cTn id="49" dur="500"/>
                                        <p:tgtEl>
                                          <p:spTgt spid="38"/>
                                        </p:tgtEl>
                                      </p:cBhvr>
                                    </p:animEffect>
                                  </p:childTnLst>
                                </p:cTn>
                              </p:par>
                              <p:par>
                                <p:cTn id="50" presetID="12" presetClass="entr" presetSubtype="4" fill="hold" nodeType="with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p:tgtEl>
                                          <p:spTgt spid="15"/>
                                        </p:tgtEl>
                                        <p:attrNameLst>
                                          <p:attrName>ppt_y</p:attrName>
                                        </p:attrNameLst>
                                      </p:cBhvr>
                                      <p:tavLst>
                                        <p:tav tm="0">
                                          <p:val>
                                            <p:strVal val="#ppt_y+#ppt_h*1.125000"/>
                                          </p:val>
                                        </p:tav>
                                        <p:tav tm="100000">
                                          <p:val>
                                            <p:strVal val="#ppt_y"/>
                                          </p:val>
                                        </p:tav>
                                      </p:tavLst>
                                    </p:anim>
                                    <p:animEffect transition="in" filter="wipe(up)">
                                      <p:cBhvr>
                                        <p:cTn id="53" dur="500"/>
                                        <p:tgtEl>
                                          <p:spTgt spid="15"/>
                                        </p:tgtEl>
                                      </p:cBhvr>
                                    </p:animEffect>
                                  </p:childTnLst>
                                </p:cTn>
                              </p:par>
                              <p:par>
                                <p:cTn id="54" presetID="37" presetClass="entr" presetSubtype="0" fill="hold"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900" decel="100000" fill="hold"/>
                                        <p:tgtEl>
                                          <p:spTgt spid="42"/>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42"/>
                                        </p:tgtEl>
                                        <p:attrNameLst>
                                          <p:attrName>ppt_y</p:attrName>
                                        </p:attrNameLst>
                                      </p:cBhvr>
                                      <p:tavLst>
                                        <p:tav tm="0">
                                          <p:val>
                                            <p:strVal val="#ppt_y-.03"/>
                                          </p:val>
                                        </p:tav>
                                        <p:tav tm="100000">
                                          <p:val>
                                            <p:strVal val="#ppt_y"/>
                                          </p:val>
                                        </p:tav>
                                      </p:tavLst>
                                    </p:anim>
                                  </p:childTnLst>
                                </p:cTn>
                              </p:par>
                              <p:par>
                                <p:cTn id="60" presetID="37" presetClass="entr" presetSubtype="0" fill="hold"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1000"/>
                                        <p:tgtEl>
                                          <p:spTgt spid="18"/>
                                        </p:tgtEl>
                                      </p:cBhvr>
                                    </p:animEffect>
                                    <p:anim calcmode="lin" valueType="num">
                                      <p:cBhvr>
                                        <p:cTn id="63" dur="1000" fill="hold"/>
                                        <p:tgtEl>
                                          <p:spTgt spid="18"/>
                                        </p:tgtEl>
                                        <p:attrNameLst>
                                          <p:attrName>ppt_x</p:attrName>
                                        </p:attrNameLst>
                                      </p:cBhvr>
                                      <p:tavLst>
                                        <p:tav tm="0">
                                          <p:val>
                                            <p:strVal val="#ppt_x"/>
                                          </p:val>
                                        </p:tav>
                                        <p:tav tm="100000">
                                          <p:val>
                                            <p:strVal val="#ppt_x"/>
                                          </p:val>
                                        </p:tav>
                                      </p:tavLst>
                                    </p:anim>
                                    <p:anim calcmode="lin" valueType="num">
                                      <p:cBhvr>
                                        <p:cTn id="64" dur="900" decel="100000" fill="hold"/>
                                        <p:tgtEl>
                                          <p:spTgt spid="18"/>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22E899D-6BF6-4374-AEF9-30C72758884A}"/>
              </a:ext>
            </a:extLst>
          </p:cNvPr>
          <p:cNvGrpSpPr/>
          <p:nvPr/>
        </p:nvGrpSpPr>
        <p:grpSpPr>
          <a:xfrm flipH="1">
            <a:off x="6434382" y="2444063"/>
            <a:ext cx="5757618" cy="3517824"/>
            <a:chOff x="2556286" y="1772165"/>
            <a:chExt cx="4191353" cy="1092157"/>
          </a:xfrm>
        </p:grpSpPr>
        <p:sp>
          <p:nvSpPr>
            <p:cNvPr id="11" name="任意多边形: 形状 40">
              <a:extLst>
                <a:ext uri="{FF2B5EF4-FFF2-40B4-BE49-F238E27FC236}">
                  <a16:creationId xmlns:a16="http://schemas.microsoft.com/office/drawing/2014/main" id="{E8BFEBA6-EA4E-4094-A1F3-45E97D102D4D}"/>
                </a:ext>
              </a:extLst>
            </p:cNvPr>
            <p:cNvSpPr/>
            <p:nvPr/>
          </p:nvSpPr>
          <p:spPr>
            <a:xfrm>
              <a:off x="2556286" y="1772165"/>
              <a:ext cx="4191353" cy="1092157"/>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13" name="TextBox 12">
              <a:extLst>
                <a:ext uri="{FF2B5EF4-FFF2-40B4-BE49-F238E27FC236}">
                  <a16:creationId xmlns:a16="http://schemas.microsoft.com/office/drawing/2014/main" id="{DCD36154-41F4-4E63-A6BC-519511837EA2}"/>
                </a:ext>
              </a:extLst>
            </p:cNvPr>
            <p:cNvSpPr txBox="1"/>
            <p:nvPr/>
          </p:nvSpPr>
          <p:spPr>
            <a:xfrm>
              <a:off x="2771514" y="1907079"/>
              <a:ext cx="3831517" cy="716651"/>
            </a:xfrm>
            <a:prstGeom prst="rect">
              <a:avLst/>
            </a:prstGeom>
            <a:noFill/>
          </p:spPr>
          <p:txBody>
            <a:bodyPr wrap="square" rtlCol="0">
              <a:spAutoFit/>
            </a:bodyPr>
            <a:lstStyle/>
            <a:p>
              <a:pPr algn="just"/>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Những</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âm</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thanh</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mà</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các</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nhỏ</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nghe</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thấy</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khi</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vào</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rừng</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tiếng</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suối</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róc</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rách</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tiếng</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chim</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hót</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líu</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lo.</a:t>
              </a:r>
              <a:endPar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4" name="Group 13">
            <a:extLst>
              <a:ext uri="{FF2B5EF4-FFF2-40B4-BE49-F238E27FC236}">
                <a16:creationId xmlns:a16="http://schemas.microsoft.com/office/drawing/2014/main" id="{5BE568DC-69E2-4907-8FB7-21F0FE214D7E}"/>
              </a:ext>
            </a:extLst>
          </p:cNvPr>
          <p:cNvGrpSpPr/>
          <p:nvPr/>
        </p:nvGrpSpPr>
        <p:grpSpPr>
          <a:xfrm>
            <a:off x="2684016" y="409423"/>
            <a:ext cx="7898025" cy="1526457"/>
            <a:chOff x="3527130" y="557940"/>
            <a:chExt cx="4682400" cy="1526457"/>
          </a:xfrm>
          <a:solidFill>
            <a:schemeClr val="accent4">
              <a:lumMod val="60000"/>
              <a:lumOff val="40000"/>
            </a:schemeClr>
          </a:solidFill>
        </p:grpSpPr>
        <p:sp>
          <p:nvSpPr>
            <p:cNvPr id="15" name="任意多边形: 形状 40">
              <a:extLst>
                <a:ext uri="{FF2B5EF4-FFF2-40B4-BE49-F238E27FC236}">
                  <a16:creationId xmlns:a16="http://schemas.microsoft.com/office/drawing/2014/main" id="{DA41BD8F-3C9B-4BB9-88BF-95C68AE51336}"/>
                </a:ext>
              </a:extLst>
            </p:cNvPr>
            <p:cNvSpPr/>
            <p:nvPr/>
          </p:nvSpPr>
          <p:spPr>
            <a:xfrm>
              <a:off x="3527130" y="557940"/>
              <a:ext cx="4682400" cy="1526457"/>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17" name="TextBox 16">
              <a:extLst>
                <a:ext uri="{FF2B5EF4-FFF2-40B4-BE49-F238E27FC236}">
                  <a16:creationId xmlns:a16="http://schemas.microsoft.com/office/drawing/2014/main" id="{97F0D426-995E-4680-8A8C-356CAFD42D06}"/>
                </a:ext>
              </a:extLst>
            </p:cNvPr>
            <p:cNvSpPr txBox="1"/>
            <p:nvPr/>
          </p:nvSpPr>
          <p:spPr>
            <a:xfrm>
              <a:off x="3953406" y="659448"/>
              <a:ext cx="3829847" cy="132343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Vào rừng, các bạn nhỏ nghe thấy những âm thanh gì</a:t>
              </a:r>
              <a:r>
                <a:rPr kumimoji="0" lang="en-US" sz="4000" b="0"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4000" b="0"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8" name="Group 17">
            <a:extLst>
              <a:ext uri="{FF2B5EF4-FFF2-40B4-BE49-F238E27FC236}">
                <a16:creationId xmlns:a16="http://schemas.microsoft.com/office/drawing/2014/main" id="{6A009CAD-12DC-4187-B533-282CDE1E9EA0}"/>
              </a:ext>
            </a:extLst>
          </p:cNvPr>
          <p:cNvGrpSpPr/>
          <p:nvPr/>
        </p:nvGrpSpPr>
        <p:grpSpPr>
          <a:xfrm>
            <a:off x="794952" y="189085"/>
            <a:ext cx="1573182" cy="1884657"/>
            <a:chOff x="-70975" y="2166480"/>
            <a:chExt cx="1071181" cy="1418688"/>
          </a:xfrm>
        </p:grpSpPr>
        <p:pic>
          <p:nvPicPr>
            <p:cNvPr id="19" name="Picture 18" descr="Icon&#10;&#10;Description automatically generated with low confidence">
              <a:extLst>
                <a:ext uri="{FF2B5EF4-FFF2-40B4-BE49-F238E27FC236}">
                  <a16:creationId xmlns:a16="http://schemas.microsoft.com/office/drawing/2014/main" id="{B62265A2-7D67-476E-B91A-E41DF192AF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75" y="2166480"/>
              <a:ext cx="1071181" cy="1418688"/>
            </a:xfrm>
            <a:prstGeom prst="rect">
              <a:avLst/>
            </a:prstGeom>
          </p:spPr>
        </p:pic>
        <p:sp>
          <p:nvSpPr>
            <p:cNvPr id="20" name="Oval 19">
              <a:extLst>
                <a:ext uri="{FF2B5EF4-FFF2-40B4-BE49-F238E27FC236}">
                  <a16:creationId xmlns:a16="http://schemas.microsoft.com/office/drawing/2014/main" id="{4E494590-F93E-47B9-8C94-A9575A028722}"/>
                </a:ext>
              </a:extLst>
            </p:cNvPr>
            <p:cNvSpPr/>
            <p:nvPr/>
          </p:nvSpPr>
          <p:spPr>
            <a:xfrm>
              <a:off x="138280" y="2720301"/>
              <a:ext cx="610432" cy="561275"/>
            </a:xfrm>
            <a:prstGeom prst="ellipse">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1" name="TextBox 20">
              <a:extLst>
                <a:ext uri="{FF2B5EF4-FFF2-40B4-BE49-F238E27FC236}">
                  <a16:creationId xmlns:a16="http://schemas.microsoft.com/office/drawing/2014/main" id="{2338B7F6-9FFC-4FF7-87B9-2B7B07AA39CD}"/>
                </a:ext>
              </a:extLst>
            </p:cNvPr>
            <p:cNvSpPr txBox="1"/>
            <p:nvPr/>
          </p:nvSpPr>
          <p:spPr>
            <a:xfrm>
              <a:off x="271410" y="2630986"/>
              <a:ext cx="506950" cy="6950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70AD47">
                      <a:lumMod val="75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1</a:t>
              </a:r>
            </a:p>
          </p:txBody>
        </p:sp>
      </p:grpSp>
      <p:sp>
        <p:nvSpPr>
          <p:cNvPr id="12" name="思想气泡: 云 1">
            <a:extLst>
              <a:ext uri="{FF2B5EF4-FFF2-40B4-BE49-F238E27FC236}">
                <a16:creationId xmlns:a16="http://schemas.microsoft.com/office/drawing/2014/main" id="{A9B747F8-E268-4829-BF3E-396B4EC7CC01}"/>
              </a:ext>
            </a:extLst>
          </p:cNvPr>
          <p:cNvSpPr/>
          <p:nvPr/>
        </p:nvSpPr>
        <p:spPr>
          <a:xfrm rot="20498780" flipH="1">
            <a:off x="2277552" y="2663106"/>
            <a:ext cx="3964978" cy="3055691"/>
          </a:xfrm>
          <a:prstGeom prst="cloudCallout">
            <a:avLst>
              <a:gd name="adj1" fmla="val 71953"/>
              <a:gd name="adj2" fmla="val -1243"/>
            </a:avLst>
          </a:prstGeom>
          <a:solidFill>
            <a:srgbClr val="F5D54C"/>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kumimoji="0" lang="zh-CN" alt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6" name="Picture 15" descr="A picture containing text, toy, vector graphics&#10;&#10;Description automatically generated">
            <a:extLst>
              <a:ext uri="{FF2B5EF4-FFF2-40B4-BE49-F238E27FC236}">
                <a16:creationId xmlns:a16="http://schemas.microsoft.com/office/drawing/2014/main" id="{B264DDBA-B39E-4CF2-B058-355EFEFF0B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18" y="2777900"/>
            <a:ext cx="4662965" cy="4368075"/>
          </a:xfrm>
          <a:prstGeom prst="rect">
            <a:avLst/>
          </a:prstGeom>
        </p:spPr>
      </p:pic>
      <p:sp>
        <p:nvSpPr>
          <p:cNvPr id="2" name="TextBox 1">
            <a:extLst>
              <a:ext uri="{FF2B5EF4-FFF2-40B4-BE49-F238E27FC236}">
                <a16:creationId xmlns:a16="http://schemas.microsoft.com/office/drawing/2014/main" id="{A8297743-1D48-4EFF-BA76-3981E333E626}"/>
              </a:ext>
            </a:extLst>
          </p:cNvPr>
          <p:cNvSpPr txBox="1"/>
          <p:nvPr/>
        </p:nvSpPr>
        <p:spPr>
          <a:xfrm>
            <a:off x="2368134" y="3333982"/>
            <a:ext cx="3702138" cy="1569660"/>
          </a:xfrm>
          <a:prstGeom prst="rect">
            <a:avLst/>
          </a:prstGeom>
          <a:noFill/>
        </p:spPr>
        <p:txBody>
          <a:bodyPr wrap="square" rtlCol="0">
            <a:spAutoFit/>
          </a:bodyPr>
          <a:lstStyle/>
          <a:p>
            <a:pPr algn="ctr"/>
            <a:r>
              <a:rPr lang="vi-VN"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Em đọc kĩ đoạn văn thứ hai và tìm những âm thanh mà các bạn nhỏ nghe được trong rừng.</a:t>
            </a:r>
          </a:p>
        </p:txBody>
      </p:sp>
    </p:spTree>
    <p:extLst>
      <p:ext uri="{BB962C8B-B14F-4D97-AF65-F5344CB8AC3E}">
        <p14:creationId xmlns:p14="http://schemas.microsoft.com/office/powerpoint/2010/main" val="425851908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Scale>
                                      <p:cBhvr>
                                        <p:cTn id="7" dur="5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18"/>
                                        </p:tgtEl>
                                        <p:attrNameLst>
                                          <p:attrName>ppt_x</p:attrName>
                                          <p:attrName>ppt_y</p:attrName>
                                        </p:attrNameLst>
                                      </p:cBhvr>
                                    </p:animMotion>
                                    <p:animEffect transition="in" filter="fade">
                                      <p:cBhvr>
                                        <p:cTn id="9" dur="500"/>
                                        <p:tgtEl>
                                          <p:spTgt spid="18"/>
                                        </p:tgtEl>
                                      </p:cBhvr>
                                    </p:animEffect>
                                  </p:childTnLst>
                                </p:cTn>
                              </p:par>
                              <p:par>
                                <p:cTn id="10" presetID="22" presetClass="entr" presetSubtype="4"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528"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52FDAAC5-1355-4F13-875D-A8303793FE16}"/>
              </a:ext>
            </a:extLst>
          </p:cNvPr>
          <p:cNvGrpSpPr/>
          <p:nvPr/>
        </p:nvGrpSpPr>
        <p:grpSpPr>
          <a:xfrm>
            <a:off x="39732" y="5706559"/>
            <a:ext cx="12152268" cy="1151441"/>
            <a:chOff x="-2055784" y="5706558"/>
            <a:chExt cx="12152268" cy="1151441"/>
          </a:xfrm>
        </p:grpSpPr>
        <p:pic>
          <p:nvPicPr>
            <p:cNvPr id="7" name="图片 6">
              <a:extLst>
                <a:ext uri="{FF2B5EF4-FFF2-40B4-BE49-F238E27FC236}">
                  <a16:creationId xmlns:a16="http://schemas.microsoft.com/office/drawing/2014/main" id="{FA78FB8C-6161-413B-B880-F9C33A419E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8" name="图片 7">
              <a:extLst>
                <a:ext uri="{FF2B5EF4-FFF2-40B4-BE49-F238E27FC236}">
                  <a16:creationId xmlns:a16="http://schemas.microsoft.com/office/drawing/2014/main" id="{CBFC6861-C16B-464A-BF36-0C856AD836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9" name="图片 8">
              <a:extLst>
                <a:ext uri="{FF2B5EF4-FFF2-40B4-BE49-F238E27FC236}">
                  <a16:creationId xmlns:a16="http://schemas.microsoft.com/office/drawing/2014/main" id="{C3B5EAF2-E2A4-40DD-9B66-614BCEF6758B}"/>
                </a:ext>
              </a:extLst>
            </p:cNvPr>
            <p:cNvPicPr>
              <a:picLocks noChangeAspect="1"/>
            </p:cNvPicPr>
            <p:nvPr/>
          </p:nvPicPr>
          <p:blipFill>
            <a:blip r:embed="rId4"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10" name="图片 9">
              <a:extLst>
                <a:ext uri="{FF2B5EF4-FFF2-40B4-BE49-F238E27FC236}">
                  <a16:creationId xmlns:a16="http://schemas.microsoft.com/office/drawing/2014/main" id="{7BDEA1FD-0C6F-4F36-9BCB-7364E9B94FD8}"/>
                </a:ext>
              </a:extLst>
            </p:cNvPr>
            <p:cNvPicPr>
              <a:picLocks noChangeAspect="1"/>
            </p:cNvPicPr>
            <p:nvPr/>
          </p:nvPicPr>
          <p:blipFill>
            <a:blip r:embed="rId5"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11" name="图片 10">
              <a:extLst>
                <a:ext uri="{FF2B5EF4-FFF2-40B4-BE49-F238E27FC236}">
                  <a16:creationId xmlns:a16="http://schemas.microsoft.com/office/drawing/2014/main" id="{BC83F851-6C45-4FE8-AE13-E6CC9107B5D1}"/>
                </a:ext>
              </a:extLst>
            </p:cNvPr>
            <p:cNvPicPr>
              <a:picLocks noChangeAspect="1"/>
            </p:cNvPicPr>
            <p:nvPr/>
          </p:nvPicPr>
          <p:blipFill>
            <a:blip r:embed="rId6"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12" name="图片 11">
              <a:extLst>
                <a:ext uri="{FF2B5EF4-FFF2-40B4-BE49-F238E27FC236}">
                  <a16:creationId xmlns:a16="http://schemas.microsoft.com/office/drawing/2014/main" id="{751919DB-7A70-452A-BA14-272C56D93D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13" name="图片 12">
              <a:extLst>
                <a:ext uri="{FF2B5EF4-FFF2-40B4-BE49-F238E27FC236}">
                  <a16:creationId xmlns:a16="http://schemas.microsoft.com/office/drawing/2014/main" id="{690E83BE-960A-4B67-9CCF-DF9949A4CA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sp>
        <p:nvSpPr>
          <p:cNvPr id="60" name="任意多边形: 形状 59">
            <a:extLst>
              <a:ext uri="{FF2B5EF4-FFF2-40B4-BE49-F238E27FC236}">
                <a16:creationId xmlns:a16="http://schemas.microsoft.com/office/drawing/2014/main" id="{9E4E612C-CB01-4C4A-B8CC-B0526CB5A04E}"/>
              </a:ext>
            </a:extLst>
          </p:cNvPr>
          <p:cNvSpPr/>
          <p:nvPr/>
        </p:nvSpPr>
        <p:spPr>
          <a:xfrm>
            <a:off x="3531133" y="1428352"/>
            <a:ext cx="6062639" cy="2153651"/>
          </a:xfrm>
          <a:custGeom>
            <a:avLst/>
            <a:gdLst>
              <a:gd name="connsiteX0" fmla="*/ 5337454 w 6062639"/>
              <a:gd name="connsiteY0" fmla="*/ 1389890 h 2153651"/>
              <a:gd name="connsiteX1" fmla="*/ 5337454 w 6062639"/>
              <a:gd name="connsiteY1" fmla="*/ 1409787 h 2153651"/>
              <a:gd name="connsiteX2" fmla="*/ 5349512 w 6062639"/>
              <a:gd name="connsiteY2" fmla="*/ 1399839 h 2153651"/>
              <a:gd name="connsiteX3" fmla="*/ 5337454 w 6062639"/>
              <a:gd name="connsiteY3" fmla="*/ 743863 h 2153651"/>
              <a:gd name="connsiteX4" fmla="*/ 5337454 w 6062639"/>
              <a:gd name="connsiteY4" fmla="*/ 763760 h 2153651"/>
              <a:gd name="connsiteX5" fmla="*/ 5349512 w 6062639"/>
              <a:gd name="connsiteY5" fmla="*/ 753812 h 2153651"/>
              <a:gd name="connsiteX6" fmla="*/ 430798 w 6062639"/>
              <a:gd name="connsiteY6" fmla="*/ 0 h 2153651"/>
              <a:gd name="connsiteX7" fmla="*/ 735418 w 6062639"/>
              <a:gd name="connsiteY7" fmla="*/ 126179 h 2153651"/>
              <a:gd name="connsiteX8" fmla="*/ 755863 w 6062639"/>
              <a:gd name="connsiteY8" fmla="*/ 150958 h 2153651"/>
              <a:gd name="connsiteX9" fmla="*/ 776308 w 6062639"/>
              <a:gd name="connsiteY9" fmla="*/ 126178 h 2153651"/>
              <a:gd name="connsiteX10" fmla="*/ 1080928 w 6062639"/>
              <a:gd name="connsiteY10" fmla="*/ 0 h 2153651"/>
              <a:gd name="connsiteX11" fmla="*/ 1385548 w 6062639"/>
              <a:gd name="connsiteY11" fmla="*/ 126179 h 2153651"/>
              <a:gd name="connsiteX12" fmla="*/ 1405993 w 6062639"/>
              <a:gd name="connsiteY12" fmla="*/ 150958 h 2153651"/>
              <a:gd name="connsiteX13" fmla="*/ 1426438 w 6062639"/>
              <a:gd name="connsiteY13" fmla="*/ 126178 h 2153651"/>
              <a:gd name="connsiteX14" fmla="*/ 1731058 w 6062639"/>
              <a:gd name="connsiteY14" fmla="*/ 0 h 2153651"/>
              <a:gd name="connsiteX15" fmla="*/ 2035678 w 6062639"/>
              <a:gd name="connsiteY15" fmla="*/ 126179 h 2153651"/>
              <a:gd name="connsiteX16" fmla="*/ 2056123 w 6062639"/>
              <a:gd name="connsiteY16" fmla="*/ 150958 h 2153651"/>
              <a:gd name="connsiteX17" fmla="*/ 2076568 w 6062639"/>
              <a:gd name="connsiteY17" fmla="*/ 126178 h 2153651"/>
              <a:gd name="connsiteX18" fmla="*/ 2381188 w 6062639"/>
              <a:gd name="connsiteY18" fmla="*/ 0 h 2153651"/>
              <a:gd name="connsiteX19" fmla="*/ 2685808 w 6062639"/>
              <a:gd name="connsiteY19" fmla="*/ 126179 h 2153651"/>
              <a:gd name="connsiteX20" fmla="*/ 2706253 w 6062639"/>
              <a:gd name="connsiteY20" fmla="*/ 150958 h 2153651"/>
              <a:gd name="connsiteX21" fmla="*/ 2726698 w 6062639"/>
              <a:gd name="connsiteY21" fmla="*/ 126178 h 2153651"/>
              <a:gd name="connsiteX22" fmla="*/ 3031318 w 6062639"/>
              <a:gd name="connsiteY22" fmla="*/ 0 h 2153651"/>
              <a:gd name="connsiteX23" fmla="*/ 3335938 w 6062639"/>
              <a:gd name="connsiteY23" fmla="*/ 126179 h 2153651"/>
              <a:gd name="connsiteX24" fmla="*/ 3356383 w 6062639"/>
              <a:gd name="connsiteY24" fmla="*/ 150958 h 2153651"/>
              <a:gd name="connsiteX25" fmla="*/ 3376828 w 6062639"/>
              <a:gd name="connsiteY25" fmla="*/ 126178 h 2153651"/>
              <a:gd name="connsiteX26" fmla="*/ 3681448 w 6062639"/>
              <a:gd name="connsiteY26" fmla="*/ 0 h 2153651"/>
              <a:gd name="connsiteX27" fmla="*/ 3986068 w 6062639"/>
              <a:gd name="connsiteY27" fmla="*/ 126179 h 2153651"/>
              <a:gd name="connsiteX28" fmla="*/ 4006513 w 6062639"/>
              <a:gd name="connsiteY28" fmla="*/ 150958 h 2153651"/>
              <a:gd name="connsiteX29" fmla="*/ 4026958 w 6062639"/>
              <a:gd name="connsiteY29" fmla="*/ 126178 h 2153651"/>
              <a:gd name="connsiteX30" fmla="*/ 4331578 w 6062639"/>
              <a:gd name="connsiteY30" fmla="*/ 0 h 2153651"/>
              <a:gd name="connsiteX31" fmla="*/ 4636198 w 6062639"/>
              <a:gd name="connsiteY31" fmla="*/ 126179 h 2153651"/>
              <a:gd name="connsiteX32" fmla="*/ 4656643 w 6062639"/>
              <a:gd name="connsiteY32" fmla="*/ 150958 h 2153651"/>
              <a:gd name="connsiteX33" fmla="*/ 4677088 w 6062639"/>
              <a:gd name="connsiteY33" fmla="*/ 126178 h 2153651"/>
              <a:gd name="connsiteX34" fmla="*/ 4981708 w 6062639"/>
              <a:gd name="connsiteY34" fmla="*/ 0 h 2153651"/>
              <a:gd name="connsiteX35" fmla="*/ 5286328 w 6062639"/>
              <a:gd name="connsiteY35" fmla="*/ 126179 h 2153651"/>
              <a:gd name="connsiteX36" fmla="*/ 5306774 w 6062639"/>
              <a:gd name="connsiteY36" fmla="*/ 150959 h 2153651"/>
              <a:gd name="connsiteX37" fmla="*/ 5327221 w 6062639"/>
              <a:gd name="connsiteY37" fmla="*/ 126178 h 2153651"/>
              <a:gd name="connsiteX38" fmla="*/ 5631841 w 6062639"/>
              <a:gd name="connsiteY38" fmla="*/ 0 h 2153651"/>
              <a:gd name="connsiteX39" fmla="*/ 6062639 w 6062639"/>
              <a:gd name="connsiteY39" fmla="*/ 430799 h 2153651"/>
              <a:gd name="connsiteX40" fmla="*/ 5936461 w 6062639"/>
              <a:gd name="connsiteY40" fmla="*/ 735420 h 2153651"/>
              <a:gd name="connsiteX41" fmla="*/ 5914169 w 6062639"/>
              <a:gd name="connsiteY41" fmla="*/ 753812 h 2153651"/>
              <a:gd name="connsiteX42" fmla="*/ 5936460 w 6062639"/>
              <a:gd name="connsiteY42" fmla="*/ 772204 h 2153651"/>
              <a:gd name="connsiteX43" fmla="*/ 6062638 w 6062639"/>
              <a:gd name="connsiteY43" fmla="*/ 1076825 h 2153651"/>
              <a:gd name="connsiteX44" fmla="*/ 5936460 w 6062639"/>
              <a:gd name="connsiteY44" fmla="*/ 1381446 h 2153651"/>
              <a:gd name="connsiteX45" fmla="*/ 5914168 w 6062639"/>
              <a:gd name="connsiteY45" fmla="*/ 1399839 h 2153651"/>
              <a:gd name="connsiteX46" fmla="*/ 5936460 w 6062639"/>
              <a:gd name="connsiteY46" fmla="*/ 1418231 h 2153651"/>
              <a:gd name="connsiteX47" fmla="*/ 6062638 w 6062639"/>
              <a:gd name="connsiteY47" fmla="*/ 1722852 h 2153651"/>
              <a:gd name="connsiteX48" fmla="*/ 5631840 w 6062639"/>
              <a:gd name="connsiteY48" fmla="*/ 2153651 h 2153651"/>
              <a:gd name="connsiteX49" fmla="*/ 5327220 w 6062639"/>
              <a:gd name="connsiteY49" fmla="*/ 2027473 h 2153651"/>
              <a:gd name="connsiteX50" fmla="*/ 5306774 w 6062639"/>
              <a:gd name="connsiteY50" fmla="*/ 2002692 h 2153651"/>
              <a:gd name="connsiteX51" fmla="*/ 5286328 w 6062639"/>
              <a:gd name="connsiteY51" fmla="*/ 2027473 h 2153651"/>
              <a:gd name="connsiteX52" fmla="*/ 4981708 w 6062639"/>
              <a:gd name="connsiteY52" fmla="*/ 2153651 h 2153651"/>
              <a:gd name="connsiteX53" fmla="*/ 4677088 w 6062639"/>
              <a:gd name="connsiteY53" fmla="*/ 2027473 h 2153651"/>
              <a:gd name="connsiteX54" fmla="*/ 4656643 w 6062639"/>
              <a:gd name="connsiteY54" fmla="*/ 2002694 h 2153651"/>
              <a:gd name="connsiteX55" fmla="*/ 4636198 w 6062639"/>
              <a:gd name="connsiteY55" fmla="*/ 2027473 h 2153651"/>
              <a:gd name="connsiteX56" fmla="*/ 4331578 w 6062639"/>
              <a:gd name="connsiteY56" fmla="*/ 2153651 h 2153651"/>
              <a:gd name="connsiteX57" fmla="*/ 4026958 w 6062639"/>
              <a:gd name="connsiteY57" fmla="*/ 2027473 h 2153651"/>
              <a:gd name="connsiteX58" fmla="*/ 4006513 w 6062639"/>
              <a:gd name="connsiteY58" fmla="*/ 2002694 h 2153651"/>
              <a:gd name="connsiteX59" fmla="*/ 3986068 w 6062639"/>
              <a:gd name="connsiteY59" fmla="*/ 2027473 h 2153651"/>
              <a:gd name="connsiteX60" fmla="*/ 3681448 w 6062639"/>
              <a:gd name="connsiteY60" fmla="*/ 2153651 h 2153651"/>
              <a:gd name="connsiteX61" fmla="*/ 3376828 w 6062639"/>
              <a:gd name="connsiteY61" fmla="*/ 2027473 h 2153651"/>
              <a:gd name="connsiteX62" fmla="*/ 3356383 w 6062639"/>
              <a:gd name="connsiteY62" fmla="*/ 2002694 h 2153651"/>
              <a:gd name="connsiteX63" fmla="*/ 3335938 w 6062639"/>
              <a:gd name="connsiteY63" fmla="*/ 2027473 h 2153651"/>
              <a:gd name="connsiteX64" fmla="*/ 3031318 w 6062639"/>
              <a:gd name="connsiteY64" fmla="*/ 2153651 h 2153651"/>
              <a:gd name="connsiteX65" fmla="*/ 2726698 w 6062639"/>
              <a:gd name="connsiteY65" fmla="*/ 2027473 h 2153651"/>
              <a:gd name="connsiteX66" fmla="*/ 2706253 w 6062639"/>
              <a:gd name="connsiteY66" fmla="*/ 2002694 h 2153651"/>
              <a:gd name="connsiteX67" fmla="*/ 2685808 w 6062639"/>
              <a:gd name="connsiteY67" fmla="*/ 2027473 h 2153651"/>
              <a:gd name="connsiteX68" fmla="*/ 2381188 w 6062639"/>
              <a:gd name="connsiteY68" fmla="*/ 2153651 h 2153651"/>
              <a:gd name="connsiteX69" fmla="*/ 2076568 w 6062639"/>
              <a:gd name="connsiteY69" fmla="*/ 2027473 h 2153651"/>
              <a:gd name="connsiteX70" fmla="*/ 2056123 w 6062639"/>
              <a:gd name="connsiteY70" fmla="*/ 2002694 h 2153651"/>
              <a:gd name="connsiteX71" fmla="*/ 2035678 w 6062639"/>
              <a:gd name="connsiteY71" fmla="*/ 2027473 h 2153651"/>
              <a:gd name="connsiteX72" fmla="*/ 1731058 w 6062639"/>
              <a:gd name="connsiteY72" fmla="*/ 2153651 h 2153651"/>
              <a:gd name="connsiteX73" fmla="*/ 1426438 w 6062639"/>
              <a:gd name="connsiteY73" fmla="*/ 2027473 h 2153651"/>
              <a:gd name="connsiteX74" fmla="*/ 1405993 w 6062639"/>
              <a:gd name="connsiteY74" fmla="*/ 2002694 h 2153651"/>
              <a:gd name="connsiteX75" fmla="*/ 1385548 w 6062639"/>
              <a:gd name="connsiteY75" fmla="*/ 2027473 h 2153651"/>
              <a:gd name="connsiteX76" fmla="*/ 1080928 w 6062639"/>
              <a:gd name="connsiteY76" fmla="*/ 2153651 h 2153651"/>
              <a:gd name="connsiteX77" fmla="*/ 776308 w 6062639"/>
              <a:gd name="connsiteY77" fmla="*/ 2027473 h 2153651"/>
              <a:gd name="connsiteX78" fmla="*/ 755863 w 6062639"/>
              <a:gd name="connsiteY78" fmla="*/ 2002694 h 2153651"/>
              <a:gd name="connsiteX79" fmla="*/ 735418 w 6062639"/>
              <a:gd name="connsiteY79" fmla="*/ 2027473 h 2153651"/>
              <a:gd name="connsiteX80" fmla="*/ 430798 w 6062639"/>
              <a:gd name="connsiteY80" fmla="*/ 2153651 h 2153651"/>
              <a:gd name="connsiteX81" fmla="*/ 0 w 6062639"/>
              <a:gd name="connsiteY81" fmla="*/ 1722852 h 2153651"/>
              <a:gd name="connsiteX82" fmla="*/ 126178 w 6062639"/>
              <a:gd name="connsiteY82" fmla="*/ 1418231 h 2153651"/>
              <a:gd name="connsiteX83" fmla="*/ 148470 w 6062639"/>
              <a:gd name="connsiteY83" fmla="*/ 1399839 h 2153651"/>
              <a:gd name="connsiteX84" fmla="*/ 126178 w 6062639"/>
              <a:gd name="connsiteY84" fmla="*/ 1381446 h 2153651"/>
              <a:gd name="connsiteX85" fmla="*/ 0 w 6062639"/>
              <a:gd name="connsiteY85" fmla="*/ 1076825 h 2153651"/>
              <a:gd name="connsiteX86" fmla="*/ 126178 w 6062639"/>
              <a:gd name="connsiteY86" fmla="*/ 772204 h 2153651"/>
              <a:gd name="connsiteX87" fmla="*/ 148469 w 6062639"/>
              <a:gd name="connsiteY87" fmla="*/ 753812 h 2153651"/>
              <a:gd name="connsiteX88" fmla="*/ 126178 w 6062639"/>
              <a:gd name="connsiteY88" fmla="*/ 735420 h 2153651"/>
              <a:gd name="connsiteX89" fmla="*/ 0 w 6062639"/>
              <a:gd name="connsiteY89" fmla="*/ 430799 h 2153651"/>
              <a:gd name="connsiteX90" fmla="*/ 430798 w 6062639"/>
              <a:gd name="connsiteY90"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6062639" h="2153651">
                <a:moveTo>
                  <a:pt x="5337454" y="1389890"/>
                </a:moveTo>
                <a:lnTo>
                  <a:pt x="5337454" y="1409787"/>
                </a:lnTo>
                <a:lnTo>
                  <a:pt x="5349512" y="1399839"/>
                </a:lnTo>
                <a:close/>
                <a:moveTo>
                  <a:pt x="5337454" y="743863"/>
                </a:moveTo>
                <a:lnTo>
                  <a:pt x="5337454" y="763760"/>
                </a:lnTo>
                <a:lnTo>
                  <a:pt x="5349512" y="753812"/>
                </a:lnTo>
                <a:close/>
                <a:moveTo>
                  <a:pt x="430798" y="0"/>
                </a:moveTo>
                <a:cubicBezTo>
                  <a:pt x="549760" y="0"/>
                  <a:pt x="657459" y="48219"/>
                  <a:pt x="735418" y="126179"/>
                </a:cubicBezTo>
                <a:lnTo>
                  <a:pt x="755863" y="150958"/>
                </a:lnTo>
                <a:lnTo>
                  <a:pt x="776308" y="126178"/>
                </a:lnTo>
                <a:cubicBezTo>
                  <a:pt x="854267" y="48219"/>
                  <a:pt x="961967" y="0"/>
                  <a:pt x="1080928" y="0"/>
                </a:cubicBezTo>
                <a:cubicBezTo>
                  <a:pt x="1199890" y="0"/>
                  <a:pt x="1307589" y="48219"/>
                  <a:pt x="1385548" y="126179"/>
                </a:cubicBezTo>
                <a:lnTo>
                  <a:pt x="1405993" y="150958"/>
                </a:lnTo>
                <a:lnTo>
                  <a:pt x="1426438" y="126178"/>
                </a:lnTo>
                <a:cubicBezTo>
                  <a:pt x="1504397" y="48219"/>
                  <a:pt x="1612097" y="0"/>
                  <a:pt x="1731058" y="0"/>
                </a:cubicBezTo>
                <a:cubicBezTo>
                  <a:pt x="1850020" y="0"/>
                  <a:pt x="1957719" y="48219"/>
                  <a:pt x="2035678" y="126179"/>
                </a:cubicBezTo>
                <a:lnTo>
                  <a:pt x="2056123" y="150958"/>
                </a:lnTo>
                <a:lnTo>
                  <a:pt x="2076568" y="126178"/>
                </a:lnTo>
                <a:cubicBezTo>
                  <a:pt x="2154527" y="48219"/>
                  <a:pt x="2262227" y="0"/>
                  <a:pt x="2381188" y="0"/>
                </a:cubicBezTo>
                <a:cubicBezTo>
                  <a:pt x="2500150" y="0"/>
                  <a:pt x="2607849" y="48219"/>
                  <a:pt x="2685808" y="126179"/>
                </a:cubicBezTo>
                <a:lnTo>
                  <a:pt x="2706253" y="150958"/>
                </a:lnTo>
                <a:lnTo>
                  <a:pt x="2726698" y="126178"/>
                </a:lnTo>
                <a:cubicBezTo>
                  <a:pt x="2804657" y="48219"/>
                  <a:pt x="2912357" y="0"/>
                  <a:pt x="3031318" y="0"/>
                </a:cubicBezTo>
                <a:cubicBezTo>
                  <a:pt x="3150280" y="0"/>
                  <a:pt x="3257979" y="48219"/>
                  <a:pt x="3335938" y="126179"/>
                </a:cubicBezTo>
                <a:lnTo>
                  <a:pt x="3356383" y="150958"/>
                </a:lnTo>
                <a:lnTo>
                  <a:pt x="3376828" y="126178"/>
                </a:lnTo>
                <a:cubicBezTo>
                  <a:pt x="3454787" y="48219"/>
                  <a:pt x="3562487" y="0"/>
                  <a:pt x="3681448" y="0"/>
                </a:cubicBezTo>
                <a:cubicBezTo>
                  <a:pt x="3800410" y="0"/>
                  <a:pt x="3908109" y="48219"/>
                  <a:pt x="3986068" y="126179"/>
                </a:cubicBezTo>
                <a:lnTo>
                  <a:pt x="4006513" y="150958"/>
                </a:lnTo>
                <a:lnTo>
                  <a:pt x="4026958" y="126178"/>
                </a:lnTo>
                <a:cubicBezTo>
                  <a:pt x="4104917" y="48219"/>
                  <a:pt x="4212616" y="0"/>
                  <a:pt x="4331578" y="0"/>
                </a:cubicBezTo>
                <a:cubicBezTo>
                  <a:pt x="4450539" y="0"/>
                  <a:pt x="4558239" y="48219"/>
                  <a:pt x="4636198" y="126179"/>
                </a:cubicBezTo>
                <a:lnTo>
                  <a:pt x="4656643" y="150958"/>
                </a:lnTo>
                <a:lnTo>
                  <a:pt x="4677088" y="126178"/>
                </a:lnTo>
                <a:cubicBezTo>
                  <a:pt x="4755047" y="48219"/>
                  <a:pt x="4862746" y="0"/>
                  <a:pt x="4981708" y="0"/>
                </a:cubicBezTo>
                <a:cubicBezTo>
                  <a:pt x="5100670" y="0"/>
                  <a:pt x="5208369" y="48219"/>
                  <a:pt x="5286328" y="126179"/>
                </a:cubicBezTo>
                <a:lnTo>
                  <a:pt x="5306774" y="150959"/>
                </a:lnTo>
                <a:lnTo>
                  <a:pt x="5327221" y="126178"/>
                </a:lnTo>
                <a:cubicBezTo>
                  <a:pt x="5405180" y="48219"/>
                  <a:pt x="5512879" y="0"/>
                  <a:pt x="5631841" y="0"/>
                </a:cubicBezTo>
                <a:cubicBezTo>
                  <a:pt x="5869764" y="0"/>
                  <a:pt x="6062639" y="192875"/>
                  <a:pt x="6062639" y="430799"/>
                </a:cubicBezTo>
                <a:cubicBezTo>
                  <a:pt x="6062639" y="549761"/>
                  <a:pt x="6014420" y="657461"/>
                  <a:pt x="5936461" y="735420"/>
                </a:cubicBezTo>
                <a:lnTo>
                  <a:pt x="5914169" y="753812"/>
                </a:lnTo>
                <a:lnTo>
                  <a:pt x="5936460" y="772204"/>
                </a:lnTo>
                <a:cubicBezTo>
                  <a:pt x="6014419" y="850163"/>
                  <a:pt x="6062638" y="957863"/>
                  <a:pt x="6062638" y="1076825"/>
                </a:cubicBezTo>
                <a:cubicBezTo>
                  <a:pt x="6062638" y="1195787"/>
                  <a:pt x="6014419" y="1303487"/>
                  <a:pt x="5936460" y="1381446"/>
                </a:cubicBezTo>
                <a:lnTo>
                  <a:pt x="5914168" y="1399839"/>
                </a:lnTo>
                <a:lnTo>
                  <a:pt x="5936460" y="1418231"/>
                </a:lnTo>
                <a:cubicBezTo>
                  <a:pt x="6014419" y="1496190"/>
                  <a:pt x="6062638" y="1603890"/>
                  <a:pt x="6062638" y="1722852"/>
                </a:cubicBezTo>
                <a:cubicBezTo>
                  <a:pt x="6062638" y="1960776"/>
                  <a:pt x="5869763" y="2153651"/>
                  <a:pt x="5631840" y="2153651"/>
                </a:cubicBezTo>
                <a:cubicBezTo>
                  <a:pt x="5512878" y="2153651"/>
                  <a:pt x="5405179" y="2105432"/>
                  <a:pt x="5327220" y="2027473"/>
                </a:cubicBezTo>
                <a:lnTo>
                  <a:pt x="5306774" y="2002692"/>
                </a:lnTo>
                <a:lnTo>
                  <a:pt x="5286328" y="2027473"/>
                </a:lnTo>
                <a:cubicBezTo>
                  <a:pt x="5208369" y="2105432"/>
                  <a:pt x="5100670" y="2153651"/>
                  <a:pt x="4981708" y="2153651"/>
                </a:cubicBezTo>
                <a:cubicBezTo>
                  <a:pt x="4862747" y="2153651"/>
                  <a:pt x="4755047" y="2105432"/>
                  <a:pt x="4677088" y="2027473"/>
                </a:cubicBezTo>
                <a:lnTo>
                  <a:pt x="4656643" y="2002694"/>
                </a:lnTo>
                <a:lnTo>
                  <a:pt x="4636198" y="2027473"/>
                </a:lnTo>
                <a:cubicBezTo>
                  <a:pt x="4558239" y="2105432"/>
                  <a:pt x="4450540" y="2153651"/>
                  <a:pt x="4331578" y="2153651"/>
                </a:cubicBezTo>
                <a:cubicBezTo>
                  <a:pt x="4212617" y="2153651"/>
                  <a:pt x="4104917" y="2105432"/>
                  <a:pt x="4026958" y="2027473"/>
                </a:cubicBezTo>
                <a:lnTo>
                  <a:pt x="4006513" y="2002694"/>
                </a:lnTo>
                <a:lnTo>
                  <a:pt x="3986068" y="2027473"/>
                </a:lnTo>
                <a:cubicBezTo>
                  <a:pt x="3908109" y="2105432"/>
                  <a:pt x="3800410" y="2153651"/>
                  <a:pt x="3681448" y="2153651"/>
                </a:cubicBezTo>
                <a:cubicBezTo>
                  <a:pt x="3562487" y="2153651"/>
                  <a:pt x="3454787" y="2105432"/>
                  <a:pt x="3376828" y="2027473"/>
                </a:cubicBezTo>
                <a:lnTo>
                  <a:pt x="3356383" y="2002694"/>
                </a:lnTo>
                <a:lnTo>
                  <a:pt x="3335938" y="2027473"/>
                </a:lnTo>
                <a:cubicBezTo>
                  <a:pt x="3257979" y="2105432"/>
                  <a:pt x="3150280" y="2153651"/>
                  <a:pt x="3031318" y="2153651"/>
                </a:cubicBezTo>
                <a:cubicBezTo>
                  <a:pt x="2912357" y="2153651"/>
                  <a:pt x="2804657" y="2105432"/>
                  <a:pt x="2726698" y="2027473"/>
                </a:cubicBezTo>
                <a:lnTo>
                  <a:pt x="2706253" y="2002694"/>
                </a:lnTo>
                <a:lnTo>
                  <a:pt x="2685808" y="2027473"/>
                </a:lnTo>
                <a:cubicBezTo>
                  <a:pt x="2607849" y="2105432"/>
                  <a:pt x="2500150" y="2153651"/>
                  <a:pt x="2381188" y="2153651"/>
                </a:cubicBezTo>
                <a:cubicBezTo>
                  <a:pt x="2262227" y="2153651"/>
                  <a:pt x="2154527" y="2105432"/>
                  <a:pt x="2076568" y="2027473"/>
                </a:cubicBezTo>
                <a:lnTo>
                  <a:pt x="2056123" y="2002694"/>
                </a:lnTo>
                <a:lnTo>
                  <a:pt x="2035678" y="2027473"/>
                </a:lnTo>
                <a:cubicBezTo>
                  <a:pt x="1957719" y="2105432"/>
                  <a:pt x="1850020" y="2153651"/>
                  <a:pt x="1731058" y="2153651"/>
                </a:cubicBezTo>
                <a:cubicBezTo>
                  <a:pt x="1612097" y="2153651"/>
                  <a:pt x="1504397" y="2105432"/>
                  <a:pt x="1426438" y="2027473"/>
                </a:cubicBezTo>
                <a:lnTo>
                  <a:pt x="1405993" y="2002694"/>
                </a:lnTo>
                <a:lnTo>
                  <a:pt x="1385548" y="2027473"/>
                </a:lnTo>
                <a:cubicBezTo>
                  <a:pt x="1307589" y="2105432"/>
                  <a:pt x="1199890" y="2153651"/>
                  <a:pt x="1080928" y="2153651"/>
                </a:cubicBezTo>
                <a:cubicBezTo>
                  <a:pt x="961967" y="2153651"/>
                  <a:pt x="854267" y="2105432"/>
                  <a:pt x="776308" y="2027473"/>
                </a:cubicBezTo>
                <a:lnTo>
                  <a:pt x="755863" y="2002694"/>
                </a:lnTo>
                <a:lnTo>
                  <a:pt x="735418"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69" y="753812"/>
                </a:lnTo>
                <a:lnTo>
                  <a:pt x="126178" y="735420"/>
                </a:lnTo>
                <a:cubicBezTo>
                  <a:pt x="48219" y="657461"/>
                  <a:pt x="0" y="549761"/>
                  <a:pt x="0" y="430799"/>
                </a:cubicBezTo>
                <a:cubicBezTo>
                  <a:pt x="0" y="192875"/>
                  <a:pt x="192875" y="0"/>
                  <a:pt x="430798" y="0"/>
                </a:cubicBezTo>
                <a:close/>
              </a:path>
            </a:pathLst>
          </a:cu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grpSp>
        <p:nvGrpSpPr>
          <p:cNvPr id="42" name="组合 41">
            <a:extLst>
              <a:ext uri="{FF2B5EF4-FFF2-40B4-BE49-F238E27FC236}">
                <a16:creationId xmlns:a16="http://schemas.microsoft.com/office/drawing/2014/main" id="{5DC91E59-0376-4E27-B70C-E3CE70F8D3F3}"/>
              </a:ext>
            </a:extLst>
          </p:cNvPr>
          <p:cNvGrpSpPr/>
          <p:nvPr/>
        </p:nvGrpSpPr>
        <p:grpSpPr>
          <a:xfrm>
            <a:off x="5832888" y="1942176"/>
            <a:ext cx="4751717" cy="66046"/>
            <a:chOff x="558029" y="1578576"/>
            <a:chExt cx="4751717" cy="66046"/>
          </a:xfrm>
        </p:grpSpPr>
        <p:sp>
          <p:nvSpPr>
            <p:cNvPr id="43" name="任意多边形: 形状 42">
              <a:extLst>
                <a:ext uri="{FF2B5EF4-FFF2-40B4-BE49-F238E27FC236}">
                  <a16:creationId xmlns:a16="http://schemas.microsoft.com/office/drawing/2014/main" id="{A0C9C773-6AC6-4228-A22C-5B96BAFE193B}"/>
                </a:ext>
              </a:extLst>
            </p:cNvPr>
            <p:cNvSpPr/>
            <p:nvPr/>
          </p:nvSpPr>
          <p:spPr>
            <a:xfrm>
              <a:off x="558029" y="1578576"/>
              <a:ext cx="2383292" cy="66046"/>
            </a:xfrm>
            <a:custGeom>
              <a:avLst/>
              <a:gdLst>
                <a:gd name="connsiteX0" fmla="*/ 134820 w 5265183"/>
                <a:gd name="connsiteY0" fmla="*/ 0 h 145910"/>
                <a:gd name="connsiteX1" fmla="*/ 230152 w 5265183"/>
                <a:gd name="connsiteY1" fmla="*/ 39488 h 145910"/>
                <a:gd name="connsiteX2" fmla="*/ 248355 w 5265183"/>
                <a:gd name="connsiteY2" fmla="*/ 66486 h 145910"/>
                <a:gd name="connsiteX3" fmla="*/ 266558 w 5265183"/>
                <a:gd name="connsiteY3" fmla="*/ 39488 h 145910"/>
                <a:gd name="connsiteX4" fmla="*/ 361890 w 5265183"/>
                <a:gd name="connsiteY4" fmla="*/ 0 h 145910"/>
                <a:gd name="connsiteX5" fmla="*/ 457222 w 5265183"/>
                <a:gd name="connsiteY5" fmla="*/ 39488 h 145910"/>
                <a:gd name="connsiteX6" fmla="*/ 475425 w 5265183"/>
                <a:gd name="connsiteY6" fmla="*/ 66486 h 145910"/>
                <a:gd name="connsiteX7" fmla="*/ 493628 w 5265183"/>
                <a:gd name="connsiteY7" fmla="*/ 39488 h 145910"/>
                <a:gd name="connsiteX8" fmla="*/ 588960 w 5265183"/>
                <a:gd name="connsiteY8" fmla="*/ 0 h 145910"/>
                <a:gd name="connsiteX9" fmla="*/ 684292 w 5265183"/>
                <a:gd name="connsiteY9" fmla="*/ 39488 h 145910"/>
                <a:gd name="connsiteX10" fmla="*/ 702494 w 5265183"/>
                <a:gd name="connsiteY10" fmla="*/ 66486 h 145910"/>
                <a:gd name="connsiteX11" fmla="*/ 720698 w 5265183"/>
                <a:gd name="connsiteY11" fmla="*/ 39488 h 145910"/>
                <a:gd name="connsiteX12" fmla="*/ 816030 w 5265183"/>
                <a:gd name="connsiteY12" fmla="*/ 0 h 145910"/>
                <a:gd name="connsiteX13" fmla="*/ 911362 w 5265183"/>
                <a:gd name="connsiteY13" fmla="*/ 39488 h 145910"/>
                <a:gd name="connsiteX14" fmla="*/ 929565 w 5265183"/>
                <a:gd name="connsiteY14" fmla="*/ 66486 h 145910"/>
                <a:gd name="connsiteX15" fmla="*/ 947768 w 5265183"/>
                <a:gd name="connsiteY15" fmla="*/ 39488 h 145910"/>
                <a:gd name="connsiteX16" fmla="*/ 1043100 w 5265183"/>
                <a:gd name="connsiteY16" fmla="*/ 0 h 145910"/>
                <a:gd name="connsiteX17" fmla="*/ 1138432 w 5265183"/>
                <a:gd name="connsiteY17" fmla="*/ 39488 h 145910"/>
                <a:gd name="connsiteX18" fmla="*/ 1156635 w 5265183"/>
                <a:gd name="connsiteY18" fmla="*/ 66486 h 145910"/>
                <a:gd name="connsiteX19" fmla="*/ 1174837 w 5265183"/>
                <a:gd name="connsiteY19" fmla="*/ 39488 h 145910"/>
                <a:gd name="connsiteX20" fmla="*/ 1270170 w 5265183"/>
                <a:gd name="connsiteY20" fmla="*/ 0 h 145910"/>
                <a:gd name="connsiteX21" fmla="*/ 1365502 w 5265183"/>
                <a:gd name="connsiteY21" fmla="*/ 39488 h 145910"/>
                <a:gd name="connsiteX22" fmla="*/ 1383705 w 5265183"/>
                <a:gd name="connsiteY22" fmla="*/ 66486 h 145910"/>
                <a:gd name="connsiteX23" fmla="*/ 1401908 w 5265183"/>
                <a:gd name="connsiteY23" fmla="*/ 39488 h 145910"/>
                <a:gd name="connsiteX24" fmla="*/ 1497240 w 5265183"/>
                <a:gd name="connsiteY24" fmla="*/ 0 h 145910"/>
                <a:gd name="connsiteX25" fmla="*/ 1592571 w 5265183"/>
                <a:gd name="connsiteY25" fmla="*/ 39488 h 145910"/>
                <a:gd name="connsiteX26" fmla="*/ 1610774 w 5265183"/>
                <a:gd name="connsiteY26" fmla="*/ 66486 h 145910"/>
                <a:gd name="connsiteX27" fmla="*/ 1628977 w 5265183"/>
                <a:gd name="connsiteY27" fmla="*/ 39488 h 145910"/>
                <a:gd name="connsiteX28" fmla="*/ 1724309 w 5265183"/>
                <a:gd name="connsiteY28" fmla="*/ 0 h 145910"/>
                <a:gd name="connsiteX29" fmla="*/ 1819641 w 5265183"/>
                <a:gd name="connsiteY29" fmla="*/ 39488 h 145910"/>
                <a:gd name="connsiteX30" fmla="*/ 1837844 w 5265183"/>
                <a:gd name="connsiteY30" fmla="*/ 66486 h 145910"/>
                <a:gd name="connsiteX31" fmla="*/ 1856047 w 5265183"/>
                <a:gd name="connsiteY31" fmla="*/ 39488 h 145910"/>
                <a:gd name="connsiteX32" fmla="*/ 1951379 w 5265183"/>
                <a:gd name="connsiteY32" fmla="*/ 0 h 145910"/>
                <a:gd name="connsiteX33" fmla="*/ 2046711 w 5265183"/>
                <a:gd name="connsiteY33" fmla="*/ 39488 h 145910"/>
                <a:gd name="connsiteX34" fmla="*/ 2064914 w 5265183"/>
                <a:gd name="connsiteY34" fmla="*/ 66486 h 145910"/>
                <a:gd name="connsiteX35" fmla="*/ 2083117 w 5265183"/>
                <a:gd name="connsiteY35" fmla="*/ 39488 h 145910"/>
                <a:gd name="connsiteX36" fmla="*/ 2178449 w 5265183"/>
                <a:gd name="connsiteY36" fmla="*/ 0 h 145910"/>
                <a:gd name="connsiteX37" fmla="*/ 2273781 w 5265183"/>
                <a:gd name="connsiteY37" fmla="*/ 39488 h 145910"/>
                <a:gd name="connsiteX38" fmla="*/ 2291984 w 5265183"/>
                <a:gd name="connsiteY38" fmla="*/ 66486 h 145910"/>
                <a:gd name="connsiteX39" fmla="*/ 2310187 w 5265183"/>
                <a:gd name="connsiteY39" fmla="*/ 39488 h 145910"/>
                <a:gd name="connsiteX40" fmla="*/ 2405519 w 5265183"/>
                <a:gd name="connsiteY40" fmla="*/ 0 h 145910"/>
                <a:gd name="connsiteX41" fmla="*/ 2500851 w 5265183"/>
                <a:gd name="connsiteY41" fmla="*/ 39488 h 145910"/>
                <a:gd name="connsiteX42" fmla="*/ 2519054 w 5265183"/>
                <a:gd name="connsiteY42" fmla="*/ 66486 h 145910"/>
                <a:gd name="connsiteX43" fmla="*/ 2537257 w 5265183"/>
                <a:gd name="connsiteY43" fmla="*/ 39488 h 145910"/>
                <a:gd name="connsiteX44" fmla="*/ 2632589 w 5265183"/>
                <a:gd name="connsiteY44" fmla="*/ 0 h 145910"/>
                <a:gd name="connsiteX45" fmla="*/ 2727921 w 5265183"/>
                <a:gd name="connsiteY45" fmla="*/ 39488 h 145910"/>
                <a:gd name="connsiteX46" fmla="*/ 2746124 w 5265183"/>
                <a:gd name="connsiteY46" fmla="*/ 66486 h 145910"/>
                <a:gd name="connsiteX47" fmla="*/ 2764327 w 5265183"/>
                <a:gd name="connsiteY47" fmla="*/ 39488 h 145910"/>
                <a:gd name="connsiteX48" fmla="*/ 2859659 w 5265183"/>
                <a:gd name="connsiteY48" fmla="*/ 0 h 145910"/>
                <a:gd name="connsiteX49" fmla="*/ 2954991 w 5265183"/>
                <a:gd name="connsiteY49" fmla="*/ 39488 h 145910"/>
                <a:gd name="connsiteX50" fmla="*/ 2973194 w 5265183"/>
                <a:gd name="connsiteY50" fmla="*/ 66486 h 145910"/>
                <a:gd name="connsiteX51" fmla="*/ 2991397 w 5265183"/>
                <a:gd name="connsiteY51" fmla="*/ 39488 h 145910"/>
                <a:gd name="connsiteX52" fmla="*/ 3086729 w 5265183"/>
                <a:gd name="connsiteY52" fmla="*/ 0 h 145910"/>
                <a:gd name="connsiteX53" fmla="*/ 3182061 w 5265183"/>
                <a:gd name="connsiteY53" fmla="*/ 39488 h 145910"/>
                <a:gd name="connsiteX54" fmla="*/ 3200264 w 5265183"/>
                <a:gd name="connsiteY54" fmla="*/ 66486 h 145910"/>
                <a:gd name="connsiteX55" fmla="*/ 3218467 w 5265183"/>
                <a:gd name="connsiteY55" fmla="*/ 39488 h 145910"/>
                <a:gd name="connsiteX56" fmla="*/ 3313799 w 5265183"/>
                <a:gd name="connsiteY56" fmla="*/ 0 h 145910"/>
                <a:gd name="connsiteX57" fmla="*/ 3409131 w 5265183"/>
                <a:gd name="connsiteY57" fmla="*/ 39488 h 145910"/>
                <a:gd name="connsiteX58" fmla="*/ 3427334 w 5265183"/>
                <a:gd name="connsiteY58" fmla="*/ 66486 h 145910"/>
                <a:gd name="connsiteX59" fmla="*/ 3445537 w 5265183"/>
                <a:gd name="connsiteY59" fmla="*/ 39488 h 145910"/>
                <a:gd name="connsiteX60" fmla="*/ 3540869 w 5265183"/>
                <a:gd name="connsiteY60" fmla="*/ 0 h 145910"/>
                <a:gd name="connsiteX61" fmla="*/ 3636201 w 5265183"/>
                <a:gd name="connsiteY61" fmla="*/ 39488 h 145910"/>
                <a:gd name="connsiteX62" fmla="*/ 3654404 w 5265183"/>
                <a:gd name="connsiteY62" fmla="*/ 66486 h 145910"/>
                <a:gd name="connsiteX63" fmla="*/ 3672607 w 5265183"/>
                <a:gd name="connsiteY63" fmla="*/ 39488 h 145910"/>
                <a:gd name="connsiteX64" fmla="*/ 3767939 w 5265183"/>
                <a:gd name="connsiteY64" fmla="*/ 0 h 145910"/>
                <a:gd name="connsiteX65" fmla="*/ 3863271 w 5265183"/>
                <a:gd name="connsiteY65" fmla="*/ 39488 h 145910"/>
                <a:gd name="connsiteX66" fmla="*/ 3881474 w 5265183"/>
                <a:gd name="connsiteY66" fmla="*/ 66486 h 145910"/>
                <a:gd name="connsiteX67" fmla="*/ 3899677 w 5265183"/>
                <a:gd name="connsiteY67" fmla="*/ 39488 h 145910"/>
                <a:gd name="connsiteX68" fmla="*/ 3995009 w 5265183"/>
                <a:gd name="connsiteY68" fmla="*/ 0 h 145910"/>
                <a:gd name="connsiteX69" fmla="*/ 4090341 w 5265183"/>
                <a:gd name="connsiteY69" fmla="*/ 39488 h 145910"/>
                <a:gd name="connsiteX70" fmla="*/ 4108544 w 5265183"/>
                <a:gd name="connsiteY70" fmla="*/ 66486 h 145910"/>
                <a:gd name="connsiteX71" fmla="*/ 4126747 w 5265183"/>
                <a:gd name="connsiteY71" fmla="*/ 39488 h 145910"/>
                <a:gd name="connsiteX72" fmla="*/ 4222079 w 5265183"/>
                <a:gd name="connsiteY72" fmla="*/ 0 h 145910"/>
                <a:gd name="connsiteX73" fmla="*/ 4317411 w 5265183"/>
                <a:gd name="connsiteY73" fmla="*/ 39488 h 145910"/>
                <a:gd name="connsiteX74" fmla="*/ 4335614 w 5265183"/>
                <a:gd name="connsiteY74" fmla="*/ 66486 h 145910"/>
                <a:gd name="connsiteX75" fmla="*/ 4353817 w 5265183"/>
                <a:gd name="connsiteY75" fmla="*/ 39488 h 145910"/>
                <a:gd name="connsiteX76" fmla="*/ 4449149 w 5265183"/>
                <a:gd name="connsiteY76" fmla="*/ 0 h 145910"/>
                <a:gd name="connsiteX77" fmla="*/ 4544481 w 5265183"/>
                <a:gd name="connsiteY77" fmla="*/ 39488 h 145910"/>
                <a:gd name="connsiteX78" fmla="*/ 4562684 w 5265183"/>
                <a:gd name="connsiteY78" fmla="*/ 66486 h 145910"/>
                <a:gd name="connsiteX79" fmla="*/ 4580887 w 5265183"/>
                <a:gd name="connsiteY79" fmla="*/ 39488 h 145910"/>
                <a:gd name="connsiteX80" fmla="*/ 4676219 w 5265183"/>
                <a:gd name="connsiteY80" fmla="*/ 0 h 145910"/>
                <a:gd name="connsiteX81" fmla="*/ 4771551 w 5265183"/>
                <a:gd name="connsiteY81" fmla="*/ 39488 h 145910"/>
                <a:gd name="connsiteX82" fmla="*/ 4789754 w 5265183"/>
                <a:gd name="connsiteY82" fmla="*/ 66486 h 145910"/>
                <a:gd name="connsiteX83" fmla="*/ 4807957 w 5265183"/>
                <a:gd name="connsiteY83" fmla="*/ 39488 h 145910"/>
                <a:gd name="connsiteX84" fmla="*/ 4903289 w 5265183"/>
                <a:gd name="connsiteY84" fmla="*/ 0 h 145910"/>
                <a:gd name="connsiteX85" fmla="*/ 4998621 w 5265183"/>
                <a:gd name="connsiteY85" fmla="*/ 39488 h 145910"/>
                <a:gd name="connsiteX86" fmla="*/ 5016826 w 5265183"/>
                <a:gd name="connsiteY86" fmla="*/ 66489 h 145910"/>
                <a:gd name="connsiteX87" fmla="*/ 5035031 w 5265183"/>
                <a:gd name="connsiteY87" fmla="*/ 39488 h 145910"/>
                <a:gd name="connsiteX88" fmla="*/ 5130363 w 5265183"/>
                <a:gd name="connsiteY88" fmla="*/ 0 h 145910"/>
                <a:gd name="connsiteX89" fmla="*/ 5265183 w 5265183"/>
                <a:gd name="connsiteY89" fmla="*/ 134820 h 145910"/>
                <a:gd name="connsiteX90" fmla="*/ 5262944 w 5265183"/>
                <a:gd name="connsiteY90" fmla="*/ 145910 h 145910"/>
                <a:gd name="connsiteX91" fmla="*/ 2239 w 5265183"/>
                <a:gd name="connsiteY91" fmla="*/ 145910 h 145910"/>
                <a:gd name="connsiteX92" fmla="*/ 0 w 5265183"/>
                <a:gd name="connsiteY92" fmla="*/ 134820 h 145910"/>
                <a:gd name="connsiteX93" fmla="*/ 134820 w 5265183"/>
                <a:gd name="connsiteY93" fmla="*/ 0 h 14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5265183" h="145910">
                  <a:moveTo>
                    <a:pt x="134820" y="0"/>
                  </a:moveTo>
                  <a:cubicBezTo>
                    <a:pt x="172049" y="0"/>
                    <a:pt x="205754" y="15090"/>
                    <a:pt x="230152" y="39488"/>
                  </a:cubicBezTo>
                  <a:lnTo>
                    <a:pt x="248355" y="66486"/>
                  </a:lnTo>
                  <a:lnTo>
                    <a:pt x="266558" y="39488"/>
                  </a:lnTo>
                  <a:cubicBezTo>
                    <a:pt x="290955" y="15090"/>
                    <a:pt x="324661" y="0"/>
                    <a:pt x="361890" y="0"/>
                  </a:cubicBezTo>
                  <a:cubicBezTo>
                    <a:pt x="399119" y="0"/>
                    <a:pt x="432825" y="15090"/>
                    <a:pt x="457222" y="39488"/>
                  </a:cubicBezTo>
                  <a:lnTo>
                    <a:pt x="475425" y="66486"/>
                  </a:lnTo>
                  <a:lnTo>
                    <a:pt x="493628" y="39488"/>
                  </a:lnTo>
                  <a:cubicBezTo>
                    <a:pt x="518025" y="15090"/>
                    <a:pt x="551730" y="0"/>
                    <a:pt x="588960" y="0"/>
                  </a:cubicBezTo>
                  <a:cubicBezTo>
                    <a:pt x="626189" y="0"/>
                    <a:pt x="659894" y="15090"/>
                    <a:pt x="684292" y="39488"/>
                  </a:cubicBezTo>
                  <a:lnTo>
                    <a:pt x="702494" y="66486"/>
                  </a:lnTo>
                  <a:lnTo>
                    <a:pt x="720698" y="39488"/>
                  </a:lnTo>
                  <a:cubicBezTo>
                    <a:pt x="745096" y="15090"/>
                    <a:pt x="778800" y="0"/>
                    <a:pt x="816030" y="0"/>
                  </a:cubicBezTo>
                  <a:cubicBezTo>
                    <a:pt x="853259" y="0"/>
                    <a:pt x="886964" y="15090"/>
                    <a:pt x="911362" y="39488"/>
                  </a:cubicBezTo>
                  <a:lnTo>
                    <a:pt x="929565" y="66486"/>
                  </a:lnTo>
                  <a:lnTo>
                    <a:pt x="947768" y="39488"/>
                  </a:lnTo>
                  <a:cubicBezTo>
                    <a:pt x="972165" y="15090"/>
                    <a:pt x="1005870" y="0"/>
                    <a:pt x="1043100" y="0"/>
                  </a:cubicBezTo>
                  <a:cubicBezTo>
                    <a:pt x="1080329" y="0"/>
                    <a:pt x="1114034" y="15090"/>
                    <a:pt x="1138432" y="39488"/>
                  </a:cubicBezTo>
                  <a:lnTo>
                    <a:pt x="1156635" y="66486"/>
                  </a:lnTo>
                  <a:lnTo>
                    <a:pt x="1174837" y="39488"/>
                  </a:lnTo>
                  <a:cubicBezTo>
                    <a:pt x="1199236" y="15090"/>
                    <a:pt x="1232940" y="0"/>
                    <a:pt x="1270170" y="0"/>
                  </a:cubicBezTo>
                  <a:cubicBezTo>
                    <a:pt x="1307399" y="0"/>
                    <a:pt x="1341104" y="15090"/>
                    <a:pt x="1365502" y="39488"/>
                  </a:cubicBezTo>
                  <a:lnTo>
                    <a:pt x="1383705" y="66486"/>
                  </a:lnTo>
                  <a:lnTo>
                    <a:pt x="1401908" y="39488"/>
                  </a:lnTo>
                  <a:cubicBezTo>
                    <a:pt x="1426305" y="15090"/>
                    <a:pt x="1460010" y="0"/>
                    <a:pt x="1497240" y="0"/>
                  </a:cubicBezTo>
                  <a:cubicBezTo>
                    <a:pt x="1534469" y="0"/>
                    <a:pt x="1568174" y="15090"/>
                    <a:pt x="1592571" y="39488"/>
                  </a:cubicBezTo>
                  <a:lnTo>
                    <a:pt x="1610774" y="66486"/>
                  </a:lnTo>
                  <a:lnTo>
                    <a:pt x="1628977" y="39488"/>
                  </a:lnTo>
                  <a:cubicBezTo>
                    <a:pt x="1653375" y="15090"/>
                    <a:pt x="1687080" y="0"/>
                    <a:pt x="1724309" y="0"/>
                  </a:cubicBezTo>
                  <a:cubicBezTo>
                    <a:pt x="1761539" y="0"/>
                    <a:pt x="1795244" y="15090"/>
                    <a:pt x="1819641" y="39488"/>
                  </a:cubicBezTo>
                  <a:lnTo>
                    <a:pt x="1837844" y="66486"/>
                  </a:lnTo>
                  <a:lnTo>
                    <a:pt x="1856047" y="39488"/>
                  </a:lnTo>
                  <a:cubicBezTo>
                    <a:pt x="1880445" y="15090"/>
                    <a:pt x="1914150" y="0"/>
                    <a:pt x="1951379" y="0"/>
                  </a:cubicBezTo>
                  <a:cubicBezTo>
                    <a:pt x="1988609" y="0"/>
                    <a:pt x="2022314" y="15090"/>
                    <a:pt x="2046711" y="39488"/>
                  </a:cubicBezTo>
                  <a:lnTo>
                    <a:pt x="2064914" y="66486"/>
                  </a:lnTo>
                  <a:lnTo>
                    <a:pt x="2083117" y="39488"/>
                  </a:lnTo>
                  <a:cubicBezTo>
                    <a:pt x="2107515" y="15090"/>
                    <a:pt x="2141220" y="0"/>
                    <a:pt x="2178449" y="0"/>
                  </a:cubicBezTo>
                  <a:cubicBezTo>
                    <a:pt x="2215679" y="0"/>
                    <a:pt x="2249384" y="15090"/>
                    <a:pt x="2273781" y="39488"/>
                  </a:cubicBezTo>
                  <a:lnTo>
                    <a:pt x="2291984" y="66486"/>
                  </a:lnTo>
                  <a:lnTo>
                    <a:pt x="2310187" y="39488"/>
                  </a:lnTo>
                  <a:cubicBezTo>
                    <a:pt x="2334585" y="15090"/>
                    <a:pt x="2368290" y="0"/>
                    <a:pt x="2405519" y="0"/>
                  </a:cubicBezTo>
                  <a:cubicBezTo>
                    <a:pt x="2442749" y="0"/>
                    <a:pt x="2476454" y="15090"/>
                    <a:pt x="2500851" y="39488"/>
                  </a:cubicBezTo>
                  <a:lnTo>
                    <a:pt x="2519054" y="66486"/>
                  </a:lnTo>
                  <a:lnTo>
                    <a:pt x="2537257" y="39488"/>
                  </a:lnTo>
                  <a:cubicBezTo>
                    <a:pt x="2561655" y="15090"/>
                    <a:pt x="2595360" y="0"/>
                    <a:pt x="2632589" y="0"/>
                  </a:cubicBezTo>
                  <a:cubicBezTo>
                    <a:pt x="2669819" y="0"/>
                    <a:pt x="2703524" y="15090"/>
                    <a:pt x="2727921" y="39488"/>
                  </a:cubicBezTo>
                  <a:lnTo>
                    <a:pt x="2746124" y="66486"/>
                  </a:lnTo>
                  <a:lnTo>
                    <a:pt x="2764327" y="39488"/>
                  </a:lnTo>
                  <a:cubicBezTo>
                    <a:pt x="2788725" y="15090"/>
                    <a:pt x="2822430" y="0"/>
                    <a:pt x="2859659" y="0"/>
                  </a:cubicBezTo>
                  <a:cubicBezTo>
                    <a:pt x="2896889" y="0"/>
                    <a:pt x="2930594" y="15090"/>
                    <a:pt x="2954991" y="39488"/>
                  </a:cubicBezTo>
                  <a:lnTo>
                    <a:pt x="2973194" y="66486"/>
                  </a:lnTo>
                  <a:lnTo>
                    <a:pt x="2991397" y="39488"/>
                  </a:lnTo>
                  <a:cubicBezTo>
                    <a:pt x="3015795" y="15090"/>
                    <a:pt x="3049500" y="0"/>
                    <a:pt x="3086729" y="0"/>
                  </a:cubicBezTo>
                  <a:cubicBezTo>
                    <a:pt x="3123959" y="0"/>
                    <a:pt x="3157664" y="15090"/>
                    <a:pt x="3182061" y="39488"/>
                  </a:cubicBezTo>
                  <a:lnTo>
                    <a:pt x="3200264" y="66486"/>
                  </a:lnTo>
                  <a:lnTo>
                    <a:pt x="3218467" y="39488"/>
                  </a:lnTo>
                  <a:cubicBezTo>
                    <a:pt x="3242865" y="15090"/>
                    <a:pt x="3276570" y="0"/>
                    <a:pt x="3313799" y="0"/>
                  </a:cubicBezTo>
                  <a:cubicBezTo>
                    <a:pt x="3351029" y="0"/>
                    <a:pt x="3384734" y="15090"/>
                    <a:pt x="3409131" y="39488"/>
                  </a:cubicBezTo>
                  <a:lnTo>
                    <a:pt x="3427334" y="66486"/>
                  </a:lnTo>
                  <a:lnTo>
                    <a:pt x="3445537" y="39488"/>
                  </a:lnTo>
                  <a:cubicBezTo>
                    <a:pt x="3469935" y="15090"/>
                    <a:pt x="3503640" y="0"/>
                    <a:pt x="3540869" y="0"/>
                  </a:cubicBezTo>
                  <a:cubicBezTo>
                    <a:pt x="3578099" y="0"/>
                    <a:pt x="3611804" y="15090"/>
                    <a:pt x="3636201" y="39488"/>
                  </a:cubicBezTo>
                  <a:lnTo>
                    <a:pt x="3654404" y="66486"/>
                  </a:lnTo>
                  <a:lnTo>
                    <a:pt x="3672607" y="39488"/>
                  </a:lnTo>
                  <a:cubicBezTo>
                    <a:pt x="3697005" y="15090"/>
                    <a:pt x="3730710" y="0"/>
                    <a:pt x="3767939" y="0"/>
                  </a:cubicBezTo>
                  <a:cubicBezTo>
                    <a:pt x="3805169" y="0"/>
                    <a:pt x="3838874" y="15090"/>
                    <a:pt x="3863271" y="39488"/>
                  </a:cubicBezTo>
                  <a:lnTo>
                    <a:pt x="3881474" y="66486"/>
                  </a:lnTo>
                  <a:lnTo>
                    <a:pt x="3899677" y="39488"/>
                  </a:lnTo>
                  <a:cubicBezTo>
                    <a:pt x="3924075" y="15090"/>
                    <a:pt x="3957780" y="0"/>
                    <a:pt x="3995009" y="0"/>
                  </a:cubicBezTo>
                  <a:cubicBezTo>
                    <a:pt x="4032239" y="0"/>
                    <a:pt x="4065944" y="15090"/>
                    <a:pt x="4090341" y="39488"/>
                  </a:cubicBezTo>
                  <a:lnTo>
                    <a:pt x="4108544" y="66486"/>
                  </a:lnTo>
                  <a:lnTo>
                    <a:pt x="4126747" y="39488"/>
                  </a:lnTo>
                  <a:cubicBezTo>
                    <a:pt x="4151145" y="15090"/>
                    <a:pt x="4184850" y="0"/>
                    <a:pt x="4222079" y="0"/>
                  </a:cubicBezTo>
                  <a:cubicBezTo>
                    <a:pt x="4259309" y="0"/>
                    <a:pt x="4293014" y="15090"/>
                    <a:pt x="4317411" y="39488"/>
                  </a:cubicBezTo>
                  <a:lnTo>
                    <a:pt x="4335614" y="66486"/>
                  </a:lnTo>
                  <a:lnTo>
                    <a:pt x="4353817" y="39488"/>
                  </a:lnTo>
                  <a:cubicBezTo>
                    <a:pt x="4378215" y="15090"/>
                    <a:pt x="4411920" y="0"/>
                    <a:pt x="4449149" y="0"/>
                  </a:cubicBezTo>
                  <a:cubicBezTo>
                    <a:pt x="4486379" y="0"/>
                    <a:pt x="4520084" y="15090"/>
                    <a:pt x="4544481" y="39488"/>
                  </a:cubicBezTo>
                  <a:lnTo>
                    <a:pt x="4562684" y="66486"/>
                  </a:lnTo>
                  <a:lnTo>
                    <a:pt x="4580887" y="39488"/>
                  </a:lnTo>
                  <a:cubicBezTo>
                    <a:pt x="4605285" y="15090"/>
                    <a:pt x="4638990" y="0"/>
                    <a:pt x="4676219" y="0"/>
                  </a:cubicBezTo>
                  <a:cubicBezTo>
                    <a:pt x="4713449" y="0"/>
                    <a:pt x="4747154" y="15090"/>
                    <a:pt x="4771551" y="39488"/>
                  </a:cubicBezTo>
                  <a:lnTo>
                    <a:pt x="4789754" y="66486"/>
                  </a:lnTo>
                  <a:lnTo>
                    <a:pt x="4807957" y="39488"/>
                  </a:lnTo>
                  <a:cubicBezTo>
                    <a:pt x="4832355" y="15090"/>
                    <a:pt x="4866060" y="0"/>
                    <a:pt x="4903289" y="0"/>
                  </a:cubicBezTo>
                  <a:cubicBezTo>
                    <a:pt x="4940519" y="0"/>
                    <a:pt x="4974224" y="15090"/>
                    <a:pt x="4998621" y="39488"/>
                  </a:cubicBezTo>
                  <a:lnTo>
                    <a:pt x="5016826" y="66489"/>
                  </a:lnTo>
                  <a:lnTo>
                    <a:pt x="5035031" y="39488"/>
                  </a:lnTo>
                  <a:cubicBezTo>
                    <a:pt x="5059429" y="15090"/>
                    <a:pt x="5093134" y="0"/>
                    <a:pt x="5130363" y="0"/>
                  </a:cubicBezTo>
                  <a:cubicBezTo>
                    <a:pt x="5204822" y="0"/>
                    <a:pt x="5265183" y="60361"/>
                    <a:pt x="5265183" y="134820"/>
                  </a:cubicBezTo>
                  <a:lnTo>
                    <a:pt x="5262944" y="145910"/>
                  </a:lnTo>
                  <a:lnTo>
                    <a:pt x="2239" y="145910"/>
                  </a:lnTo>
                  <a:lnTo>
                    <a:pt x="0" y="134820"/>
                  </a:lnTo>
                  <a:cubicBezTo>
                    <a:pt x="0" y="60361"/>
                    <a:pt x="60361" y="0"/>
                    <a:pt x="13482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4" name="任意多边形: 形状 43">
              <a:extLst>
                <a:ext uri="{FF2B5EF4-FFF2-40B4-BE49-F238E27FC236}">
                  <a16:creationId xmlns:a16="http://schemas.microsoft.com/office/drawing/2014/main" id="{C3A46AE8-49A8-45A4-B88E-EF0A26F8FB6B}"/>
                </a:ext>
              </a:extLst>
            </p:cNvPr>
            <p:cNvSpPr/>
            <p:nvPr/>
          </p:nvSpPr>
          <p:spPr>
            <a:xfrm>
              <a:off x="2926454" y="1578576"/>
              <a:ext cx="2383292" cy="66046"/>
            </a:xfrm>
            <a:custGeom>
              <a:avLst/>
              <a:gdLst>
                <a:gd name="connsiteX0" fmla="*/ 134820 w 5265183"/>
                <a:gd name="connsiteY0" fmla="*/ 0 h 145910"/>
                <a:gd name="connsiteX1" fmla="*/ 230152 w 5265183"/>
                <a:gd name="connsiteY1" fmla="*/ 39488 h 145910"/>
                <a:gd name="connsiteX2" fmla="*/ 248355 w 5265183"/>
                <a:gd name="connsiteY2" fmla="*/ 66486 h 145910"/>
                <a:gd name="connsiteX3" fmla="*/ 266558 w 5265183"/>
                <a:gd name="connsiteY3" fmla="*/ 39488 h 145910"/>
                <a:gd name="connsiteX4" fmla="*/ 361890 w 5265183"/>
                <a:gd name="connsiteY4" fmla="*/ 0 h 145910"/>
                <a:gd name="connsiteX5" fmla="*/ 457222 w 5265183"/>
                <a:gd name="connsiteY5" fmla="*/ 39488 h 145910"/>
                <a:gd name="connsiteX6" fmla="*/ 475425 w 5265183"/>
                <a:gd name="connsiteY6" fmla="*/ 66486 h 145910"/>
                <a:gd name="connsiteX7" fmla="*/ 493628 w 5265183"/>
                <a:gd name="connsiteY7" fmla="*/ 39488 h 145910"/>
                <a:gd name="connsiteX8" fmla="*/ 588960 w 5265183"/>
                <a:gd name="connsiteY8" fmla="*/ 0 h 145910"/>
                <a:gd name="connsiteX9" fmla="*/ 684292 w 5265183"/>
                <a:gd name="connsiteY9" fmla="*/ 39488 h 145910"/>
                <a:gd name="connsiteX10" fmla="*/ 702494 w 5265183"/>
                <a:gd name="connsiteY10" fmla="*/ 66486 h 145910"/>
                <a:gd name="connsiteX11" fmla="*/ 720698 w 5265183"/>
                <a:gd name="connsiteY11" fmla="*/ 39488 h 145910"/>
                <a:gd name="connsiteX12" fmla="*/ 816030 w 5265183"/>
                <a:gd name="connsiteY12" fmla="*/ 0 h 145910"/>
                <a:gd name="connsiteX13" fmla="*/ 911362 w 5265183"/>
                <a:gd name="connsiteY13" fmla="*/ 39488 h 145910"/>
                <a:gd name="connsiteX14" fmla="*/ 929565 w 5265183"/>
                <a:gd name="connsiteY14" fmla="*/ 66486 h 145910"/>
                <a:gd name="connsiteX15" fmla="*/ 947768 w 5265183"/>
                <a:gd name="connsiteY15" fmla="*/ 39488 h 145910"/>
                <a:gd name="connsiteX16" fmla="*/ 1043100 w 5265183"/>
                <a:gd name="connsiteY16" fmla="*/ 0 h 145910"/>
                <a:gd name="connsiteX17" fmla="*/ 1138432 w 5265183"/>
                <a:gd name="connsiteY17" fmla="*/ 39488 h 145910"/>
                <a:gd name="connsiteX18" fmla="*/ 1156635 w 5265183"/>
                <a:gd name="connsiteY18" fmla="*/ 66486 h 145910"/>
                <a:gd name="connsiteX19" fmla="*/ 1174837 w 5265183"/>
                <a:gd name="connsiteY19" fmla="*/ 39488 h 145910"/>
                <a:gd name="connsiteX20" fmla="*/ 1270170 w 5265183"/>
                <a:gd name="connsiteY20" fmla="*/ 0 h 145910"/>
                <a:gd name="connsiteX21" fmla="*/ 1365502 w 5265183"/>
                <a:gd name="connsiteY21" fmla="*/ 39488 h 145910"/>
                <a:gd name="connsiteX22" fmla="*/ 1383705 w 5265183"/>
                <a:gd name="connsiteY22" fmla="*/ 66486 h 145910"/>
                <a:gd name="connsiteX23" fmla="*/ 1401908 w 5265183"/>
                <a:gd name="connsiteY23" fmla="*/ 39488 h 145910"/>
                <a:gd name="connsiteX24" fmla="*/ 1497240 w 5265183"/>
                <a:gd name="connsiteY24" fmla="*/ 0 h 145910"/>
                <a:gd name="connsiteX25" fmla="*/ 1592571 w 5265183"/>
                <a:gd name="connsiteY25" fmla="*/ 39488 h 145910"/>
                <a:gd name="connsiteX26" fmla="*/ 1610774 w 5265183"/>
                <a:gd name="connsiteY26" fmla="*/ 66486 h 145910"/>
                <a:gd name="connsiteX27" fmla="*/ 1628977 w 5265183"/>
                <a:gd name="connsiteY27" fmla="*/ 39488 h 145910"/>
                <a:gd name="connsiteX28" fmla="*/ 1724309 w 5265183"/>
                <a:gd name="connsiteY28" fmla="*/ 0 h 145910"/>
                <a:gd name="connsiteX29" fmla="*/ 1819641 w 5265183"/>
                <a:gd name="connsiteY29" fmla="*/ 39488 h 145910"/>
                <a:gd name="connsiteX30" fmla="*/ 1837844 w 5265183"/>
                <a:gd name="connsiteY30" fmla="*/ 66486 h 145910"/>
                <a:gd name="connsiteX31" fmla="*/ 1856047 w 5265183"/>
                <a:gd name="connsiteY31" fmla="*/ 39488 h 145910"/>
                <a:gd name="connsiteX32" fmla="*/ 1951379 w 5265183"/>
                <a:gd name="connsiteY32" fmla="*/ 0 h 145910"/>
                <a:gd name="connsiteX33" fmla="*/ 2046711 w 5265183"/>
                <a:gd name="connsiteY33" fmla="*/ 39488 h 145910"/>
                <a:gd name="connsiteX34" fmla="*/ 2064914 w 5265183"/>
                <a:gd name="connsiteY34" fmla="*/ 66486 h 145910"/>
                <a:gd name="connsiteX35" fmla="*/ 2083117 w 5265183"/>
                <a:gd name="connsiteY35" fmla="*/ 39488 h 145910"/>
                <a:gd name="connsiteX36" fmla="*/ 2178449 w 5265183"/>
                <a:gd name="connsiteY36" fmla="*/ 0 h 145910"/>
                <a:gd name="connsiteX37" fmla="*/ 2273781 w 5265183"/>
                <a:gd name="connsiteY37" fmla="*/ 39488 h 145910"/>
                <a:gd name="connsiteX38" fmla="*/ 2291984 w 5265183"/>
                <a:gd name="connsiteY38" fmla="*/ 66486 h 145910"/>
                <a:gd name="connsiteX39" fmla="*/ 2310187 w 5265183"/>
                <a:gd name="connsiteY39" fmla="*/ 39488 h 145910"/>
                <a:gd name="connsiteX40" fmla="*/ 2405519 w 5265183"/>
                <a:gd name="connsiteY40" fmla="*/ 0 h 145910"/>
                <a:gd name="connsiteX41" fmla="*/ 2500851 w 5265183"/>
                <a:gd name="connsiteY41" fmla="*/ 39488 h 145910"/>
                <a:gd name="connsiteX42" fmla="*/ 2519054 w 5265183"/>
                <a:gd name="connsiteY42" fmla="*/ 66486 h 145910"/>
                <a:gd name="connsiteX43" fmla="*/ 2537257 w 5265183"/>
                <a:gd name="connsiteY43" fmla="*/ 39488 h 145910"/>
                <a:gd name="connsiteX44" fmla="*/ 2632589 w 5265183"/>
                <a:gd name="connsiteY44" fmla="*/ 0 h 145910"/>
                <a:gd name="connsiteX45" fmla="*/ 2727921 w 5265183"/>
                <a:gd name="connsiteY45" fmla="*/ 39488 h 145910"/>
                <a:gd name="connsiteX46" fmla="*/ 2746124 w 5265183"/>
                <a:gd name="connsiteY46" fmla="*/ 66486 h 145910"/>
                <a:gd name="connsiteX47" fmla="*/ 2764327 w 5265183"/>
                <a:gd name="connsiteY47" fmla="*/ 39488 h 145910"/>
                <a:gd name="connsiteX48" fmla="*/ 2859659 w 5265183"/>
                <a:gd name="connsiteY48" fmla="*/ 0 h 145910"/>
                <a:gd name="connsiteX49" fmla="*/ 2954991 w 5265183"/>
                <a:gd name="connsiteY49" fmla="*/ 39488 h 145910"/>
                <a:gd name="connsiteX50" fmla="*/ 2973194 w 5265183"/>
                <a:gd name="connsiteY50" fmla="*/ 66486 h 145910"/>
                <a:gd name="connsiteX51" fmla="*/ 2991397 w 5265183"/>
                <a:gd name="connsiteY51" fmla="*/ 39488 h 145910"/>
                <a:gd name="connsiteX52" fmla="*/ 3086729 w 5265183"/>
                <a:gd name="connsiteY52" fmla="*/ 0 h 145910"/>
                <a:gd name="connsiteX53" fmla="*/ 3182061 w 5265183"/>
                <a:gd name="connsiteY53" fmla="*/ 39488 h 145910"/>
                <a:gd name="connsiteX54" fmla="*/ 3200264 w 5265183"/>
                <a:gd name="connsiteY54" fmla="*/ 66486 h 145910"/>
                <a:gd name="connsiteX55" fmla="*/ 3218467 w 5265183"/>
                <a:gd name="connsiteY55" fmla="*/ 39488 h 145910"/>
                <a:gd name="connsiteX56" fmla="*/ 3313799 w 5265183"/>
                <a:gd name="connsiteY56" fmla="*/ 0 h 145910"/>
                <a:gd name="connsiteX57" fmla="*/ 3409131 w 5265183"/>
                <a:gd name="connsiteY57" fmla="*/ 39488 h 145910"/>
                <a:gd name="connsiteX58" fmla="*/ 3427334 w 5265183"/>
                <a:gd name="connsiteY58" fmla="*/ 66486 h 145910"/>
                <a:gd name="connsiteX59" fmla="*/ 3445537 w 5265183"/>
                <a:gd name="connsiteY59" fmla="*/ 39488 h 145910"/>
                <a:gd name="connsiteX60" fmla="*/ 3540869 w 5265183"/>
                <a:gd name="connsiteY60" fmla="*/ 0 h 145910"/>
                <a:gd name="connsiteX61" fmla="*/ 3636201 w 5265183"/>
                <a:gd name="connsiteY61" fmla="*/ 39488 h 145910"/>
                <a:gd name="connsiteX62" fmla="*/ 3654404 w 5265183"/>
                <a:gd name="connsiteY62" fmla="*/ 66486 h 145910"/>
                <a:gd name="connsiteX63" fmla="*/ 3672607 w 5265183"/>
                <a:gd name="connsiteY63" fmla="*/ 39488 h 145910"/>
                <a:gd name="connsiteX64" fmla="*/ 3767939 w 5265183"/>
                <a:gd name="connsiteY64" fmla="*/ 0 h 145910"/>
                <a:gd name="connsiteX65" fmla="*/ 3863271 w 5265183"/>
                <a:gd name="connsiteY65" fmla="*/ 39488 h 145910"/>
                <a:gd name="connsiteX66" fmla="*/ 3881474 w 5265183"/>
                <a:gd name="connsiteY66" fmla="*/ 66486 h 145910"/>
                <a:gd name="connsiteX67" fmla="*/ 3899677 w 5265183"/>
                <a:gd name="connsiteY67" fmla="*/ 39488 h 145910"/>
                <a:gd name="connsiteX68" fmla="*/ 3995009 w 5265183"/>
                <a:gd name="connsiteY68" fmla="*/ 0 h 145910"/>
                <a:gd name="connsiteX69" fmla="*/ 4090341 w 5265183"/>
                <a:gd name="connsiteY69" fmla="*/ 39488 h 145910"/>
                <a:gd name="connsiteX70" fmla="*/ 4108544 w 5265183"/>
                <a:gd name="connsiteY70" fmla="*/ 66486 h 145910"/>
                <a:gd name="connsiteX71" fmla="*/ 4126747 w 5265183"/>
                <a:gd name="connsiteY71" fmla="*/ 39488 h 145910"/>
                <a:gd name="connsiteX72" fmla="*/ 4222079 w 5265183"/>
                <a:gd name="connsiteY72" fmla="*/ 0 h 145910"/>
                <a:gd name="connsiteX73" fmla="*/ 4317411 w 5265183"/>
                <a:gd name="connsiteY73" fmla="*/ 39488 h 145910"/>
                <a:gd name="connsiteX74" fmla="*/ 4335614 w 5265183"/>
                <a:gd name="connsiteY74" fmla="*/ 66486 h 145910"/>
                <a:gd name="connsiteX75" fmla="*/ 4353817 w 5265183"/>
                <a:gd name="connsiteY75" fmla="*/ 39488 h 145910"/>
                <a:gd name="connsiteX76" fmla="*/ 4449149 w 5265183"/>
                <a:gd name="connsiteY76" fmla="*/ 0 h 145910"/>
                <a:gd name="connsiteX77" fmla="*/ 4544481 w 5265183"/>
                <a:gd name="connsiteY77" fmla="*/ 39488 h 145910"/>
                <a:gd name="connsiteX78" fmla="*/ 4562684 w 5265183"/>
                <a:gd name="connsiteY78" fmla="*/ 66486 h 145910"/>
                <a:gd name="connsiteX79" fmla="*/ 4580887 w 5265183"/>
                <a:gd name="connsiteY79" fmla="*/ 39488 h 145910"/>
                <a:gd name="connsiteX80" fmla="*/ 4676219 w 5265183"/>
                <a:gd name="connsiteY80" fmla="*/ 0 h 145910"/>
                <a:gd name="connsiteX81" fmla="*/ 4771551 w 5265183"/>
                <a:gd name="connsiteY81" fmla="*/ 39488 h 145910"/>
                <a:gd name="connsiteX82" fmla="*/ 4789754 w 5265183"/>
                <a:gd name="connsiteY82" fmla="*/ 66486 h 145910"/>
                <a:gd name="connsiteX83" fmla="*/ 4807957 w 5265183"/>
                <a:gd name="connsiteY83" fmla="*/ 39488 h 145910"/>
                <a:gd name="connsiteX84" fmla="*/ 4903289 w 5265183"/>
                <a:gd name="connsiteY84" fmla="*/ 0 h 145910"/>
                <a:gd name="connsiteX85" fmla="*/ 4998621 w 5265183"/>
                <a:gd name="connsiteY85" fmla="*/ 39488 h 145910"/>
                <a:gd name="connsiteX86" fmla="*/ 5016826 w 5265183"/>
                <a:gd name="connsiteY86" fmla="*/ 66489 h 145910"/>
                <a:gd name="connsiteX87" fmla="*/ 5035031 w 5265183"/>
                <a:gd name="connsiteY87" fmla="*/ 39488 h 145910"/>
                <a:gd name="connsiteX88" fmla="*/ 5130363 w 5265183"/>
                <a:gd name="connsiteY88" fmla="*/ 0 h 145910"/>
                <a:gd name="connsiteX89" fmla="*/ 5265183 w 5265183"/>
                <a:gd name="connsiteY89" fmla="*/ 134820 h 145910"/>
                <a:gd name="connsiteX90" fmla="*/ 5262944 w 5265183"/>
                <a:gd name="connsiteY90" fmla="*/ 145910 h 145910"/>
                <a:gd name="connsiteX91" fmla="*/ 2239 w 5265183"/>
                <a:gd name="connsiteY91" fmla="*/ 145910 h 145910"/>
                <a:gd name="connsiteX92" fmla="*/ 0 w 5265183"/>
                <a:gd name="connsiteY92" fmla="*/ 134820 h 145910"/>
                <a:gd name="connsiteX93" fmla="*/ 134820 w 5265183"/>
                <a:gd name="connsiteY93" fmla="*/ 0 h 14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5265183" h="145910">
                  <a:moveTo>
                    <a:pt x="134820" y="0"/>
                  </a:moveTo>
                  <a:cubicBezTo>
                    <a:pt x="172049" y="0"/>
                    <a:pt x="205754" y="15090"/>
                    <a:pt x="230152" y="39488"/>
                  </a:cubicBezTo>
                  <a:lnTo>
                    <a:pt x="248355" y="66486"/>
                  </a:lnTo>
                  <a:lnTo>
                    <a:pt x="266558" y="39488"/>
                  </a:lnTo>
                  <a:cubicBezTo>
                    <a:pt x="290955" y="15090"/>
                    <a:pt x="324661" y="0"/>
                    <a:pt x="361890" y="0"/>
                  </a:cubicBezTo>
                  <a:cubicBezTo>
                    <a:pt x="399119" y="0"/>
                    <a:pt x="432825" y="15090"/>
                    <a:pt x="457222" y="39488"/>
                  </a:cubicBezTo>
                  <a:lnTo>
                    <a:pt x="475425" y="66486"/>
                  </a:lnTo>
                  <a:lnTo>
                    <a:pt x="493628" y="39488"/>
                  </a:lnTo>
                  <a:cubicBezTo>
                    <a:pt x="518025" y="15090"/>
                    <a:pt x="551730" y="0"/>
                    <a:pt x="588960" y="0"/>
                  </a:cubicBezTo>
                  <a:cubicBezTo>
                    <a:pt x="626189" y="0"/>
                    <a:pt x="659894" y="15090"/>
                    <a:pt x="684292" y="39488"/>
                  </a:cubicBezTo>
                  <a:lnTo>
                    <a:pt x="702494" y="66486"/>
                  </a:lnTo>
                  <a:lnTo>
                    <a:pt x="720698" y="39488"/>
                  </a:lnTo>
                  <a:cubicBezTo>
                    <a:pt x="745096" y="15090"/>
                    <a:pt x="778800" y="0"/>
                    <a:pt x="816030" y="0"/>
                  </a:cubicBezTo>
                  <a:cubicBezTo>
                    <a:pt x="853259" y="0"/>
                    <a:pt x="886964" y="15090"/>
                    <a:pt x="911362" y="39488"/>
                  </a:cubicBezTo>
                  <a:lnTo>
                    <a:pt x="929565" y="66486"/>
                  </a:lnTo>
                  <a:lnTo>
                    <a:pt x="947768" y="39488"/>
                  </a:lnTo>
                  <a:cubicBezTo>
                    <a:pt x="972165" y="15090"/>
                    <a:pt x="1005870" y="0"/>
                    <a:pt x="1043100" y="0"/>
                  </a:cubicBezTo>
                  <a:cubicBezTo>
                    <a:pt x="1080329" y="0"/>
                    <a:pt x="1114034" y="15090"/>
                    <a:pt x="1138432" y="39488"/>
                  </a:cubicBezTo>
                  <a:lnTo>
                    <a:pt x="1156635" y="66486"/>
                  </a:lnTo>
                  <a:lnTo>
                    <a:pt x="1174837" y="39488"/>
                  </a:lnTo>
                  <a:cubicBezTo>
                    <a:pt x="1199236" y="15090"/>
                    <a:pt x="1232940" y="0"/>
                    <a:pt x="1270170" y="0"/>
                  </a:cubicBezTo>
                  <a:cubicBezTo>
                    <a:pt x="1307399" y="0"/>
                    <a:pt x="1341104" y="15090"/>
                    <a:pt x="1365502" y="39488"/>
                  </a:cubicBezTo>
                  <a:lnTo>
                    <a:pt x="1383705" y="66486"/>
                  </a:lnTo>
                  <a:lnTo>
                    <a:pt x="1401908" y="39488"/>
                  </a:lnTo>
                  <a:cubicBezTo>
                    <a:pt x="1426305" y="15090"/>
                    <a:pt x="1460010" y="0"/>
                    <a:pt x="1497240" y="0"/>
                  </a:cubicBezTo>
                  <a:cubicBezTo>
                    <a:pt x="1534469" y="0"/>
                    <a:pt x="1568174" y="15090"/>
                    <a:pt x="1592571" y="39488"/>
                  </a:cubicBezTo>
                  <a:lnTo>
                    <a:pt x="1610774" y="66486"/>
                  </a:lnTo>
                  <a:lnTo>
                    <a:pt x="1628977" y="39488"/>
                  </a:lnTo>
                  <a:cubicBezTo>
                    <a:pt x="1653375" y="15090"/>
                    <a:pt x="1687080" y="0"/>
                    <a:pt x="1724309" y="0"/>
                  </a:cubicBezTo>
                  <a:cubicBezTo>
                    <a:pt x="1761539" y="0"/>
                    <a:pt x="1795244" y="15090"/>
                    <a:pt x="1819641" y="39488"/>
                  </a:cubicBezTo>
                  <a:lnTo>
                    <a:pt x="1837844" y="66486"/>
                  </a:lnTo>
                  <a:lnTo>
                    <a:pt x="1856047" y="39488"/>
                  </a:lnTo>
                  <a:cubicBezTo>
                    <a:pt x="1880445" y="15090"/>
                    <a:pt x="1914150" y="0"/>
                    <a:pt x="1951379" y="0"/>
                  </a:cubicBezTo>
                  <a:cubicBezTo>
                    <a:pt x="1988609" y="0"/>
                    <a:pt x="2022314" y="15090"/>
                    <a:pt x="2046711" y="39488"/>
                  </a:cubicBezTo>
                  <a:lnTo>
                    <a:pt x="2064914" y="66486"/>
                  </a:lnTo>
                  <a:lnTo>
                    <a:pt x="2083117" y="39488"/>
                  </a:lnTo>
                  <a:cubicBezTo>
                    <a:pt x="2107515" y="15090"/>
                    <a:pt x="2141220" y="0"/>
                    <a:pt x="2178449" y="0"/>
                  </a:cubicBezTo>
                  <a:cubicBezTo>
                    <a:pt x="2215679" y="0"/>
                    <a:pt x="2249384" y="15090"/>
                    <a:pt x="2273781" y="39488"/>
                  </a:cubicBezTo>
                  <a:lnTo>
                    <a:pt x="2291984" y="66486"/>
                  </a:lnTo>
                  <a:lnTo>
                    <a:pt x="2310187" y="39488"/>
                  </a:lnTo>
                  <a:cubicBezTo>
                    <a:pt x="2334585" y="15090"/>
                    <a:pt x="2368290" y="0"/>
                    <a:pt x="2405519" y="0"/>
                  </a:cubicBezTo>
                  <a:cubicBezTo>
                    <a:pt x="2442749" y="0"/>
                    <a:pt x="2476454" y="15090"/>
                    <a:pt x="2500851" y="39488"/>
                  </a:cubicBezTo>
                  <a:lnTo>
                    <a:pt x="2519054" y="66486"/>
                  </a:lnTo>
                  <a:lnTo>
                    <a:pt x="2537257" y="39488"/>
                  </a:lnTo>
                  <a:cubicBezTo>
                    <a:pt x="2561655" y="15090"/>
                    <a:pt x="2595360" y="0"/>
                    <a:pt x="2632589" y="0"/>
                  </a:cubicBezTo>
                  <a:cubicBezTo>
                    <a:pt x="2669819" y="0"/>
                    <a:pt x="2703524" y="15090"/>
                    <a:pt x="2727921" y="39488"/>
                  </a:cubicBezTo>
                  <a:lnTo>
                    <a:pt x="2746124" y="66486"/>
                  </a:lnTo>
                  <a:lnTo>
                    <a:pt x="2764327" y="39488"/>
                  </a:lnTo>
                  <a:cubicBezTo>
                    <a:pt x="2788725" y="15090"/>
                    <a:pt x="2822430" y="0"/>
                    <a:pt x="2859659" y="0"/>
                  </a:cubicBezTo>
                  <a:cubicBezTo>
                    <a:pt x="2896889" y="0"/>
                    <a:pt x="2930594" y="15090"/>
                    <a:pt x="2954991" y="39488"/>
                  </a:cubicBezTo>
                  <a:lnTo>
                    <a:pt x="2973194" y="66486"/>
                  </a:lnTo>
                  <a:lnTo>
                    <a:pt x="2991397" y="39488"/>
                  </a:lnTo>
                  <a:cubicBezTo>
                    <a:pt x="3015795" y="15090"/>
                    <a:pt x="3049500" y="0"/>
                    <a:pt x="3086729" y="0"/>
                  </a:cubicBezTo>
                  <a:cubicBezTo>
                    <a:pt x="3123959" y="0"/>
                    <a:pt x="3157664" y="15090"/>
                    <a:pt x="3182061" y="39488"/>
                  </a:cubicBezTo>
                  <a:lnTo>
                    <a:pt x="3200264" y="66486"/>
                  </a:lnTo>
                  <a:lnTo>
                    <a:pt x="3218467" y="39488"/>
                  </a:lnTo>
                  <a:cubicBezTo>
                    <a:pt x="3242865" y="15090"/>
                    <a:pt x="3276570" y="0"/>
                    <a:pt x="3313799" y="0"/>
                  </a:cubicBezTo>
                  <a:cubicBezTo>
                    <a:pt x="3351029" y="0"/>
                    <a:pt x="3384734" y="15090"/>
                    <a:pt x="3409131" y="39488"/>
                  </a:cubicBezTo>
                  <a:lnTo>
                    <a:pt x="3427334" y="66486"/>
                  </a:lnTo>
                  <a:lnTo>
                    <a:pt x="3445537" y="39488"/>
                  </a:lnTo>
                  <a:cubicBezTo>
                    <a:pt x="3469935" y="15090"/>
                    <a:pt x="3503640" y="0"/>
                    <a:pt x="3540869" y="0"/>
                  </a:cubicBezTo>
                  <a:cubicBezTo>
                    <a:pt x="3578099" y="0"/>
                    <a:pt x="3611804" y="15090"/>
                    <a:pt x="3636201" y="39488"/>
                  </a:cubicBezTo>
                  <a:lnTo>
                    <a:pt x="3654404" y="66486"/>
                  </a:lnTo>
                  <a:lnTo>
                    <a:pt x="3672607" y="39488"/>
                  </a:lnTo>
                  <a:cubicBezTo>
                    <a:pt x="3697005" y="15090"/>
                    <a:pt x="3730710" y="0"/>
                    <a:pt x="3767939" y="0"/>
                  </a:cubicBezTo>
                  <a:cubicBezTo>
                    <a:pt x="3805169" y="0"/>
                    <a:pt x="3838874" y="15090"/>
                    <a:pt x="3863271" y="39488"/>
                  </a:cubicBezTo>
                  <a:lnTo>
                    <a:pt x="3881474" y="66486"/>
                  </a:lnTo>
                  <a:lnTo>
                    <a:pt x="3899677" y="39488"/>
                  </a:lnTo>
                  <a:cubicBezTo>
                    <a:pt x="3924075" y="15090"/>
                    <a:pt x="3957780" y="0"/>
                    <a:pt x="3995009" y="0"/>
                  </a:cubicBezTo>
                  <a:cubicBezTo>
                    <a:pt x="4032239" y="0"/>
                    <a:pt x="4065944" y="15090"/>
                    <a:pt x="4090341" y="39488"/>
                  </a:cubicBezTo>
                  <a:lnTo>
                    <a:pt x="4108544" y="66486"/>
                  </a:lnTo>
                  <a:lnTo>
                    <a:pt x="4126747" y="39488"/>
                  </a:lnTo>
                  <a:cubicBezTo>
                    <a:pt x="4151145" y="15090"/>
                    <a:pt x="4184850" y="0"/>
                    <a:pt x="4222079" y="0"/>
                  </a:cubicBezTo>
                  <a:cubicBezTo>
                    <a:pt x="4259309" y="0"/>
                    <a:pt x="4293014" y="15090"/>
                    <a:pt x="4317411" y="39488"/>
                  </a:cubicBezTo>
                  <a:lnTo>
                    <a:pt x="4335614" y="66486"/>
                  </a:lnTo>
                  <a:lnTo>
                    <a:pt x="4353817" y="39488"/>
                  </a:lnTo>
                  <a:cubicBezTo>
                    <a:pt x="4378215" y="15090"/>
                    <a:pt x="4411920" y="0"/>
                    <a:pt x="4449149" y="0"/>
                  </a:cubicBezTo>
                  <a:cubicBezTo>
                    <a:pt x="4486379" y="0"/>
                    <a:pt x="4520084" y="15090"/>
                    <a:pt x="4544481" y="39488"/>
                  </a:cubicBezTo>
                  <a:lnTo>
                    <a:pt x="4562684" y="66486"/>
                  </a:lnTo>
                  <a:lnTo>
                    <a:pt x="4580887" y="39488"/>
                  </a:lnTo>
                  <a:cubicBezTo>
                    <a:pt x="4605285" y="15090"/>
                    <a:pt x="4638990" y="0"/>
                    <a:pt x="4676219" y="0"/>
                  </a:cubicBezTo>
                  <a:cubicBezTo>
                    <a:pt x="4713449" y="0"/>
                    <a:pt x="4747154" y="15090"/>
                    <a:pt x="4771551" y="39488"/>
                  </a:cubicBezTo>
                  <a:lnTo>
                    <a:pt x="4789754" y="66486"/>
                  </a:lnTo>
                  <a:lnTo>
                    <a:pt x="4807957" y="39488"/>
                  </a:lnTo>
                  <a:cubicBezTo>
                    <a:pt x="4832355" y="15090"/>
                    <a:pt x="4866060" y="0"/>
                    <a:pt x="4903289" y="0"/>
                  </a:cubicBezTo>
                  <a:cubicBezTo>
                    <a:pt x="4940519" y="0"/>
                    <a:pt x="4974224" y="15090"/>
                    <a:pt x="4998621" y="39488"/>
                  </a:cubicBezTo>
                  <a:lnTo>
                    <a:pt x="5016826" y="66489"/>
                  </a:lnTo>
                  <a:lnTo>
                    <a:pt x="5035031" y="39488"/>
                  </a:lnTo>
                  <a:cubicBezTo>
                    <a:pt x="5059429" y="15090"/>
                    <a:pt x="5093134" y="0"/>
                    <a:pt x="5130363" y="0"/>
                  </a:cubicBezTo>
                  <a:cubicBezTo>
                    <a:pt x="5204822" y="0"/>
                    <a:pt x="5265183" y="60361"/>
                    <a:pt x="5265183" y="134820"/>
                  </a:cubicBezTo>
                  <a:lnTo>
                    <a:pt x="5262944" y="145910"/>
                  </a:lnTo>
                  <a:lnTo>
                    <a:pt x="2239" y="145910"/>
                  </a:lnTo>
                  <a:lnTo>
                    <a:pt x="0" y="134820"/>
                  </a:lnTo>
                  <a:cubicBezTo>
                    <a:pt x="0" y="60361"/>
                    <a:pt x="60361" y="0"/>
                    <a:pt x="13482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45" name="文本框 44">
            <a:extLst>
              <a:ext uri="{FF2B5EF4-FFF2-40B4-BE49-F238E27FC236}">
                <a16:creationId xmlns:a16="http://schemas.microsoft.com/office/drawing/2014/main" id="{7D77B639-4FC9-4C7E-934D-563E63BA579B}"/>
              </a:ext>
            </a:extLst>
          </p:cNvPr>
          <p:cNvSpPr txBox="1"/>
          <p:nvPr/>
        </p:nvSpPr>
        <p:spPr>
          <a:xfrm>
            <a:off x="3531133" y="1666932"/>
            <a:ext cx="636852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4400" b="1" i="0" u="none" strike="noStrike" kern="1200" cap="none" spc="0" normalizeH="0" baseline="0" noProof="0" dirty="0">
                <a:ln>
                  <a:noFill/>
                </a:ln>
                <a:solidFill>
                  <a:srgbClr val="ED6C0B"/>
                </a:solidFill>
                <a:effectLst/>
                <a:uLnTx/>
                <a:uFillTx/>
                <a:ea typeface="字魂20号-石头体" panose="00000500000000000000" pitchFamily="2" charset="-122"/>
                <a:cs typeface="+mn-cs"/>
              </a:rPr>
              <a:t>LUYỆN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4400" b="1" i="0" u="none" strike="noStrike" kern="1200" cap="none" spc="0" normalizeH="0" baseline="0" noProof="0" dirty="0">
                <a:ln>
                  <a:noFill/>
                </a:ln>
                <a:solidFill>
                  <a:srgbClr val="ED6C0B"/>
                </a:solidFill>
                <a:effectLst/>
                <a:uLnTx/>
                <a:uFillTx/>
                <a:ea typeface="字魂20号-石头体" panose="00000500000000000000" pitchFamily="2" charset="-122"/>
                <a:cs typeface="+mn-cs"/>
              </a:rPr>
              <a:t>ĐỌC THÀNH TIẾNG</a:t>
            </a:r>
          </a:p>
        </p:txBody>
      </p:sp>
    </p:spTree>
    <p:extLst>
      <p:ext uri="{BB962C8B-B14F-4D97-AF65-F5344CB8AC3E}">
        <p14:creationId xmlns:p14="http://schemas.microsoft.com/office/powerpoint/2010/main" val="128936835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1111"/>
                                  </p:iterate>
                                  <p:childTnLst>
                                    <p:set>
                                      <p:cBhvr>
                                        <p:cTn id="6" dur="1" fill="hold">
                                          <p:stCondLst>
                                            <p:cond delay="0"/>
                                          </p:stCondLst>
                                        </p:cTn>
                                        <p:tgtEl>
                                          <p:spTgt spid="45"/>
                                        </p:tgtEl>
                                        <p:attrNameLst>
                                          <p:attrName>style.visibility</p:attrName>
                                        </p:attrNameLst>
                                      </p:cBhvr>
                                      <p:to>
                                        <p:strVal val="visible"/>
                                      </p:to>
                                    </p:set>
                                    <p:anim calcmode="lin" valueType="num">
                                      <p:cBhvr>
                                        <p:cTn id="7" dur="75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45"/>
                                        </p:tgtEl>
                                        <p:attrNameLst>
                                          <p:attrName>ppt_y</p:attrName>
                                        </p:attrNameLst>
                                      </p:cBhvr>
                                      <p:tavLst>
                                        <p:tav tm="0">
                                          <p:val>
                                            <p:strVal val="#ppt_y"/>
                                          </p:val>
                                        </p:tav>
                                        <p:tav tm="100000">
                                          <p:val>
                                            <p:strVal val="#ppt_y"/>
                                          </p:val>
                                        </p:tav>
                                      </p:tavLst>
                                    </p:anim>
                                    <p:anim calcmode="lin" valueType="num">
                                      <p:cBhvr>
                                        <p:cTn id="9" dur="75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22E899D-6BF6-4374-AEF9-30C72758884A}"/>
              </a:ext>
            </a:extLst>
          </p:cNvPr>
          <p:cNvGrpSpPr/>
          <p:nvPr/>
        </p:nvGrpSpPr>
        <p:grpSpPr>
          <a:xfrm flipH="1">
            <a:off x="6281928" y="2476265"/>
            <a:ext cx="5641848" cy="4148750"/>
            <a:chOff x="2389820" y="1960395"/>
            <a:chExt cx="4191353" cy="833645"/>
          </a:xfrm>
        </p:grpSpPr>
        <p:sp>
          <p:nvSpPr>
            <p:cNvPr id="11" name="任意多边形: 形状 40">
              <a:extLst>
                <a:ext uri="{FF2B5EF4-FFF2-40B4-BE49-F238E27FC236}">
                  <a16:creationId xmlns:a16="http://schemas.microsoft.com/office/drawing/2014/main" id="{E8BFEBA6-EA4E-4094-A1F3-45E97D102D4D}"/>
                </a:ext>
              </a:extLst>
            </p:cNvPr>
            <p:cNvSpPr/>
            <p:nvPr/>
          </p:nvSpPr>
          <p:spPr>
            <a:xfrm>
              <a:off x="2389820" y="1960395"/>
              <a:ext cx="4191353" cy="833645"/>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13" name="TextBox 12">
              <a:extLst>
                <a:ext uri="{FF2B5EF4-FFF2-40B4-BE49-F238E27FC236}">
                  <a16:creationId xmlns:a16="http://schemas.microsoft.com/office/drawing/2014/main" id="{DCD36154-41F4-4E63-A6BC-519511837EA2}"/>
                </a:ext>
              </a:extLst>
            </p:cNvPr>
            <p:cNvSpPr txBox="1"/>
            <p:nvPr/>
          </p:nvSpPr>
          <p:spPr>
            <a:xfrm>
              <a:off x="2784712" y="2072116"/>
              <a:ext cx="3356770" cy="686471"/>
            </a:xfrm>
            <a:prstGeom prst="rect">
              <a:avLst/>
            </a:prstGeom>
            <a:noFill/>
          </p:spPr>
          <p:txBody>
            <a:bodyPr wrap="square" rtlCol="0">
              <a:spAutoFit/>
            </a:bodyPr>
            <a:lstStyle/>
            <a:p>
              <a:pPr algn="just"/>
              <a:r>
                <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Cây cối:</a:t>
              </a:r>
              <a:endPar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Vươn ngọn lên cao tít đón nắng</a:t>
              </a:r>
            </a:p>
            <a:p>
              <a:pPr algn="just"/>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Nhiều cây thân thẳng tắp, lá tròn xoe</a:t>
              </a:r>
            </a:p>
            <a:p>
              <a:pPr algn="just"/>
              <a:r>
                <a:rPr lang="vi-VN"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Con vật:</a:t>
              </a:r>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Những con sóc nâu cong đuôi nhảy thoăn thoắt qua các cành cây. Thấy có người đi tới, chúng dừng cả lại, nhìn ngơ ngác.</a:t>
              </a:r>
            </a:p>
            <a:p>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4" name="Group 13">
            <a:extLst>
              <a:ext uri="{FF2B5EF4-FFF2-40B4-BE49-F238E27FC236}">
                <a16:creationId xmlns:a16="http://schemas.microsoft.com/office/drawing/2014/main" id="{5BE568DC-69E2-4907-8FB7-21F0FE214D7E}"/>
              </a:ext>
            </a:extLst>
          </p:cNvPr>
          <p:cNvGrpSpPr/>
          <p:nvPr/>
        </p:nvGrpSpPr>
        <p:grpSpPr>
          <a:xfrm>
            <a:off x="2684016" y="409423"/>
            <a:ext cx="7898025" cy="1526457"/>
            <a:chOff x="3527130" y="557940"/>
            <a:chExt cx="4682400" cy="1526457"/>
          </a:xfrm>
          <a:solidFill>
            <a:schemeClr val="accent4">
              <a:lumMod val="60000"/>
              <a:lumOff val="40000"/>
            </a:schemeClr>
          </a:solidFill>
        </p:grpSpPr>
        <p:sp>
          <p:nvSpPr>
            <p:cNvPr id="15" name="任意多边形: 形状 40">
              <a:extLst>
                <a:ext uri="{FF2B5EF4-FFF2-40B4-BE49-F238E27FC236}">
                  <a16:creationId xmlns:a16="http://schemas.microsoft.com/office/drawing/2014/main" id="{DA41BD8F-3C9B-4BB9-88BF-95C68AE51336}"/>
                </a:ext>
              </a:extLst>
            </p:cNvPr>
            <p:cNvSpPr/>
            <p:nvPr/>
          </p:nvSpPr>
          <p:spPr>
            <a:xfrm>
              <a:off x="3527130" y="557940"/>
              <a:ext cx="4682400" cy="1526457"/>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rgbClr val="CCFFCC"/>
            </a:solid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17" name="TextBox 16">
              <a:extLst>
                <a:ext uri="{FF2B5EF4-FFF2-40B4-BE49-F238E27FC236}">
                  <a16:creationId xmlns:a16="http://schemas.microsoft.com/office/drawing/2014/main" id="{97F0D426-995E-4680-8A8C-356CAFD42D06}"/>
                </a:ext>
              </a:extLst>
            </p:cNvPr>
            <p:cNvSpPr txBox="1"/>
            <p:nvPr/>
          </p:nvSpPr>
          <p:spPr>
            <a:xfrm>
              <a:off x="4055536" y="635188"/>
              <a:ext cx="3517231" cy="1323439"/>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40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Cây cối và con vật trong rừng được tả như thế nào?</a:t>
              </a:r>
              <a:endPar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8" name="Group 17">
            <a:extLst>
              <a:ext uri="{FF2B5EF4-FFF2-40B4-BE49-F238E27FC236}">
                <a16:creationId xmlns:a16="http://schemas.microsoft.com/office/drawing/2014/main" id="{6A009CAD-12DC-4187-B533-282CDE1E9EA0}"/>
              </a:ext>
            </a:extLst>
          </p:cNvPr>
          <p:cNvGrpSpPr/>
          <p:nvPr/>
        </p:nvGrpSpPr>
        <p:grpSpPr>
          <a:xfrm>
            <a:off x="794952" y="189085"/>
            <a:ext cx="1573182" cy="1884657"/>
            <a:chOff x="-70975" y="2166480"/>
            <a:chExt cx="1071181" cy="1418688"/>
          </a:xfrm>
        </p:grpSpPr>
        <p:pic>
          <p:nvPicPr>
            <p:cNvPr id="19" name="Picture 18" descr="Icon&#10;&#10;Description automatically generated with low confidence">
              <a:extLst>
                <a:ext uri="{FF2B5EF4-FFF2-40B4-BE49-F238E27FC236}">
                  <a16:creationId xmlns:a16="http://schemas.microsoft.com/office/drawing/2014/main" id="{B62265A2-7D67-476E-B91A-E41DF192AF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75" y="2166480"/>
              <a:ext cx="1071181" cy="1418688"/>
            </a:xfrm>
            <a:prstGeom prst="rect">
              <a:avLst/>
            </a:prstGeom>
          </p:spPr>
        </p:pic>
        <p:sp>
          <p:nvSpPr>
            <p:cNvPr id="20" name="Oval 19">
              <a:extLst>
                <a:ext uri="{FF2B5EF4-FFF2-40B4-BE49-F238E27FC236}">
                  <a16:creationId xmlns:a16="http://schemas.microsoft.com/office/drawing/2014/main" id="{4E494590-F93E-47B9-8C94-A9575A028722}"/>
                </a:ext>
              </a:extLst>
            </p:cNvPr>
            <p:cNvSpPr/>
            <p:nvPr/>
          </p:nvSpPr>
          <p:spPr>
            <a:xfrm>
              <a:off x="138280" y="2720301"/>
              <a:ext cx="610432" cy="561275"/>
            </a:xfrm>
            <a:prstGeom prst="ellipse">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1" name="TextBox 20">
              <a:extLst>
                <a:ext uri="{FF2B5EF4-FFF2-40B4-BE49-F238E27FC236}">
                  <a16:creationId xmlns:a16="http://schemas.microsoft.com/office/drawing/2014/main" id="{2338B7F6-9FFC-4FF7-87B9-2B7B07AA39CD}"/>
                </a:ext>
              </a:extLst>
            </p:cNvPr>
            <p:cNvSpPr txBox="1"/>
            <p:nvPr/>
          </p:nvSpPr>
          <p:spPr>
            <a:xfrm>
              <a:off x="271410" y="2630986"/>
              <a:ext cx="506950" cy="6950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70AD47">
                      <a:lumMod val="75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2</a:t>
              </a:r>
              <a:endParaRPr kumimoji="0" lang="en-US" sz="5400" b="1" i="0" u="none" strike="noStrike" kern="1200" cap="none" spc="0" normalizeH="0" baseline="0" noProof="0" dirty="0">
                <a:ln>
                  <a:noFill/>
                </a:ln>
                <a:solidFill>
                  <a:srgbClr val="70AD47">
                    <a:lumMod val="75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grpSp>
      <p:sp>
        <p:nvSpPr>
          <p:cNvPr id="12" name="思想气泡: 云 1">
            <a:extLst>
              <a:ext uri="{FF2B5EF4-FFF2-40B4-BE49-F238E27FC236}">
                <a16:creationId xmlns:a16="http://schemas.microsoft.com/office/drawing/2014/main" id="{CC4AA3AD-24B2-40C9-93AC-910B5A0026F3}"/>
              </a:ext>
            </a:extLst>
          </p:cNvPr>
          <p:cNvSpPr/>
          <p:nvPr/>
        </p:nvSpPr>
        <p:spPr>
          <a:xfrm rot="20498780" flipH="1">
            <a:off x="2277552" y="2663106"/>
            <a:ext cx="3964978" cy="3055691"/>
          </a:xfrm>
          <a:prstGeom prst="cloudCallout">
            <a:avLst>
              <a:gd name="adj1" fmla="val 71953"/>
              <a:gd name="adj2" fmla="val -1243"/>
            </a:avLst>
          </a:prstGeom>
          <a:solidFill>
            <a:srgbClr val="F5D54C"/>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kumimoji="0" lang="zh-CN" alt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6" name="Picture 15" descr="A picture containing text, toy, vector graphics&#10;&#10;Description automatically generated">
            <a:extLst>
              <a:ext uri="{FF2B5EF4-FFF2-40B4-BE49-F238E27FC236}">
                <a16:creationId xmlns:a16="http://schemas.microsoft.com/office/drawing/2014/main" id="{DDCB4A95-0142-40D3-AB21-869322DD93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18" y="2777900"/>
            <a:ext cx="4662965" cy="4368075"/>
          </a:xfrm>
          <a:prstGeom prst="rect">
            <a:avLst/>
          </a:prstGeom>
        </p:spPr>
      </p:pic>
      <p:sp>
        <p:nvSpPr>
          <p:cNvPr id="22" name="TextBox 21">
            <a:extLst>
              <a:ext uri="{FF2B5EF4-FFF2-40B4-BE49-F238E27FC236}">
                <a16:creationId xmlns:a16="http://schemas.microsoft.com/office/drawing/2014/main" id="{A63C0C0F-3968-451F-948A-5D9A6C7DC98F}"/>
              </a:ext>
            </a:extLst>
          </p:cNvPr>
          <p:cNvSpPr txBox="1"/>
          <p:nvPr/>
        </p:nvSpPr>
        <p:spPr>
          <a:xfrm>
            <a:off x="2368134" y="3333982"/>
            <a:ext cx="3702138" cy="1569660"/>
          </a:xfrm>
          <a:prstGeom prst="rect">
            <a:avLst/>
          </a:prstGeom>
          <a:noFill/>
        </p:spPr>
        <p:txBody>
          <a:bodyPr wrap="square" rtlCol="0">
            <a:spAutoFit/>
          </a:bodyPr>
          <a:lstStyle/>
          <a:p>
            <a:pPr algn="ctr"/>
            <a:r>
              <a:rPr lang="vi-VN"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Em đọc kĩ đoạn văn thứ ba của bài đọc để tìm những chi tiết miêu tả cây cối và con vật trong rừng.</a:t>
            </a:r>
          </a:p>
        </p:txBody>
      </p:sp>
    </p:spTree>
    <p:extLst>
      <p:ext uri="{BB962C8B-B14F-4D97-AF65-F5344CB8AC3E}">
        <p14:creationId xmlns:p14="http://schemas.microsoft.com/office/powerpoint/2010/main" val="129145033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Scale>
                                      <p:cBhvr>
                                        <p:cTn id="7" dur="5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18"/>
                                        </p:tgtEl>
                                        <p:attrNameLst>
                                          <p:attrName>ppt_x</p:attrName>
                                          <p:attrName>ppt_y</p:attrName>
                                        </p:attrNameLst>
                                      </p:cBhvr>
                                    </p:animMotion>
                                    <p:animEffect transition="in" filter="fade">
                                      <p:cBhvr>
                                        <p:cTn id="9" dur="500"/>
                                        <p:tgtEl>
                                          <p:spTgt spid="18"/>
                                        </p:tgtEl>
                                      </p:cBhvr>
                                    </p:animEffect>
                                  </p:childTnLst>
                                </p:cTn>
                              </p:par>
                              <p:par>
                                <p:cTn id="10" presetID="22" presetClass="entr" presetSubtype="4"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22E899D-6BF6-4374-AEF9-30C72758884A}"/>
              </a:ext>
            </a:extLst>
          </p:cNvPr>
          <p:cNvGrpSpPr/>
          <p:nvPr/>
        </p:nvGrpSpPr>
        <p:grpSpPr>
          <a:xfrm flipH="1">
            <a:off x="6281928" y="2476265"/>
            <a:ext cx="5641848" cy="4148750"/>
            <a:chOff x="2389820" y="1960395"/>
            <a:chExt cx="4191353" cy="833645"/>
          </a:xfrm>
        </p:grpSpPr>
        <p:sp>
          <p:nvSpPr>
            <p:cNvPr id="11" name="任意多边形: 形状 40">
              <a:extLst>
                <a:ext uri="{FF2B5EF4-FFF2-40B4-BE49-F238E27FC236}">
                  <a16:creationId xmlns:a16="http://schemas.microsoft.com/office/drawing/2014/main" id="{E8BFEBA6-EA4E-4094-A1F3-45E97D102D4D}"/>
                </a:ext>
              </a:extLst>
            </p:cNvPr>
            <p:cNvSpPr/>
            <p:nvPr/>
          </p:nvSpPr>
          <p:spPr>
            <a:xfrm>
              <a:off x="2389820" y="1960395"/>
              <a:ext cx="4191353" cy="833645"/>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13" name="TextBox 12">
              <a:extLst>
                <a:ext uri="{FF2B5EF4-FFF2-40B4-BE49-F238E27FC236}">
                  <a16:creationId xmlns:a16="http://schemas.microsoft.com/office/drawing/2014/main" id="{DCD36154-41F4-4E63-A6BC-519511837EA2}"/>
                </a:ext>
              </a:extLst>
            </p:cNvPr>
            <p:cNvSpPr txBox="1"/>
            <p:nvPr/>
          </p:nvSpPr>
          <p:spPr>
            <a:xfrm>
              <a:off x="2784712" y="2072116"/>
              <a:ext cx="3356770" cy="5133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Trên đường về, ông đã kể cho các bạn nhỏ về những cánh rừng thuở xưa.</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4" name="Group 13">
            <a:extLst>
              <a:ext uri="{FF2B5EF4-FFF2-40B4-BE49-F238E27FC236}">
                <a16:creationId xmlns:a16="http://schemas.microsoft.com/office/drawing/2014/main" id="{5BE568DC-69E2-4907-8FB7-21F0FE214D7E}"/>
              </a:ext>
            </a:extLst>
          </p:cNvPr>
          <p:cNvGrpSpPr/>
          <p:nvPr/>
        </p:nvGrpSpPr>
        <p:grpSpPr>
          <a:xfrm>
            <a:off x="2684016" y="409423"/>
            <a:ext cx="7898025" cy="1526457"/>
            <a:chOff x="3527130" y="557940"/>
            <a:chExt cx="4682400" cy="1526457"/>
          </a:xfrm>
          <a:solidFill>
            <a:schemeClr val="accent4">
              <a:lumMod val="60000"/>
              <a:lumOff val="40000"/>
            </a:schemeClr>
          </a:solidFill>
        </p:grpSpPr>
        <p:sp>
          <p:nvSpPr>
            <p:cNvPr id="15" name="任意多边形: 形状 40">
              <a:extLst>
                <a:ext uri="{FF2B5EF4-FFF2-40B4-BE49-F238E27FC236}">
                  <a16:creationId xmlns:a16="http://schemas.microsoft.com/office/drawing/2014/main" id="{DA41BD8F-3C9B-4BB9-88BF-95C68AE51336}"/>
                </a:ext>
              </a:extLst>
            </p:cNvPr>
            <p:cNvSpPr/>
            <p:nvPr/>
          </p:nvSpPr>
          <p:spPr>
            <a:xfrm>
              <a:off x="3527130" y="557940"/>
              <a:ext cx="4682400" cy="1526457"/>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rgbClr val="CCFFCC"/>
            </a:solid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17" name="TextBox 16">
              <a:extLst>
                <a:ext uri="{FF2B5EF4-FFF2-40B4-BE49-F238E27FC236}">
                  <a16:creationId xmlns:a16="http://schemas.microsoft.com/office/drawing/2014/main" id="{97F0D426-995E-4680-8A8C-356CAFD42D06}"/>
                </a:ext>
              </a:extLst>
            </p:cNvPr>
            <p:cNvSpPr txBox="1"/>
            <p:nvPr/>
          </p:nvSpPr>
          <p:spPr>
            <a:xfrm>
              <a:off x="4055536" y="635188"/>
              <a:ext cx="3517231" cy="1323439"/>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40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Trên đường về, ông đã kể những gì cho các bạn nhỏ?</a:t>
              </a:r>
              <a:endPar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8" name="Group 17">
            <a:extLst>
              <a:ext uri="{FF2B5EF4-FFF2-40B4-BE49-F238E27FC236}">
                <a16:creationId xmlns:a16="http://schemas.microsoft.com/office/drawing/2014/main" id="{6A009CAD-12DC-4187-B533-282CDE1E9EA0}"/>
              </a:ext>
            </a:extLst>
          </p:cNvPr>
          <p:cNvGrpSpPr/>
          <p:nvPr/>
        </p:nvGrpSpPr>
        <p:grpSpPr>
          <a:xfrm>
            <a:off x="794952" y="189085"/>
            <a:ext cx="1573182" cy="1884657"/>
            <a:chOff x="-70975" y="2166480"/>
            <a:chExt cx="1071181" cy="1418688"/>
          </a:xfrm>
        </p:grpSpPr>
        <p:pic>
          <p:nvPicPr>
            <p:cNvPr id="19" name="Picture 18" descr="Icon&#10;&#10;Description automatically generated with low confidence">
              <a:extLst>
                <a:ext uri="{FF2B5EF4-FFF2-40B4-BE49-F238E27FC236}">
                  <a16:creationId xmlns:a16="http://schemas.microsoft.com/office/drawing/2014/main" id="{B62265A2-7D67-476E-B91A-E41DF192AF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75" y="2166480"/>
              <a:ext cx="1071181" cy="1418688"/>
            </a:xfrm>
            <a:prstGeom prst="rect">
              <a:avLst/>
            </a:prstGeom>
          </p:spPr>
        </p:pic>
        <p:sp>
          <p:nvSpPr>
            <p:cNvPr id="20" name="Oval 19">
              <a:extLst>
                <a:ext uri="{FF2B5EF4-FFF2-40B4-BE49-F238E27FC236}">
                  <a16:creationId xmlns:a16="http://schemas.microsoft.com/office/drawing/2014/main" id="{4E494590-F93E-47B9-8C94-A9575A028722}"/>
                </a:ext>
              </a:extLst>
            </p:cNvPr>
            <p:cNvSpPr/>
            <p:nvPr/>
          </p:nvSpPr>
          <p:spPr>
            <a:xfrm>
              <a:off x="138280" y="2720301"/>
              <a:ext cx="610432" cy="561275"/>
            </a:xfrm>
            <a:prstGeom prst="ellipse">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1" name="TextBox 20">
              <a:extLst>
                <a:ext uri="{FF2B5EF4-FFF2-40B4-BE49-F238E27FC236}">
                  <a16:creationId xmlns:a16="http://schemas.microsoft.com/office/drawing/2014/main" id="{2338B7F6-9FFC-4FF7-87B9-2B7B07AA39CD}"/>
                </a:ext>
              </a:extLst>
            </p:cNvPr>
            <p:cNvSpPr txBox="1"/>
            <p:nvPr/>
          </p:nvSpPr>
          <p:spPr>
            <a:xfrm>
              <a:off x="271410" y="2630986"/>
              <a:ext cx="506950" cy="6950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70AD47">
                      <a:lumMod val="75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3</a:t>
              </a:r>
            </a:p>
          </p:txBody>
        </p:sp>
      </p:grpSp>
      <p:sp>
        <p:nvSpPr>
          <p:cNvPr id="12" name="思想气泡: 云 1">
            <a:extLst>
              <a:ext uri="{FF2B5EF4-FFF2-40B4-BE49-F238E27FC236}">
                <a16:creationId xmlns:a16="http://schemas.microsoft.com/office/drawing/2014/main" id="{CC4AA3AD-24B2-40C9-93AC-910B5A0026F3}"/>
              </a:ext>
            </a:extLst>
          </p:cNvPr>
          <p:cNvSpPr/>
          <p:nvPr/>
        </p:nvSpPr>
        <p:spPr>
          <a:xfrm rot="20498780" flipH="1">
            <a:off x="2277552" y="2663106"/>
            <a:ext cx="3964978" cy="3055691"/>
          </a:xfrm>
          <a:prstGeom prst="cloudCallout">
            <a:avLst>
              <a:gd name="adj1" fmla="val 71953"/>
              <a:gd name="adj2" fmla="val -1243"/>
            </a:avLst>
          </a:prstGeom>
          <a:solidFill>
            <a:srgbClr val="F5D54C"/>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6" name="Picture 15" descr="A picture containing text, toy, vector graphics&#10;&#10;Description automatically generated">
            <a:extLst>
              <a:ext uri="{FF2B5EF4-FFF2-40B4-BE49-F238E27FC236}">
                <a16:creationId xmlns:a16="http://schemas.microsoft.com/office/drawing/2014/main" id="{DDCB4A95-0142-40D3-AB21-869322DD93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18" y="2777900"/>
            <a:ext cx="4662965" cy="4368075"/>
          </a:xfrm>
          <a:prstGeom prst="rect">
            <a:avLst/>
          </a:prstGeom>
        </p:spPr>
      </p:pic>
      <p:sp>
        <p:nvSpPr>
          <p:cNvPr id="22" name="TextBox 21">
            <a:extLst>
              <a:ext uri="{FF2B5EF4-FFF2-40B4-BE49-F238E27FC236}">
                <a16:creationId xmlns:a16="http://schemas.microsoft.com/office/drawing/2014/main" id="{A63C0C0F-3968-451F-948A-5D9A6C7DC98F}"/>
              </a:ext>
            </a:extLst>
          </p:cNvPr>
          <p:cNvSpPr txBox="1"/>
          <p:nvPr/>
        </p:nvSpPr>
        <p:spPr>
          <a:xfrm>
            <a:off x="2328782" y="3524702"/>
            <a:ext cx="370213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Em đọc kĩ đoạn văn </a:t>
            </a:r>
            <a:r>
              <a:rPr kumimoji="0" lang="en-US" sz="32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cuối</a:t>
            </a:r>
            <a:r>
              <a:rPr kumimoji="0" lang="en-US" sz="32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32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trả</a:t>
            </a:r>
            <a:r>
              <a:rPr kumimoji="0" lang="en-US" sz="32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lời</a:t>
            </a:r>
            <a:r>
              <a:rPr kumimoji="0" lang="en-US" sz="32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32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endParaRPr kumimoji="0" lang="vi-VN" sz="32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53276196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Scale>
                                      <p:cBhvr>
                                        <p:cTn id="7" dur="5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18"/>
                                        </p:tgtEl>
                                        <p:attrNameLst>
                                          <p:attrName>ppt_x</p:attrName>
                                          <p:attrName>ppt_y</p:attrName>
                                        </p:attrNameLst>
                                      </p:cBhvr>
                                    </p:animMotion>
                                    <p:animEffect transition="in" filter="fade">
                                      <p:cBhvr>
                                        <p:cTn id="9" dur="500"/>
                                        <p:tgtEl>
                                          <p:spTgt spid="18"/>
                                        </p:tgtEl>
                                      </p:cBhvr>
                                    </p:animEffect>
                                  </p:childTnLst>
                                </p:cTn>
                              </p:par>
                              <p:par>
                                <p:cTn id="10" presetID="22" presetClass="entr" presetSubtype="4"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22E899D-6BF6-4374-AEF9-30C72758884A}"/>
              </a:ext>
            </a:extLst>
          </p:cNvPr>
          <p:cNvGrpSpPr/>
          <p:nvPr/>
        </p:nvGrpSpPr>
        <p:grpSpPr>
          <a:xfrm flipH="1">
            <a:off x="6281928" y="2476265"/>
            <a:ext cx="5641848" cy="4148750"/>
            <a:chOff x="2389820" y="1960395"/>
            <a:chExt cx="4191353" cy="833645"/>
          </a:xfrm>
        </p:grpSpPr>
        <p:sp>
          <p:nvSpPr>
            <p:cNvPr id="11" name="任意多边形: 形状 40">
              <a:extLst>
                <a:ext uri="{FF2B5EF4-FFF2-40B4-BE49-F238E27FC236}">
                  <a16:creationId xmlns:a16="http://schemas.microsoft.com/office/drawing/2014/main" id="{E8BFEBA6-EA4E-4094-A1F3-45E97D102D4D}"/>
                </a:ext>
              </a:extLst>
            </p:cNvPr>
            <p:cNvSpPr/>
            <p:nvPr/>
          </p:nvSpPr>
          <p:spPr>
            <a:xfrm>
              <a:off x="2389820" y="1960395"/>
              <a:ext cx="4191353" cy="833645"/>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13" name="TextBox 12">
              <a:extLst>
                <a:ext uri="{FF2B5EF4-FFF2-40B4-BE49-F238E27FC236}">
                  <a16:creationId xmlns:a16="http://schemas.microsoft.com/office/drawing/2014/main" id="{DCD36154-41F4-4E63-A6BC-519511837EA2}"/>
                </a:ext>
              </a:extLst>
            </p:cNvPr>
            <p:cNvSpPr txBox="1"/>
            <p:nvPr/>
          </p:nvSpPr>
          <p:spPr>
            <a:xfrm>
              <a:off x="2552856" y="2072116"/>
              <a:ext cx="3835779" cy="5380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Theo em, các bạn nhỏ cảm thấy rất thú vị với chuyến đi thăm rừng cùng ông. Vì nhờ có chuyến đi đó mà các bạn đã thấy được những cảnh đẹp của cây cối, của các con vật trong rừng. Các bạn còn được nghe những âm thanh hấp dẫn ở trong rừng nữa.</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4" name="Group 13">
            <a:extLst>
              <a:ext uri="{FF2B5EF4-FFF2-40B4-BE49-F238E27FC236}">
                <a16:creationId xmlns:a16="http://schemas.microsoft.com/office/drawing/2014/main" id="{5BE568DC-69E2-4907-8FB7-21F0FE214D7E}"/>
              </a:ext>
            </a:extLst>
          </p:cNvPr>
          <p:cNvGrpSpPr/>
          <p:nvPr/>
        </p:nvGrpSpPr>
        <p:grpSpPr>
          <a:xfrm>
            <a:off x="2684016" y="409423"/>
            <a:ext cx="8919720" cy="2066842"/>
            <a:chOff x="3527130" y="557940"/>
            <a:chExt cx="4682400" cy="2066842"/>
          </a:xfrm>
          <a:solidFill>
            <a:schemeClr val="accent4">
              <a:lumMod val="60000"/>
              <a:lumOff val="40000"/>
            </a:schemeClr>
          </a:solidFill>
        </p:grpSpPr>
        <p:sp>
          <p:nvSpPr>
            <p:cNvPr id="15" name="任意多边形: 形状 40">
              <a:extLst>
                <a:ext uri="{FF2B5EF4-FFF2-40B4-BE49-F238E27FC236}">
                  <a16:creationId xmlns:a16="http://schemas.microsoft.com/office/drawing/2014/main" id="{DA41BD8F-3C9B-4BB9-88BF-95C68AE51336}"/>
                </a:ext>
              </a:extLst>
            </p:cNvPr>
            <p:cNvSpPr/>
            <p:nvPr/>
          </p:nvSpPr>
          <p:spPr>
            <a:xfrm>
              <a:off x="3527130" y="557940"/>
              <a:ext cx="4682400" cy="2066842"/>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rgbClr val="CCFFCC"/>
            </a:solid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17" name="TextBox 16">
              <a:extLst>
                <a:ext uri="{FF2B5EF4-FFF2-40B4-BE49-F238E27FC236}">
                  <a16:creationId xmlns:a16="http://schemas.microsoft.com/office/drawing/2014/main" id="{97F0D426-995E-4680-8A8C-356CAFD42D06}"/>
                </a:ext>
              </a:extLst>
            </p:cNvPr>
            <p:cNvSpPr txBox="1"/>
            <p:nvPr/>
          </p:nvSpPr>
          <p:spPr>
            <a:xfrm>
              <a:off x="3690743" y="635188"/>
              <a:ext cx="4407754" cy="1938992"/>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Theo </a:t>
              </a:r>
              <a:r>
                <a:rPr lang="en-US" sz="4000" b="0" i="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40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các</a:t>
              </a:r>
              <a:r>
                <a:rPr lang="en-US" sz="40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40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nhỏ</a:t>
              </a:r>
              <a:r>
                <a:rPr lang="en-US" sz="40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có</a:t>
              </a:r>
              <a:r>
                <a:rPr lang="en-US" sz="40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thấy</a:t>
              </a:r>
              <a:r>
                <a:rPr lang="en-US" sz="40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thú</a:t>
              </a:r>
              <a:r>
                <a:rPr lang="en-US" sz="40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vị</a:t>
              </a:r>
              <a:r>
                <a:rPr lang="en-US" sz="40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với</a:t>
              </a:r>
              <a:r>
                <a:rPr lang="en-US" sz="40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chuyến</a:t>
              </a:r>
              <a:r>
                <a:rPr lang="en-US" sz="40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đi</a:t>
              </a:r>
              <a:r>
                <a:rPr lang="en-US" sz="40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thăm</a:t>
              </a:r>
              <a:r>
                <a:rPr lang="en-US" sz="40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rừng</a:t>
              </a:r>
              <a:r>
                <a:rPr lang="en-US" sz="40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cùng</a:t>
              </a:r>
              <a:r>
                <a:rPr lang="en-US" sz="40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ông</a:t>
              </a:r>
              <a:r>
                <a:rPr lang="en-US" sz="40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không</a:t>
              </a:r>
              <a:r>
                <a:rPr lang="en-US" sz="40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40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0" i="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sao</a:t>
              </a:r>
              <a:r>
                <a:rPr lang="en-US" sz="4000" b="0"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8" name="Group 17">
            <a:extLst>
              <a:ext uri="{FF2B5EF4-FFF2-40B4-BE49-F238E27FC236}">
                <a16:creationId xmlns:a16="http://schemas.microsoft.com/office/drawing/2014/main" id="{6A009CAD-12DC-4187-B533-282CDE1E9EA0}"/>
              </a:ext>
            </a:extLst>
          </p:cNvPr>
          <p:cNvGrpSpPr/>
          <p:nvPr/>
        </p:nvGrpSpPr>
        <p:grpSpPr>
          <a:xfrm>
            <a:off x="794952" y="189085"/>
            <a:ext cx="1573182" cy="1884657"/>
            <a:chOff x="-70975" y="2166480"/>
            <a:chExt cx="1071181" cy="1418688"/>
          </a:xfrm>
        </p:grpSpPr>
        <p:pic>
          <p:nvPicPr>
            <p:cNvPr id="19" name="Picture 18" descr="Icon&#10;&#10;Description automatically generated with low confidence">
              <a:extLst>
                <a:ext uri="{FF2B5EF4-FFF2-40B4-BE49-F238E27FC236}">
                  <a16:creationId xmlns:a16="http://schemas.microsoft.com/office/drawing/2014/main" id="{B62265A2-7D67-476E-B91A-E41DF192AF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75" y="2166480"/>
              <a:ext cx="1071181" cy="1418688"/>
            </a:xfrm>
            <a:prstGeom prst="rect">
              <a:avLst/>
            </a:prstGeom>
          </p:spPr>
        </p:pic>
        <p:sp>
          <p:nvSpPr>
            <p:cNvPr id="20" name="Oval 19">
              <a:extLst>
                <a:ext uri="{FF2B5EF4-FFF2-40B4-BE49-F238E27FC236}">
                  <a16:creationId xmlns:a16="http://schemas.microsoft.com/office/drawing/2014/main" id="{4E494590-F93E-47B9-8C94-A9575A028722}"/>
                </a:ext>
              </a:extLst>
            </p:cNvPr>
            <p:cNvSpPr/>
            <p:nvPr/>
          </p:nvSpPr>
          <p:spPr>
            <a:xfrm>
              <a:off x="138280" y="2720301"/>
              <a:ext cx="610432" cy="561275"/>
            </a:xfrm>
            <a:prstGeom prst="ellipse">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1" name="TextBox 20">
              <a:extLst>
                <a:ext uri="{FF2B5EF4-FFF2-40B4-BE49-F238E27FC236}">
                  <a16:creationId xmlns:a16="http://schemas.microsoft.com/office/drawing/2014/main" id="{2338B7F6-9FFC-4FF7-87B9-2B7B07AA39CD}"/>
                </a:ext>
              </a:extLst>
            </p:cNvPr>
            <p:cNvSpPr txBox="1"/>
            <p:nvPr/>
          </p:nvSpPr>
          <p:spPr>
            <a:xfrm>
              <a:off x="271410" y="2630986"/>
              <a:ext cx="506950" cy="6950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70AD47">
                      <a:lumMod val="75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4</a:t>
              </a:r>
            </a:p>
          </p:txBody>
        </p:sp>
      </p:grpSp>
      <p:sp>
        <p:nvSpPr>
          <p:cNvPr id="12" name="思想气泡: 云 1">
            <a:extLst>
              <a:ext uri="{FF2B5EF4-FFF2-40B4-BE49-F238E27FC236}">
                <a16:creationId xmlns:a16="http://schemas.microsoft.com/office/drawing/2014/main" id="{CC4AA3AD-24B2-40C9-93AC-910B5A0026F3}"/>
              </a:ext>
            </a:extLst>
          </p:cNvPr>
          <p:cNvSpPr/>
          <p:nvPr/>
        </p:nvSpPr>
        <p:spPr>
          <a:xfrm rot="20498780" flipH="1">
            <a:off x="2277552" y="2663106"/>
            <a:ext cx="3964978" cy="3055691"/>
          </a:xfrm>
          <a:prstGeom prst="cloudCallout">
            <a:avLst>
              <a:gd name="adj1" fmla="val 71953"/>
              <a:gd name="adj2" fmla="val -1243"/>
            </a:avLst>
          </a:prstGeom>
          <a:solidFill>
            <a:srgbClr val="F5D54C"/>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6" name="Picture 15" descr="A picture containing text, toy, vector graphics&#10;&#10;Description automatically generated">
            <a:extLst>
              <a:ext uri="{FF2B5EF4-FFF2-40B4-BE49-F238E27FC236}">
                <a16:creationId xmlns:a16="http://schemas.microsoft.com/office/drawing/2014/main" id="{DDCB4A95-0142-40D3-AB21-869322DD93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18" y="2777900"/>
            <a:ext cx="4662965" cy="4368075"/>
          </a:xfrm>
          <a:prstGeom prst="rect">
            <a:avLst/>
          </a:prstGeom>
        </p:spPr>
      </p:pic>
      <p:sp>
        <p:nvSpPr>
          <p:cNvPr id="22" name="TextBox 21">
            <a:extLst>
              <a:ext uri="{FF2B5EF4-FFF2-40B4-BE49-F238E27FC236}">
                <a16:creationId xmlns:a16="http://schemas.microsoft.com/office/drawing/2014/main" id="{A63C0C0F-3968-451F-948A-5D9A6C7DC98F}"/>
              </a:ext>
            </a:extLst>
          </p:cNvPr>
          <p:cNvSpPr txBox="1"/>
          <p:nvPr/>
        </p:nvSpPr>
        <p:spPr>
          <a:xfrm>
            <a:off x="2368134" y="3703647"/>
            <a:ext cx="3702138" cy="1200329"/>
          </a:xfrm>
          <a:prstGeom prst="rect">
            <a:avLst/>
          </a:prstGeom>
          <a:noFill/>
        </p:spPr>
        <p:txBody>
          <a:bodyPr wrap="square" rtlCol="0">
            <a:spAutoFit/>
          </a:bodyPr>
          <a:lstStyle/>
          <a:p>
            <a:pPr lvl="0" algn="ctr"/>
            <a:r>
              <a:rPr lang="vi-VN"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Em suy nghĩ và đưa ra câu trả lời theo ý kiến riêng của mình.</a:t>
            </a:r>
          </a:p>
        </p:txBody>
      </p:sp>
    </p:spTree>
    <p:extLst>
      <p:ext uri="{BB962C8B-B14F-4D97-AF65-F5344CB8AC3E}">
        <p14:creationId xmlns:p14="http://schemas.microsoft.com/office/powerpoint/2010/main" val="24482133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Scale>
                                      <p:cBhvr>
                                        <p:cTn id="7" dur="5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18"/>
                                        </p:tgtEl>
                                        <p:attrNameLst>
                                          <p:attrName>ppt_x</p:attrName>
                                          <p:attrName>ppt_y</p:attrName>
                                        </p:attrNameLst>
                                      </p:cBhvr>
                                    </p:animMotion>
                                    <p:animEffect transition="in" filter="fade">
                                      <p:cBhvr>
                                        <p:cTn id="9" dur="500"/>
                                        <p:tgtEl>
                                          <p:spTgt spid="18"/>
                                        </p:tgtEl>
                                      </p:cBhvr>
                                    </p:animEffect>
                                  </p:childTnLst>
                                </p:cTn>
                              </p:par>
                              <p:par>
                                <p:cTn id="10" presetID="22" presetClass="entr" presetSubtype="4"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0AEACE4E-E550-4042-9114-E0BE0430D90E}"/>
              </a:ext>
            </a:extLst>
          </p:cNvPr>
          <p:cNvGrpSpPr/>
          <p:nvPr/>
        </p:nvGrpSpPr>
        <p:grpSpPr>
          <a:xfrm>
            <a:off x="1373087" y="2590801"/>
            <a:ext cx="9445826" cy="3394364"/>
            <a:chOff x="533772" y="2590801"/>
            <a:chExt cx="9445826" cy="3394364"/>
          </a:xfrm>
        </p:grpSpPr>
        <p:sp>
          <p:nvSpPr>
            <p:cNvPr id="19" name="Rectangle: Rounded Corners 18">
              <a:extLst>
                <a:ext uri="{FF2B5EF4-FFF2-40B4-BE49-F238E27FC236}">
                  <a16:creationId xmlns:a16="http://schemas.microsoft.com/office/drawing/2014/main" id="{60A15E6E-E549-4F44-941D-BE6110C5BE38}"/>
                </a:ext>
              </a:extLst>
            </p:cNvPr>
            <p:cNvSpPr/>
            <p:nvPr/>
          </p:nvSpPr>
          <p:spPr>
            <a:xfrm>
              <a:off x="533772" y="2590801"/>
              <a:ext cx="9445826" cy="3394364"/>
            </a:xfrm>
            <a:custGeom>
              <a:avLst/>
              <a:gdLst>
                <a:gd name="connsiteX0" fmla="*/ 0 w 9445826"/>
                <a:gd name="connsiteY0" fmla="*/ 565739 h 3394364"/>
                <a:gd name="connsiteX1" fmla="*/ 565739 w 9445826"/>
                <a:gd name="connsiteY1" fmla="*/ 0 h 3394364"/>
                <a:gd name="connsiteX2" fmla="*/ 8880087 w 9445826"/>
                <a:gd name="connsiteY2" fmla="*/ 0 h 3394364"/>
                <a:gd name="connsiteX3" fmla="*/ 9445826 w 9445826"/>
                <a:gd name="connsiteY3" fmla="*/ 565739 h 3394364"/>
                <a:gd name="connsiteX4" fmla="*/ 9445826 w 9445826"/>
                <a:gd name="connsiteY4" fmla="*/ 2828625 h 3394364"/>
                <a:gd name="connsiteX5" fmla="*/ 8880087 w 9445826"/>
                <a:gd name="connsiteY5" fmla="*/ 3394364 h 3394364"/>
                <a:gd name="connsiteX6" fmla="*/ 565739 w 9445826"/>
                <a:gd name="connsiteY6" fmla="*/ 3394364 h 3394364"/>
                <a:gd name="connsiteX7" fmla="*/ 0 w 9445826"/>
                <a:gd name="connsiteY7" fmla="*/ 2828625 h 3394364"/>
                <a:gd name="connsiteX8" fmla="*/ 0 w 9445826"/>
                <a:gd name="connsiteY8" fmla="*/ 565739 h 339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45826" h="3394364" fill="none" extrusionOk="0">
                  <a:moveTo>
                    <a:pt x="0" y="565739"/>
                  </a:moveTo>
                  <a:cubicBezTo>
                    <a:pt x="-6926" y="261591"/>
                    <a:pt x="276572" y="-7819"/>
                    <a:pt x="565739" y="0"/>
                  </a:cubicBezTo>
                  <a:cubicBezTo>
                    <a:pt x="4161130" y="76274"/>
                    <a:pt x="7791775" y="-96869"/>
                    <a:pt x="8880087" y="0"/>
                  </a:cubicBezTo>
                  <a:cubicBezTo>
                    <a:pt x="9208956" y="-25642"/>
                    <a:pt x="9437884" y="258764"/>
                    <a:pt x="9445826" y="565739"/>
                  </a:cubicBezTo>
                  <a:cubicBezTo>
                    <a:pt x="9369078" y="1577343"/>
                    <a:pt x="9511624" y="2505026"/>
                    <a:pt x="9445826" y="2828625"/>
                  </a:cubicBezTo>
                  <a:cubicBezTo>
                    <a:pt x="9479624" y="3120517"/>
                    <a:pt x="9177789" y="3377438"/>
                    <a:pt x="8880087" y="3394364"/>
                  </a:cubicBezTo>
                  <a:cubicBezTo>
                    <a:pt x="5136452" y="3356140"/>
                    <a:pt x="4071896" y="3410423"/>
                    <a:pt x="565739" y="3394364"/>
                  </a:cubicBezTo>
                  <a:cubicBezTo>
                    <a:pt x="233726" y="3402747"/>
                    <a:pt x="31153" y="3130127"/>
                    <a:pt x="0" y="2828625"/>
                  </a:cubicBezTo>
                  <a:cubicBezTo>
                    <a:pt x="149277" y="2548441"/>
                    <a:pt x="-71315" y="855233"/>
                    <a:pt x="0" y="565739"/>
                  </a:cubicBezTo>
                  <a:close/>
                </a:path>
                <a:path w="9445826" h="3394364" stroke="0" extrusionOk="0">
                  <a:moveTo>
                    <a:pt x="0" y="565739"/>
                  </a:moveTo>
                  <a:cubicBezTo>
                    <a:pt x="-47486" y="250618"/>
                    <a:pt x="225324" y="-44685"/>
                    <a:pt x="565739" y="0"/>
                  </a:cubicBezTo>
                  <a:cubicBezTo>
                    <a:pt x="3578721" y="-107800"/>
                    <a:pt x="5940411" y="-47481"/>
                    <a:pt x="8880087" y="0"/>
                  </a:cubicBezTo>
                  <a:cubicBezTo>
                    <a:pt x="9218669" y="-29354"/>
                    <a:pt x="9444780" y="294027"/>
                    <a:pt x="9445826" y="565739"/>
                  </a:cubicBezTo>
                  <a:cubicBezTo>
                    <a:pt x="9589327" y="1668298"/>
                    <a:pt x="9463357" y="2237893"/>
                    <a:pt x="9445826" y="2828625"/>
                  </a:cubicBezTo>
                  <a:cubicBezTo>
                    <a:pt x="9449492" y="3144215"/>
                    <a:pt x="9209862" y="3422326"/>
                    <a:pt x="8880087" y="3394364"/>
                  </a:cubicBezTo>
                  <a:cubicBezTo>
                    <a:pt x="6717768" y="3387662"/>
                    <a:pt x="2649269" y="3253989"/>
                    <a:pt x="565739" y="3394364"/>
                  </a:cubicBezTo>
                  <a:cubicBezTo>
                    <a:pt x="228215" y="3403259"/>
                    <a:pt x="44166" y="3149558"/>
                    <a:pt x="0" y="2828625"/>
                  </a:cubicBezTo>
                  <a:cubicBezTo>
                    <a:pt x="61512" y="2175497"/>
                    <a:pt x="139795" y="1421091"/>
                    <a:pt x="0" y="565739"/>
                  </a:cubicBezTo>
                  <a:close/>
                </a:path>
              </a:pathLst>
            </a:custGeom>
            <a:ln w="57150">
              <a:solidFill>
                <a:srgbClr val="F1841F"/>
              </a:solidFill>
              <a:extLst>
                <a:ext uri="{C807C97D-BFC1-408E-A445-0C87EB9F89A2}">
                  <ask:lineSketchStyleProps xmlns:ask="http://schemas.microsoft.com/office/drawing/2018/sketchyshapes" sd="1073210678">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 name="TextBox 2">
              <a:extLst>
                <a:ext uri="{FF2B5EF4-FFF2-40B4-BE49-F238E27FC236}">
                  <a16:creationId xmlns:a16="http://schemas.microsoft.com/office/drawing/2014/main" id="{679305B8-2E42-461F-AF6C-F80D638D5C5C}"/>
                </a:ext>
              </a:extLst>
            </p:cNvPr>
            <p:cNvSpPr txBox="1"/>
            <p:nvPr/>
          </p:nvSpPr>
          <p:spPr>
            <a:xfrm>
              <a:off x="939921" y="2812512"/>
              <a:ext cx="8505471" cy="2967159"/>
            </a:xfrm>
            <a:prstGeom prst="rect">
              <a:avLst/>
            </a:prstGeom>
            <a:noFill/>
          </p:spPr>
          <p:txBody>
            <a:bodyPr wrap="square" rtlCol="0">
              <a:spAutoFit/>
            </a:bodyPr>
            <a:lstStyle/>
            <a:p>
              <a:pPr marL="0" marR="0" lvl="0" indent="360045" algn="just" defTabSz="914400" rtl="0" eaLnBrk="1" fontAlgn="auto" latinLnBrk="0" hangingPunct="1">
                <a:lnSpc>
                  <a:spcPct val="120000"/>
                </a:lnSpc>
                <a:spcBef>
                  <a:spcPts val="0"/>
                </a:spcBef>
                <a:spcAft>
                  <a:spcPts val="0"/>
                </a:spcAft>
                <a:buClrTx/>
                <a:buSzTx/>
                <a:buFontTx/>
                <a:buNone/>
                <a:tabLst/>
                <a:defRPr/>
              </a:pPr>
              <a:r>
                <a:rPr lang="vi-VN"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Bài đọc kể về một buổi được ông đưa vào thăm rừng Trường Sơn của hai bạn nhỏ. Cảnh vật trong rừng hiện lên rất đỗi bình yên.</a:t>
              </a:r>
              <a:endPar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4" name="任意多边形: 形状 40">
            <a:extLst>
              <a:ext uri="{FF2B5EF4-FFF2-40B4-BE49-F238E27FC236}">
                <a16:creationId xmlns:a16="http://schemas.microsoft.com/office/drawing/2014/main" id="{A3F2C773-5B05-40CD-9BFF-F50002E553BF}"/>
              </a:ext>
            </a:extLst>
          </p:cNvPr>
          <p:cNvSpPr/>
          <p:nvPr/>
        </p:nvSpPr>
        <p:spPr>
          <a:xfrm>
            <a:off x="1214559" y="476636"/>
            <a:ext cx="9070148" cy="1018336"/>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0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15" name="TextBox 14">
            <a:extLst>
              <a:ext uri="{FF2B5EF4-FFF2-40B4-BE49-F238E27FC236}">
                <a16:creationId xmlns:a16="http://schemas.microsoft.com/office/drawing/2014/main" id="{75B1DD88-5C9E-4079-9D64-F4D3869E2F3B}"/>
              </a:ext>
            </a:extLst>
          </p:cNvPr>
          <p:cNvSpPr txBox="1"/>
          <p:nvPr/>
        </p:nvSpPr>
        <p:spPr>
          <a:xfrm>
            <a:off x="1457477" y="570305"/>
            <a:ext cx="889407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Nội</a:t>
            </a:r>
            <a:r>
              <a:rPr kumimoji="0" lang="en-US" sz="4800" b="0"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rPr>
              <a:t> dung </a:t>
            </a:r>
            <a:r>
              <a:rPr kumimoji="0" lang="en-US" sz="4800" b="0"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chính</a:t>
            </a:r>
            <a:r>
              <a:rPr kumimoji="0" lang="en-US" sz="4800" b="0"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của</a:t>
            </a:r>
            <a:r>
              <a:rPr kumimoji="0" lang="en-US" sz="4800" b="0"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baseline="0" noProof="0" err="1">
                <a:ln>
                  <a:noFill/>
                </a:ln>
                <a:solidFill>
                  <a:srgbClr val="E14F48"/>
                </a:solidFill>
                <a:effectLst/>
                <a:uLnTx/>
                <a:uFillTx/>
                <a:latin typeface="Calibri" panose="020F0502020204030204" pitchFamily="34" charset="0"/>
                <a:ea typeface="+mn-ea"/>
                <a:cs typeface="Calibri" panose="020F0502020204030204" pitchFamily="34" charset="0"/>
              </a:rPr>
              <a:t>bài</a:t>
            </a:r>
            <a:r>
              <a:rPr kumimoji="0" lang="en-US" sz="4800" b="0" i="0" u="none" strike="noStrike" kern="1200" cap="none" spc="0" normalizeH="0" baseline="0" noProof="0">
                <a:ln>
                  <a:noFill/>
                </a:ln>
                <a:solidFill>
                  <a:srgbClr val="E14F48"/>
                </a:solidFill>
                <a:effectLst/>
                <a:uLnTx/>
                <a:uFillTx/>
                <a:latin typeface="Calibri" panose="020F0502020204030204" pitchFamily="34" charset="0"/>
                <a:ea typeface="+mn-ea"/>
                <a:cs typeface="Calibri" panose="020F0502020204030204" pitchFamily="34" charset="0"/>
              </a:rPr>
              <a:t> đọc </a:t>
            </a:r>
            <a:r>
              <a:rPr kumimoji="0" lang="en-US" sz="4800" b="0"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rPr>
              <a:t>là </a:t>
            </a:r>
            <a:r>
              <a:rPr kumimoji="0" lang="en-US" sz="4800" b="0"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gì</a:t>
            </a:r>
            <a:r>
              <a:rPr kumimoji="0" lang="en-US" sz="4800" b="0"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rPr>
              <a:t>?</a:t>
            </a:r>
          </a:p>
        </p:txBody>
      </p:sp>
      <p:pic>
        <p:nvPicPr>
          <p:cNvPr id="18" name="Picture 17" descr="A picture containing circle&#10;&#10;Description automatically generated">
            <a:extLst>
              <a:ext uri="{FF2B5EF4-FFF2-40B4-BE49-F238E27FC236}">
                <a16:creationId xmlns:a16="http://schemas.microsoft.com/office/drawing/2014/main" id="{DA819CA1-0B28-4BFC-9C15-C33BE65236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718" y="570304"/>
            <a:ext cx="1277209" cy="1268961"/>
          </a:xfrm>
          <a:prstGeom prst="rect">
            <a:avLst/>
          </a:prstGeom>
        </p:spPr>
      </p:pic>
      <p:pic>
        <p:nvPicPr>
          <p:cNvPr id="20" name="Picture 19" descr="A picture containing circle&#10;&#10;Description automatically generated">
            <a:extLst>
              <a:ext uri="{FF2B5EF4-FFF2-40B4-BE49-F238E27FC236}">
                <a16:creationId xmlns:a16="http://schemas.microsoft.com/office/drawing/2014/main" id="{C455E2C1-434C-492E-AECF-1E17611790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32197" y="204124"/>
            <a:ext cx="1573519" cy="1563358"/>
          </a:xfrm>
          <a:prstGeom prst="rect">
            <a:avLst/>
          </a:prstGeom>
        </p:spPr>
      </p:pic>
    </p:spTree>
    <p:extLst>
      <p:ext uri="{BB962C8B-B14F-4D97-AF65-F5344CB8AC3E}">
        <p14:creationId xmlns:p14="http://schemas.microsoft.com/office/powerpoint/2010/main" val="2073183281"/>
      </p:ext>
    </p:extLst>
  </p:cSld>
  <p:clrMapOvr>
    <a:masterClrMapping/>
  </p:clrMapOvr>
  <p:transition>
    <p:random/>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2000"/>
                                            <p:tgtEl>
                                              <p:spTgt spid="15"/>
                                            </p:tgtEl>
                                          </p:cBhvr>
                                        </p:animEffect>
                                      </p:childTnLst>
                                    </p:cTn>
                                  </p:par>
                                  <p:par>
                                    <p:cTn id="8" presetID="0" presetClass="path" presetSubtype="0" accel="50000" decel="50000" fill="hold" nodeType="withEffect">
                                      <p:stCondLst>
                                        <p:cond delay="0"/>
                                      </p:stCondLst>
                                      <p:childTnLst>
                                        <p:animMotion origin="layout" path="M -1.25E-6 0.00069 L -1.25E-6 0.00092 C 0.00638 -0.00625 0.01224 -0.01551 0.01979 -0.02014 C 0.02201 -0.02153 0.02474 -0.01829 0.02669 -0.01598 C 0.02917 -0.01343 0.03047 -0.0088 0.03242 -0.00556 C 0.0375 0.00277 0.03711 0.00162 0.04232 0.00694 C 0.04649 0.00486 0.05104 0.00324 0.05534 0.00069 C 0.07123 -0.0088 0.05651 -0.00348 0.07083 -0.00764 C 0.07552 -0.00625 0.08073 -0.00648 0.08503 -0.00348 C 0.08841 -0.00139 0.08998 0.00625 0.09362 0.00694 C 0.09935 0.00787 0.10495 0.00277 0.11068 0.00069 C 0.11094 0.00046 0.12227 -0.01135 0.12474 -0.01181 C 0.12826 -0.01227 0.13138 -0.01042 0.1349 -0.00973 C 0.1362 -0.00834 0.13763 -0.00695 0.13906 -0.00556 C 0.14245 -0.00255 0.14596 -0.00047 0.14909 0.00277 C 0.15078 0.00439 0.15182 0.00694 0.15326 0.00949 C 0.15755 0.00625 0.16172 0.00324 0.16602 0.00069 C 0.16888 -0.00093 0.17175 -0.00186 0.17461 -0.00348 C 0.17708 -0.00463 0.1793 -0.00625 0.18164 -0.00764 C 0.18646 -0.00556 0.19128 -0.00394 0.19596 -0.00139 C 0.19883 0.00023 0.20143 0.00324 0.20443 0.00486 C 0.20716 0.00648 0.21003 0.00764 0.21289 0.00949 C 0.21576 0.00833 0.21888 0.00879 0.22149 0.00694 C 0.22852 0.00162 0.24128 -0.01181 0.24128 -0.01158 C 0.24232 -0.01158 0.26081 -0.00834 0.26263 -0.00764 C 0.27188 -0.00394 0.2806 0.00069 0.28971 0.00486 C 0.29623 0.01157 0.29258 0.01041 0.30248 0.00486 C 0.31393 -0.00139 0.30521 0.00324 0.31524 -0.00348 C 0.31758 -0.0051 0.31992 -0.00602 0.32227 -0.00764 C 0.33724 -0.01852 0.32669 -0.01436 0.33932 -0.01806 C 0.34193 -0.01667 0.34414 -0.01505 0.34662 -0.01389 C 0.34844 -0.01297 0.35052 -0.0132 0.35221 -0.01181 C 0.3543 -0.01019 0.35586 -0.00741 0.35794 -0.00556 C 0.36016 -0.00348 0.36745 -0.00186 0.36914 -0.00139 C 0.37214 -0.00278 0.375 -0.00348 0.37774 -0.00556 C 0.38698 -0.0125 0.38711 -0.01551 0.39453 -0.02014 C 0.39766 -0.02176 0.40013 -0.02292 0.40352 -0.02431 C 0.40534 -0.02292 0.4082 -0.02176 0.41042 -0.02014 C 0.41875 -0.01412 0.41042 -0.01713 0.42057 -0.01181 C 0.42214 -0.01065 0.42409 -0.01065 0.42578 -0.00973 C 0.43932 -0.00232 0.42292 -0.00764 0.44037 -0.00348 C 0.44466 -0.00417 0.44896 -0.00348 0.45313 -0.00556 C 0.46159 -0.00973 0.46927 -0.0169 0.47721 -0.02223 C 0.47956 -0.02385 0.48216 -0.025 0.48438 -0.02616 C 0.48919 -0.01945 0.49167 -0.01482 0.49727 -0.00973 C 0.49909 -0.00811 0.50091 -0.00695 0.50287 -0.00556 C 0.50768 -0.00625 0.51237 -0.00625 0.51706 -0.00764 C 0.51875 -0.00811 0.51979 -0.01065 0.52123 -0.01181 C 0.52396 -0.01366 0.52982 -0.01598 0.52982 -0.01574 L 0.54258 -0.00973 C 0.54531 -0.00834 0.54831 -0.00672 0.55104 -0.00556 C 0.55925 -0.00255 0.55495 -0.00394 0.56393 -0.00139 C 0.56589 -0.00209 0.56771 -0.00255 0.56966 -0.00348 C 0.5724 -0.00463 0.57513 -0.00718 0.57813 -0.00764 L 0.59792 -0.01181 C 0.59935 -0.01366 0.6043 -0.02338 0.60794 -0.02223 C 0.61094 -0.0213 0.6138 -0.01829 0.61654 -0.01598 C 0.62044 -0.01273 0.62396 -0.00903 0.62787 -0.00556 C 0.63893 0.00463 0.63112 -0.00301 0.63919 0.00486 C 0.64063 0.00416 0.64232 0.00393 0.64362 0.00277 C 0.65078 -0.00324 0.65039 -0.00741 0.65768 -0.01598 C 0.65964 -0.01829 0.66862 -0.02315 0.67044 -0.02431 C 0.68177 -0.02037 0.67057 -0.02547 0.68333 -0.01389 C 0.68464 -0.01273 0.68607 -0.01273 0.6875 -0.01181 C 0.69011 -0.01042 0.69232 -0.00903 0.69479 -0.00764 C 0.7 -0.00394 0.7 -0.00371 0.70456 0.00069 C 0.71914 -0.00648 0.69284 0.00717 0.71602 -0.00973 C 0.71914 -0.01181 0.72279 -0.01181 0.72591 -0.01389 C 0.72943 -0.01598 0.73255 -0.01991 0.73594 -0.02223 C 0.73724 -0.02315 0.73867 -0.02361 0.74011 -0.02431 C 0.75404 -0.02107 0.7444 -0.0257 0.753 -0.01598 C 0.7556 -0.01297 0.76146 -0.00764 0.76146 -0.00741 L 0.76862 -0.01389 L 0.76862 -0.01366 L 0.76862 -0.01389 L 0.76862 -0.01366 " pathEditMode="relative" rAng="0" ptsTypes="AAAAAAAAAAAAAAAAAAAAAAAAAAAAAAAAAAAAAAAAAAAAAAAAAAAAAAAAAAAAAAAAAAAAAAAAAAAA">
                                          <p:cBhvr>
                                            <p:cTn id="9" dur="2000" fill="hold"/>
                                            <p:tgtEl>
                                              <p:spTgt spid="18"/>
                                            </p:tgtEl>
                                            <p:attrNameLst>
                                              <p:attrName>ppt_x</p:attrName>
                                              <p:attrName>ppt_y</p:attrName>
                                            </p:attrNameLst>
                                          </p:cBhvr>
                                          <p:rCtr x="38424" y="-903"/>
                                        </p:animMotion>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18"/>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par>
                              <p:cTn id="16" fill="hold">
                                <p:stCondLst>
                                  <p:cond delay="0"/>
                                </p:stCondLst>
                                <p:childTnLst>
                                  <p:par>
                                    <p:cTn id="17" presetID="41" presetClass="path" presetSubtype="0" accel="50000" decel="50000" fill="hold" nodeType="afterEffect">
                                      <p:stCondLst>
                                        <p:cond delay="0"/>
                                      </p:stCondLst>
                                      <p:childTnLst>
                                        <p:animMotion origin="layout" path="M -0.00742 -0.00324 C -0.0069 -0.02477 -0.00495 -0.04537 -0.00416 -0.04537 C 0.00013 -0.04537 0.00469 0.28727 0.00469 0.62014 C 0.00469 0.45208 0.00703 0.28727 0.00912 0.28727 C 0.01146 0.28727 0.01367 0.45463 0.01367 0.62014 C 0.01367 0.53727 0.01472 0.45208 0.01589 0.45208 C 0.01706 0.45208 0.01823 0.53495 0.01823 0.62014 C 0.01823 0.57732 0.01862 0.53727 0.01927 0.53727 C 0.01979 0.53727 0.02044 0.57986 0.02044 0.62014 C 0.02044 0.59838 0.0207 0.57732 0.02097 0.57732 C 0.0211 0.57732 0.02162 0.59884 0.02162 0.62014 C 0.02162 0.60949 0.02175 0.59838 0.02188 0.59838 C 0.02188 0.59607 0.02201 0.6088 0.02201 0.62014 C 0.02201 0.61435 0.02201 0.60949 0.02227 0.60949 C 0.02227 0.61204 0.0224 0.61482 0.0224 0.62014 C 0.0224 0.61759 0.0224 0.61435 0.0224 0.61204 C 0.02253 0.61204 0.02253 0.61435 0.02253 0.61759 C 0.02279 0.61759 0.02279 0.61482 0.02279 0.61204 C 0.02292 0.61204 0.02292 0.61435 0.02292 0.61759 " pathEditMode="relative" rAng="0" ptsTypes="AAAAAAAAAAAAAAAAAAA">
                                          <p:cBhvr>
                                            <p:cTn id="18" dur="1000" fill="hold"/>
                                            <p:tgtEl>
                                              <p:spTgt spid="20"/>
                                            </p:tgtEl>
                                            <p:attrNameLst>
                                              <p:attrName>ppt_x</p:attrName>
                                              <p:attrName>ppt_y</p:attrName>
                                            </p:attrNameLst>
                                          </p:cBhvr>
                                          <p:rCtr x="1510" y="29051"/>
                                        </p:animMotion>
                                      </p:childTnLst>
                                    </p:cTn>
                                  </p:par>
                                  <p:par>
                                    <p:cTn id="19" presetID="22" presetClass="entr" presetSubtype="4"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down)">
                                          <p:cBhvr>
                                            <p:cTn id="2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2000"/>
                                            <p:tgtEl>
                                              <p:spTgt spid="15"/>
                                            </p:tgtEl>
                                          </p:cBhvr>
                                        </p:animEffect>
                                      </p:childTnLst>
                                    </p:cTn>
                                  </p:par>
                                  <p:par>
                                    <p:cTn id="8" presetID="0" presetClass="path" presetSubtype="0" accel="50000" decel="50000" fill="hold" nodeType="withEffect">
                                      <p:stCondLst>
                                        <p:cond delay="0"/>
                                      </p:stCondLst>
                                      <p:childTnLst>
                                        <p:animMotion origin="layout" path="M -1.25E-6 0.00069 L -1.25E-6 0.00092 C 0.00638 -0.00625 0.01224 -0.01551 0.01979 -0.02014 C 0.02201 -0.02153 0.02474 -0.01829 0.02669 -0.01598 C 0.02917 -0.01343 0.03047 -0.0088 0.03242 -0.00556 C 0.0375 0.00277 0.03711 0.00162 0.04232 0.00694 C 0.04649 0.00486 0.05104 0.00324 0.05534 0.00069 C 0.07123 -0.0088 0.05651 -0.00348 0.07083 -0.00764 C 0.07552 -0.00625 0.08073 -0.00648 0.08503 -0.00348 C 0.08841 -0.00139 0.08998 0.00625 0.09362 0.00694 C 0.09935 0.00787 0.10495 0.00277 0.11068 0.00069 C 0.11094 0.00046 0.12227 -0.01135 0.12474 -0.01181 C 0.12826 -0.01227 0.13138 -0.01042 0.1349 -0.00973 C 0.1362 -0.00834 0.13763 -0.00695 0.13906 -0.00556 C 0.14245 -0.00255 0.14596 -0.00047 0.14909 0.00277 C 0.15078 0.00439 0.15182 0.00694 0.15326 0.00949 C 0.15755 0.00625 0.16172 0.00324 0.16602 0.00069 C 0.16888 -0.00093 0.17175 -0.00186 0.17461 -0.00348 C 0.17708 -0.00463 0.1793 -0.00625 0.18164 -0.00764 C 0.18646 -0.00556 0.19128 -0.00394 0.19596 -0.00139 C 0.19883 0.00023 0.20143 0.00324 0.20443 0.00486 C 0.20716 0.00648 0.21003 0.00764 0.21289 0.00949 C 0.21576 0.00833 0.21888 0.00879 0.22149 0.00694 C 0.22852 0.00162 0.24128 -0.01181 0.24128 -0.01158 C 0.24232 -0.01158 0.26081 -0.00834 0.26263 -0.00764 C 0.27188 -0.00394 0.2806 0.00069 0.28971 0.00486 C 0.29623 0.01157 0.29258 0.01041 0.30248 0.00486 C 0.31393 -0.00139 0.30521 0.00324 0.31524 -0.00348 C 0.31758 -0.0051 0.31992 -0.00602 0.32227 -0.00764 C 0.33724 -0.01852 0.32669 -0.01436 0.33932 -0.01806 C 0.34193 -0.01667 0.34414 -0.01505 0.34662 -0.01389 C 0.34844 -0.01297 0.35052 -0.0132 0.35221 -0.01181 C 0.3543 -0.01019 0.35586 -0.00741 0.35794 -0.00556 C 0.36016 -0.00348 0.36745 -0.00186 0.36914 -0.00139 C 0.37214 -0.00278 0.375 -0.00348 0.37774 -0.00556 C 0.38698 -0.0125 0.38711 -0.01551 0.39453 -0.02014 C 0.39766 -0.02176 0.40013 -0.02292 0.40352 -0.02431 C 0.40534 -0.02292 0.4082 -0.02176 0.41042 -0.02014 C 0.41875 -0.01412 0.41042 -0.01713 0.42057 -0.01181 C 0.42214 -0.01065 0.42409 -0.01065 0.42578 -0.00973 C 0.43932 -0.00232 0.42292 -0.00764 0.44037 -0.00348 C 0.44466 -0.00417 0.44896 -0.00348 0.45313 -0.00556 C 0.46159 -0.00973 0.46927 -0.0169 0.47721 -0.02223 C 0.47956 -0.02385 0.48216 -0.025 0.48438 -0.02616 C 0.48919 -0.01945 0.49167 -0.01482 0.49727 -0.00973 C 0.49909 -0.00811 0.50091 -0.00695 0.50287 -0.00556 C 0.50768 -0.00625 0.51237 -0.00625 0.51706 -0.00764 C 0.51875 -0.00811 0.51979 -0.01065 0.52123 -0.01181 C 0.52396 -0.01366 0.52982 -0.01598 0.52982 -0.01574 L 0.54258 -0.00973 C 0.54531 -0.00834 0.54831 -0.00672 0.55104 -0.00556 C 0.55925 -0.00255 0.55495 -0.00394 0.56393 -0.00139 C 0.56589 -0.00209 0.56771 -0.00255 0.56966 -0.00348 C 0.5724 -0.00463 0.57513 -0.00718 0.57813 -0.00764 L 0.59792 -0.01181 C 0.59935 -0.01366 0.6043 -0.02338 0.60794 -0.02223 C 0.61094 -0.0213 0.6138 -0.01829 0.61654 -0.01598 C 0.62044 -0.01273 0.62396 -0.00903 0.62787 -0.00556 C 0.63893 0.00463 0.63112 -0.00301 0.63919 0.00486 C 0.64063 0.00416 0.64232 0.00393 0.64362 0.00277 C 0.65078 -0.00324 0.65039 -0.00741 0.65768 -0.01598 C 0.65964 -0.01829 0.66862 -0.02315 0.67044 -0.02431 C 0.68177 -0.02037 0.67057 -0.02547 0.68333 -0.01389 C 0.68464 -0.01273 0.68607 -0.01273 0.6875 -0.01181 C 0.69011 -0.01042 0.69232 -0.00903 0.69479 -0.00764 C 0.7 -0.00394 0.7 -0.00371 0.70456 0.00069 C 0.71914 -0.00648 0.69284 0.00717 0.71602 -0.00973 C 0.71914 -0.01181 0.72279 -0.01181 0.72591 -0.01389 C 0.72943 -0.01598 0.73255 -0.01991 0.73594 -0.02223 C 0.73724 -0.02315 0.73867 -0.02361 0.74011 -0.02431 C 0.75404 -0.02107 0.7444 -0.0257 0.753 -0.01598 C 0.7556 -0.01297 0.76146 -0.00764 0.76146 -0.00741 L 0.76862 -0.01389 L 0.76862 -0.01366 L 0.76862 -0.01389 L 0.76862 -0.01366 " pathEditMode="relative" rAng="0" ptsTypes="AAAAAAAAAAAAAAAAAAAAAAAAAAAAAAAAAAAAAAAAAAAAAAAAAAAAAAAAAAAAAAAAAAAAAAAAAAAA">
                                          <p:cBhvr>
                                            <p:cTn id="9" dur="2000" fill="hold"/>
                                            <p:tgtEl>
                                              <p:spTgt spid="18"/>
                                            </p:tgtEl>
                                            <p:attrNameLst>
                                              <p:attrName>ppt_x</p:attrName>
                                              <p:attrName>ppt_y</p:attrName>
                                            </p:attrNameLst>
                                          </p:cBhvr>
                                          <p:rCtr x="38424" y="-903"/>
                                        </p:animMotion>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18"/>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par>
                              <p:cTn id="16" fill="hold">
                                <p:stCondLst>
                                  <p:cond delay="0"/>
                                </p:stCondLst>
                                <p:childTnLst>
                                  <p:par>
                                    <p:cTn id="17" presetID="41" presetClass="path" presetSubtype="0" accel="50000" decel="50000" fill="hold" nodeType="afterEffect">
                                      <p:stCondLst>
                                        <p:cond delay="0"/>
                                      </p:stCondLst>
                                      <p:childTnLst>
                                        <p:animMotion origin="layout" path="M -0.00742 -0.00324 C -0.0069 -0.02477 -0.00495 -0.04537 -0.00416 -0.04537 C 0.00013 -0.04537 0.00469 0.28727 0.00469 0.62014 C 0.00469 0.45208 0.00703 0.28727 0.00912 0.28727 C 0.01146 0.28727 0.01367 0.45463 0.01367 0.62014 C 0.01367 0.53727 0.01472 0.45208 0.01589 0.45208 C 0.01706 0.45208 0.01823 0.53495 0.01823 0.62014 C 0.01823 0.57732 0.01862 0.53727 0.01927 0.53727 C 0.01979 0.53727 0.02044 0.57986 0.02044 0.62014 C 0.02044 0.59838 0.0207 0.57732 0.02097 0.57732 C 0.0211 0.57732 0.02162 0.59884 0.02162 0.62014 C 0.02162 0.60949 0.02175 0.59838 0.02188 0.59838 C 0.02188 0.59607 0.02201 0.6088 0.02201 0.62014 C 0.02201 0.61435 0.02201 0.60949 0.02227 0.60949 C 0.02227 0.61204 0.0224 0.61482 0.0224 0.62014 C 0.0224 0.61759 0.0224 0.61435 0.0224 0.61204 C 0.02253 0.61204 0.02253 0.61435 0.02253 0.61759 C 0.02279 0.61759 0.02279 0.61482 0.02279 0.61204 C 0.02292 0.61204 0.02292 0.61435 0.02292 0.61759 " pathEditMode="relative" rAng="0" ptsTypes="AAAAAAAAAAAAAAAAAAA">
                                          <p:cBhvr>
                                            <p:cTn id="18" dur="1000" fill="hold"/>
                                            <p:tgtEl>
                                              <p:spTgt spid="20"/>
                                            </p:tgtEl>
                                            <p:attrNameLst>
                                              <p:attrName>ppt_x</p:attrName>
                                              <p:attrName>ppt_y</p:attrName>
                                            </p:attrNameLst>
                                          </p:cBhvr>
                                          <p:rCtr x="1510" y="29051"/>
                                        </p:animMotion>
                                      </p:childTnLst>
                                    </p:cTn>
                                  </p:par>
                                  <p:par>
                                    <p:cTn id="19" presetID="22" presetClass="entr" presetSubtype="4"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down)">
                                          <p:cBhvr>
                                            <p:cTn id="21" dur="500"/>
                                            <p:tgtEl>
                                              <p:spTgt spid="29"/>
                                            </p:tgtEl>
                                          </p:cBhvr>
                                        </p:animEffect>
                                      </p:childTnLst>
                                    </p:cTn>
                                  </p:par>
                                  <p:par>
                                    <p:cTn id="22" presetID="2" presetClass="entr" presetSubtype="4"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additive="base">
                                            <p:cTn id="24" dur="500" fill="hold"/>
                                            <p:tgtEl>
                                              <p:spTgt spid="28"/>
                                            </p:tgtEl>
                                            <p:attrNameLst>
                                              <p:attrName>ppt_x</p:attrName>
                                            </p:attrNameLst>
                                          </p:cBhvr>
                                          <p:tavLst>
                                            <p:tav tm="0">
                                              <p:val>
                                                <p:strVal val="#ppt_x"/>
                                              </p:val>
                                            </p:tav>
                                            <p:tav tm="100000">
                                              <p:val>
                                                <p:strVal val="#ppt_x"/>
                                              </p:val>
                                            </p:tav>
                                          </p:tavLst>
                                        </p:anim>
                                        <p:anim calcmode="lin" valueType="num">
                                          <p:cBhvr additive="base">
                                            <p:cTn id="25" dur="500" fill="hold"/>
                                            <p:tgtEl>
                                              <p:spTgt spid="28"/>
                                            </p:tgtEl>
                                            <p:attrNameLst>
                                              <p:attrName>ppt_y</p:attrName>
                                            </p:attrNameLst>
                                          </p:cBhvr>
                                          <p:tavLst>
                                            <p:tav tm="0">
                                              <p:val>
                                                <p:strVal val="1+#ppt_h/2"/>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fill="hold"/>
                                            <p:tgtEl>
                                              <p:spTgt spid="26"/>
                                            </p:tgtEl>
                                            <p:attrNameLst>
                                              <p:attrName>ppt_x</p:attrName>
                                            </p:attrNameLst>
                                          </p:cBhvr>
                                          <p:tavLst>
                                            <p:tav tm="0">
                                              <p:val>
                                                <p:strVal val="0-#ppt_w/2"/>
                                              </p:val>
                                            </p:tav>
                                            <p:tav tm="100000">
                                              <p:val>
                                                <p:strVal val="#ppt_x"/>
                                              </p:val>
                                            </p:tav>
                                          </p:tavLst>
                                        </p:anim>
                                        <p:anim calcmode="lin" valueType="num">
                                          <p:cBhvr additive="base">
                                            <p:cTn id="29" dur="500" fill="hold"/>
                                            <p:tgtEl>
                                              <p:spTgt spid="26"/>
                                            </p:tgtEl>
                                            <p:attrNameLst>
                                              <p:attrName>ppt_y</p:attrName>
                                            </p:attrNameLst>
                                          </p:cBhvr>
                                          <p:tavLst>
                                            <p:tav tm="0">
                                              <p:val>
                                                <p:strVal val="#ppt_y"/>
                                              </p:val>
                                            </p:tav>
                                            <p:tav tm="100000">
                                              <p:val>
                                                <p:strVal val="#ppt_y"/>
                                              </p:val>
                                            </p:tav>
                                          </p:tavLst>
                                        </p:anim>
                                      </p:childTnLst>
                                    </p:cTn>
                                  </p:par>
                                  <p:par>
                                    <p:cTn id="30" presetID="2" presetClass="entr" presetSubtype="12"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0-#ppt_w/2"/>
                                              </p:val>
                                            </p:tav>
                                            <p:tav tm="100000">
                                              <p:val>
                                                <p:strVal val="#ppt_x"/>
                                              </p:val>
                                            </p:tav>
                                          </p:tavLst>
                                        </p:anim>
                                        <p:anim calcmode="lin" valueType="num">
                                          <p:cBhvr additive="base">
                                            <p:cTn id="33" dur="500" fill="hold"/>
                                            <p:tgtEl>
                                              <p:spTgt spid="22"/>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ppt_x"/>
                                              </p:val>
                                            </p:tav>
                                            <p:tav tm="100000">
                                              <p:val>
                                                <p:strVal val="#ppt_x"/>
                                              </p:val>
                                            </p:tav>
                                          </p:tavLst>
                                        </p:anim>
                                        <p:anim calcmode="lin" valueType="num">
                                          <p:cBhvr additive="base">
                                            <p:cTn id="3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7">
            <a:extLst>
              <a:ext uri="{FF2B5EF4-FFF2-40B4-BE49-F238E27FC236}">
                <a16:creationId xmlns:a16="http://schemas.microsoft.com/office/drawing/2014/main" id="{BD716C0A-942C-4227-B4B6-3ADD1C4D6DB5}"/>
              </a:ext>
            </a:extLst>
          </p:cNvPr>
          <p:cNvPicPr>
            <a:picLocks noChangeAspect="1"/>
          </p:cNvPicPr>
          <p:nvPr/>
        </p:nvPicPr>
        <p:blipFill rotWithShape="1">
          <a:blip r:embed="rId2">
            <a:extLst>
              <a:ext uri="{28A0092B-C50C-407E-A947-70E740481C1C}">
                <a14:useLocalDpi xmlns:a14="http://schemas.microsoft.com/office/drawing/2010/main" val="0"/>
              </a:ext>
            </a:extLst>
          </a:blip>
          <a:srcRect r="1524"/>
          <a:stretch/>
        </p:blipFill>
        <p:spPr>
          <a:xfrm>
            <a:off x="2812143" y="-842560"/>
            <a:ext cx="9379857" cy="6858000"/>
          </a:xfrm>
          <a:prstGeom prst="rect">
            <a:avLst/>
          </a:prstGeom>
        </p:spPr>
      </p:pic>
      <p:grpSp>
        <p:nvGrpSpPr>
          <p:cNvPr id="6" name="组合 5">
            <a:extLst>
              <a:ext uri="{FF2B5EF4-FFF2-40B4-BE49-F238E27FC236}">
                <a16:creationId xmlns:a16="http://schemas.microsoft.com/office/drawing/2014/main" id="{52FDAAC5-1355-4F13-875D-A8303793FE16}"/>
              </a:ext>
            </a:extLst>
          </p:cNvPr>
          <p:cNvGrpSpPr/>
          <p:nvPr/>
        </p:nvGrpSpPr>
        <p:grpSpPr>
          <a:xfrm>
            <a:off x="39732" y="5706559"/>
            <a:ext cx="12152268" cy="1151441"/>
            <a:chOff x="-2055784" y="5706558"/>
            <a:chExt cx="12152268" cy="1151441"/>
          </a:xfrm>
        </p:grpSpPr>
        <p:pic>
          <p:nvPicPr>
            <p:cNvPr id="7" name="图片 6">
              <a:extLst>
                <a:ext uri="{FF2B5EF4-FFF2-40B4-BE49-F238E27FC236}">
                  <a16:creationId xmlns:a16="http://schemas.microsoft.com/office/drawing/2014/main" id="{FA78FB8C-6161-413B-B880-F9C33A419E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8" name="图片 7">
              <a:extLst>
                <a:ext uri="{FF2B5EF4-FFF2-40B4-BE49-F238E27FC236}">
                  <a16:creationId xmlns:a16="http://schemas.microsoft.com/office/drawing/2014/main" id="{CBFC6861-C16B-464A-BF36-0C856AD836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9" name="图片 8">
              <a:extLst>
                <a:ext uri="{FF2B5EF4-FFF2-40B4-BE49-F238E27FC236}">
                  <a16:creationId xmlns:a16="http://schemas.microsoft.com/office/drawing/2014/main" id="{C3B5EAF2-E2A4-40DD-9B66-614BCEF6758B}"/>
                </a:ext>
              </a:extLst>
            </p:cNvPr>
            <p:cNvPicPr>
              <a:picLocks noChangeAspect="1"/>
            </p:cNvPicPr>
            <p:nvPr/>
          </p:nvPicPr>
          <p:blipFill>
            <a:blip r:embed="rId5"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10" name="图片 9">
              <a:extLst>
                <a:ext uri="{FF2B5EF4-FFF2-40B4-BE49-F238E27FC236}">
                  <a16:creationId xmlns:a16="http://schemas.microsoft.com/office/drawing/2014/main" id="{7BDEA1FD-0C6F-4F36-9BCB-7364E9B94FD8}"/>
                </a:ext>
              </a:extLst>
            </p:cNvPr>
            <p:cNvPicPr>
              <a:picLocks noChangeAspect="1"/>
            </p:cNvPicPr>
            <p:nvPr/>
          </p:nvPicPr>
          <p:blipFill>
            <a:blip r:embed="rId6"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11" name="图片 10">
              <a:extLst>
                <a:ext uri="{FF2B5EF4-FFF2-40B4-BE49-F238E27FC236}">
                  <a16:creationId xmlns:a16="http://schemas.microsoft.com/office/drawing/2014/main" id="{BC83F851-6C45-4FE8-AE13-E6CC9107B5D1}"/>
                </a:ext>
              </a:extLst>
            </p:cNvPr>
            <p:cNvPicPr>
              <a:picLocks noChangeAspect="1"/>
            </p:cNvPicPr>
            <p:nvPr/>
          </p:nvPicPr>
          <p:blipFill>
            <a:blip r:embed="rId7"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12" name="图片 11">
              <a:extLst>
                <a:ext uri="{FF2B5EF4-FFF2-40B4-BE49-F238E27FC236}">
                  <a16:creationId xmlns:a16="http://schemas.microsoft.com/office/drawing/2014/main" id="{751919DB-7A70-452A-BA14-272C56D93D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13" name="图片 12">
              <a:extLst>
                <a:ext uri="{FF2B5EF4-FFF2-40B4-BE49-F238E27FC236}">
                  <a16:creationId xmlns:a16="http://schemas.microsoft.com/office/drawing/2014/main" id="{690E83BE-960A-4B67-9CCF-DF9949A4CA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sp>
        <p:nvSpPr>
          <p:cNvPr id="60" name="任意多边形: 形状 59">
            <a:extLst>
              <a:ext uri="{FF2B5EF4-FFF2-40B4-BE49-F238E27FC236}">
                <a16:creationId xmlns:a16="http://schemas.microsoft.com/office/drawing/2014/main" id="{9E4E612C-CB01-4C4A-B8CC-B0526CB5A04E}"/>
              </a:ext>
            </a:extLst>
          </p:cNvPr>
          <p:cNvSpPr/>
          <p:nvPr/>
        </p:nvSpPr>
        <p:spPr>
          <a:xfrm>
            <a:off x="5337940" y="711015"/>
            <a:ext cx="6062639" cy="2153651"/>
          </a:xfrm>
          <a:custGeom>
            <a:avLst/>
            <a:gdLst>
              <a:gd name="connsiteX0" fmla="*/ 5337454 w 6062639"/>
              <a:gd name="connsiteY0" fmla="*/ 1389890 h 2153651"/>
              <a:gd name="connsiteX1" fmla="*/ 5337454 w 6062639"/>
              <a:gd name="connsiteY1" fmla="*/ 1409787 h 2153651"/>
              <a:gd name="connsiteX2" fmla="*/ 5349512 w 6062639"/>
              <a:gd name="connsiteY2" fmla="*/ 1399839 h 2153651"/>
              <a:gd name="connsiteX3" fmla="*/ 5337454 w 6062639"/>
              <a:gd name="connsiteY3" fmla="*/ 743863 h 2153651"/>
              <a:gd name="connsiteX4" fmla="*/ 5337454 w 6062639"/>
              <a:gd name="connsiteY4" fmla="*/ 763760 h 2153651"/>
              <a:gd name="connsiteX5" fmla="*/ 5349512 w 6062639"/>
              <a:gd name="connsiteY5" fmla="*/ 753812 h 2153651"/>
              <a:gd name="connsiteX6" fmla="*/ 430798 w 6062639"/>
              <a:gd name="connsiteY6" fmla="*/ 0 h 2153651"/>
              <a:gd name="connsiteX7" fmla="*/ 735418 w 6062639"/>
              <a:gd name="connsiteY7" fmla="*/ 126179 h 2153651"/>
              <a:gd name="connsiteX8" fmla="*/ 755863 w 6062639"/>
              <a:gd name="connsiteY8" fmla="*/ 150958 h 2153651"/>
              <a:gd name="connsiteX9" fmla="*/ 776308 w 6062639"/>
              <a:gd name="connsiteY9" fmla="*/ 126178 h 2153651"/>
              <a:gd name="connsiteX10" fmla="*/ 1080928 w 6062639"/>
              <a:gd name="connsiteY10" fmla="*/ 0 h 2153651"/>
              <a:gd name="connsiteX11" fmla="*/ 1385548 w 6062639"/>
              <a:gd name="connsiteY11" fmla="*/ 126179 h 2153651"/>
              <a:gd name="connsiteX12" fmla="*/ 1405993 w 6062639"/>
              <a:gd name="connsiteY12" fmla="*/ 150958 h 2153651"/>
              <a:gd name="connsiteX13" fmla="*/ 1426438 w 6062639"/>
              <a:gd name="connsiteY13" fmla="*/ 126178 h 2153651"/>
              <a:gd name="connsiteX14" fmla="*/ 1731058 w 6062639"/>
              <a:gd name="connsiteY14" fmla="*/ 0 h 2153651"/>
              <a:gd name="connsiteX15" fmla="*/ 2035678 w 6062639"/>
              <a:gd name="connsiteY15" fmla="*/ 126179 h 2153651"/>
              <a:gd name="connsiteX16" fmla="*/ 2056123 w 6062639"/>
              <a:gd name="connsiteY16" fmla="*/ 150958 h 2153651"/>
              <a:gd name="connsiteX17" fmla="*/ 2076568 w 6062639"/>
              <a:gd name="connsiteY17" fmla="*/ 126178 h 2153651"/>
              <a:gd name="connsiteX18" fmla="*/ 2381188 w 6062639"/>
              <a:gd name="connsiteY18" fmla="*/ 0 h 2153651"/>
              <a:gd name="connsiteX19" fmla="*/ 2685808 w 6062639"/>
              <a:gd name="connsiteY19" fmla="*/ 126179 h 2153651"/>
              <a:gd name="connsiteX20" fmla="*/ 2706253 w 6062639"/>
              <a:gd name="connsiteY20" fmla="*/ 150958 h 2153651"/>
              <a:gd name="connsiteX21" fmla="*/ 2726698 w 6062639"/>
              <a:gd name="connsiteY21" fmla="*/ 126178 h 2153651"/>
              <a:gd name="connsiteX22" fmla="*/ 3031318 w 6062639"/>
              <a:gd name="connsiteY22" fmla="*/ 0 h 2153651"/>
              <a:gd name="connsiteX23" fmla="*/ 3335938 w 6062639"/>
              <a:gd name="connsiteY23" fmla="*/ 126179 h 2153651"/>
              <a:gd name="connsiteX24" fmla="*/ 3356383 w 6062639"/>
              <a:gd name="connsiteY24" fmla="*/ 150958 h 2153651"/>
              <a:gd name="connsiteX25" fmla="*/ 3376828 w 6062639"/>
              <a:gd name="connsiteY25" fmla="*/ 126178 h 2153651"/>
              <a:gd name="connsiteX26" fmla="*/ 3681448 w 6062639"/>
              <a:gd name="connsiteY26" fmla="*/ 0 h 2153651"/>
              <a:gd name="connsiteX27" fmla="*/ 3986068 w 6062639"/>
              <a:gd name="connsiteY27" fmla="*/ 126179 h 2153651"/>
              <a:gd name="connsiteX28" fmla="*/ 4006513 w 6062639"/>
              <a:gd name="connsiteY28" fmla="*/ 150958 h 2153651"/>
              <a:gd name="connsiteX29" fmla="*/ 4026958 w 6062639"/>
              <a:gd name="connsiteY29" fmla="*/ 126178 h 2153651"/>
              <a:gd name="connsiteX30" fmla="*/ 4331578 w 6062639"/>
              <a:gd name="connsiteY30" fmla="*/ 0 h 2153651"/>
              <a:gd name="connsiteX31" fmla="*/ 4636198 w 6062639"/>
              <a:gd name="connsiteY31" fmla="*/ 126179 h 2153651"/>
              <a:gd name="connsiteX32" fmla="*/ 4656643 w 6062639"/>
              <a:gd name="connsiteY32" fmla="*/ 150958 h 2153651"/>
              <a:gd name="connsiteX33" fmla="*/ 4677088 w 6062639"/>
              <a:gd name="connsiteY33" fmla="*/ 126178 h 2153651"/>
              <a:gd name="connsiteX34" fmla="*/ 4981708 w 6062639"/>
              <a:gd name="connsiteY34" fmla="*/ 0 h 2153651"/>
              <a:gd name="connsiteX35" fmla="*/ 5286328 w 6062639"/>
              <a:gd name="connsiteY35" fmla="*/ 126179 h 2153651"/>
              <a:gd name="connsiteX36" fmla="*/ 5306774 w 6062639"/>
              <a:gd name="connsiteY36" fmla="*/ 150959 h 2153651"/>
              <a:gd name="connsiteX37" fmla="*/ 5327221 w 6062639"/>
              <a:gd name="connsiteY37" fmla="*/ 126178 h 2153651"/>
              <a:gd name="connsiteX38" fmla="*/ 5631841 w 6062639"/>
              <a:gd name="connsiteY38" fmla="*/ 0 h 2153651"/>
              <a:gd name="connsiteX39" fmla="*/ 6062639 w 6062639"/>
              <a:gd name="connsiteY39" fmla="*/ 430799 h 2153651"/>
              <a:gd name="connsiteX40" fmla="*/ 5936461 w 6062639"/>
              <a:gd name="connsiteY40" fmla="*/ 735420 h 2153651"/>
              <a:gd name="connsiteX41" fmla="*/ 5914169 w 6062639"/>
              <a:gd name="connsiteY41" fmla="*/ 753812 h 2153651"/>
              <a:gd name="connsiteX42" fmla="*/ 5936460 w 6062639"/>
              <a:gd name="connsiteY42" fmla="*/ 772204 h 2153651"/>
              <a:gd name="connsiteX43" fmla="*/ 6062638 w 6062639"/>
              <a:gd name="connsiteY43" fmla="*/ 1076825 h 2153651"/>
              <a:gd name="connsiteX44" fmla="*/ 5936460 w 6062639"/>
              <a:gd name="connsiteY44" fmla="*/ 1381446 h 2153651"/>
              <a:gd name="connsiteX45" fmla="*/ 5914168 w 6062639"/>
              <a:gd name="connsiteY45" fmla="*/ 1399839 h 2153651"/>
              <a:gd name="connsiteX46" fmla="*/ 5936460 w 6062639"/>
              <a:gd name="connsiteY46" fmla="*/ 1418231 h 2153651"/>
              <a:gd name="connsiteX47" fmla="*/ 6062638 w 6062639"/>
              <a:gd name="connsiteY47" fmla="*/ 1722852 h 2153651"/>
              <a:gd name="connsiteX48" fmla="*/ 5631840 w 6062639"/>
              <a:gd name="connsiteY48" fmla="*/ 2153651 h 2153651"/>
              <a:gd name="connsiteX49" fmla="*/ 5327220 w 6062639"/>
              <a:gd name="connsiteY49" fmla="*/ 2027473 h 2153651"/>
              <a:gd name="connsiteX50" fmla="*/ 5306774 w 6062639"/>
              <a:gd name="connsiteY50" fmla="*/ 2002692 h 2153651"/>
              <a:gd name="connsiteX51" fmla="*/ 5286328 w 6062639"/>
              <a:gd name="connsiteY51" fmla="*/ 2027473 h 2153651"/>
              <a:gd name="connsiteX52" fmla="*/ 4981708 w 6062639"/>
              <a:gd name="connsiteY52" fmla="*/ 2153651 h 2153651"/>
              <a:gd name="connsiteX53" fmla="*/ 4677088 w 6062639"/>
              <a:gd name="connsiteY53" fmla="*/ 2027473 h 2153651"/>
              <a:gd name="connsiteX54" fmla="*/ 4656643 w 6062639"/>
              <a:gd name="connsiteY54" fmla="*/ 2002694 h 2153651"/>
              <a:gd name="connsiteX55" fmla="*/ 4636198 w 6062639"/>
              <a:gd name="connsiteY55" fmla="*/ 2027473 h 2153651"/>
              <a:gd name="connsiteX56" fmla="*/ 4331578 w 6062639"/>
              <a:gd name="connsiteY56" fmla="*/ 2153651 h 2153651"/>
              <a:gd name="connsiteX57" fmla="*/ 4026958 w 6062639"/>
              <a:gd name="connsiteY57" fmla="*/ 2027473 h 2153651"/>
              <a:gd name="connsiteX58" fmla="*/ 4006513 w 6062639"/>
              <a:gd name="connsiteY58" fmla="*/ 2002694 h 2153651"/>
              <a:gd name="connsiteX59" fmla="*/ 3986068 w 6062639"/>
              <a:gd name="connsiteY59" fmla="*/ 2027473 h 2153651"/>
              <a:gd name="connsiteX60" fmla="*/ 3681448 w 6062639"/>
              <a:gd name="connsiteY60" fmla="*/ 2153651 h 2153651"/>
              <a:gd name="connsiteX61" fmla="*/ 3376828 w 6062639"/>
              <a:gd name="connsiteY61" fmla="*/ 2027473 h 2153651"/>
              <a:gd name="connsiteX62" fmla="*/ 3356383 w 6062639"/>
              <a:gd name="connsiteY62" fmla="*/ 2002694 h 2153651"/>
              <a:gd name="connsiteX63" fmla="*/ 3335938 w 6062639"/>
              <a:gd name="connsiteY63" fmla="*/ 2027473 h 2153651"/>
              <a:gd name="connsiteX64" fmla="*/ 3031318 w 6062639"/>
              <a:gd name="connsiteY64" fmla="*/ 2153651 h 2153651"/>
              <a:gd name="connsiteX65" fmla="*/ 2726698 w 6062639"/>
              <a:gd name="connsiteY65" fmla="*/ 2027473 h 2153651"/>
              <a:gd name="connsiteX66" fmla="*/ 2706253 w 6062639"/>
              <a:gd name="connsiteY66" fmla="*/ 2002694 h 2153651"/>
              <a:gd name="connsiteX67" fmla="*/ 2685808 w 6062639"/>
              <a:gd name="connsiteY67" fmla="*/ 2027473 h 2153651"/>
              <a:gd name="connsiteX68" fmla="*/ 2381188 w 6062639"/>
              <a:gd name="connsiteY68" fmla="*/ 2153651 h 2153651"/>
              <a:gd name="connsiteX69" fmla="*/ 2076568 w 6062639"/>
              <a:gd name="connsiteY69" fmla="*/ 2027473 h 2153651"/>
              <a:gd name="connsiteX70" fmla="*/ 2056123 w 6062639"/>
              <a:gd name="connsiteY70" fmla="*/ 2002694 h 2153651"/>
              <a:gd name="connsiteX71" fmla="*/ 2035678 w 6062639"/>
              <a:gd name="connsiteY71" fmla="*/ 2027473 h 2153651"/>
              <a:gd name="connsiteX72" fmla="*/ 1731058 w 6062639"/>
              <a:gd name="connsiteY72" fmla="*/ 2153651 h 2153651"/>
              <a:gd name="connsiteX73" fmla="*/ 1426438 w 6062639"/>
              <a:gd name="connsiteY73" fmla="*/ 2027473 h 2153651"/>
              <a:gd name="connsiteX74" fmla="*/ 1405993 w 6062639"/>
              <a:gd name="connsiteY74" fmla="*/ 2002694 h 2153651"/>
              <a:gd name="connsiteX75" fmla="*/ 1385548 w 6062639"/>
              <a:gd name="connsiteY75" fmla="*/ 2027473 h 2153651"/>
              <a:gd name="connsiteX76" fmla="*/ 1080928 w 6062639"/>
              <a:gd name="connsiteY76" fmla="*/ 2153651 h 2153651"/>
              <a:gd name="connsiteX77" fmla="*/ 776308 w 6062639"/>
              <a:gd name="connsiteY77" fmla="*/ 2027473 h 2153651"/>
              <a:gd name="connsiteX78" fmla="*/ 755863 w 6062639"/>
              <a:gd name="connsiteY78" fmla="*/ 2002694 h 2153651"/>
              <a:gd name="connsiteX79" fmla="*/ 735418 w 6062639"/>
              <a:gd name="connsiteY79" fmla="*/ 2027473 h 2153651"/>
              <a:gd name="connsiteX80" fmla="*/ 430798 w 6062639"/>
              <a:gd name="connsiteY80" fmla="*/ 2153651 h 2153651"/>
              <a:gd name="connsiteX81" fmla="*/ 0 w 6062639"/>
              <a:gd name="connsiteY81" fmla="*/ 1722852 h 2153651"/>
              <a:gd name="connsiteX82" fmla="*/ 126178 w 6062639"/>
              <a:gd name="connsiteY82" fmla="*/ 1418231 h 2153651"/>
              <a:gd name="connsiteX83" fmla="*/ 148470 w 6062639"/>
              <a:gd name="connsiteY83" fmla="*/ 1399839 h 2153651"/>
              <a:gd name="connsiteX84" fmla="*/ 126178 w 6062639"/>
              <a:gd name="connsiteY84" fmla="*/ 1381446 h 2153651"/>
              <a:gd name="connsiteX85" fmla="*/ 0 w 6062639"/>
              <a:gd name="connsiteY85" fmla="*/ 1076825 h 2153651"/>
              <a:gd name="connsiteX86" fmla="*/ 126178 w 6062639"/>
              <a:gd name="connsiteY86" fmla="*/ 772204 h 2153651"/>
              <a:gd name="connsiteX87" fmla="*/ 148469 w 6062639"/>
              <a:gd name="connsiteY87" fmla="*/ 753812 h 2153651"/>
              <a:gd name="connsiteX88" fmla="*/ 126178 w 6062639"/>
              <a:gd name="connsiteY88" fmla="*/ 735420 h 2153651"/>
              <a:gd name="connsiteX89" fmla="*/ 0 w 6062639"/>
              <a:gd name="connsiteY89" fmla="*/ 430799 h 2153651"/>
              <a:gd name="connsiteX90" fmla="*/ 430798 w 6062639"/>
              <a:gd name="connsiteY90"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6062639" h="2153651">
                <a:moveTo>
                  <a:pt x="5337454" y="1389890"/>
                </a:moveTo>
                <a:lnTo>
                  <a:pt x="5337454" y="1409787"/>
                </a:lnTo>
                <a:lnTo>
                  <a:pt x="5349512" y="1399839"/>
                </a:lnTo>
                <a:close/>
                <a:moveTo>
                  <a:pt x="5337454" y="743863"/>
                </a:moveTo>
                <a:lnTo>
                  <a:pt x="5337454" y="763760"/>
                </a:lnTo>
                <a:lnTo>
                  <a:pt x="5349512" y="753812"/>
                </a:lnTo>
                <a:close/>
                <a:moveTo>
                  <a:pt x="430798" y="0"/>
                </a:moveTo>
                <a:cubicBezTo>
                  <a:pt x="549760" y="0"/>
                  <a:pt x="657459" y="48219"/>
                  <a:pt x="735418" y="126179"/>
                </a:cubicBezTo>
                <a:lnTo>
                  <a:pt x="755863" y="150958"/>
                </a:lnTo>
                <a:lnTo>
                  <a:pt x="776308" y="126178"/>
                </a:lnTo>
                <a:cubicBezTo>
                  <a:pt x="854267" y="48219"/>
                  <a:pt x="961967" y="0"/>
                  <a:pt x="1080928" y="0"/>
                </a:cubicBezTo>
                <a:cubicBezTo>
                  <a:pt x="1199890" y="0"/>
                  <a:pt x="1307589" y="48219"/>
                  <a:pt x="1385548" y="126179"/>
                </a:cubicBezTo>
                <a:lnTo>
                  <a:pt x="1405993" y="150958"/>
                </a:lnTo>
                <a:lnTo>
                  <a:pt x="1426438" y="126178"/>
                </a:lnTo>
                <a:cubicBezTo>
                  <a:pt x="1504397" y="48219"/>
                  <a:pt x="1612097" y="0"/>
                  <a:pt x="1731058" y="0"/>
                </a:cubicBezTo>
                <a:cubicBezTo>
                  <a:pt x="1850020" y="0"/>
                  <a:pt x="1957719" y="48219"/>
                  <a:pt x="2035678" y="126179"/>
                </a:cubicBezTo>
                <a:lnTo>
                  <a:pt x="2056123" y="150958"/>
                </a:lnTo>
                <a:lnTo>
                  <a:pt x="2076568" y="126178"/>
                </a:lnTo>
                <a:cubicBezTo>
                  <a:pt x="2154527" y="48219"/>
                  <a:pt x="2262227" y="0"/>
                  <a:pt x="2381188" y="0"/>
                </a:cubicBezTo>
                <a:cubicBezTo>
                  <a:pt x="2500150" y="0"/>
                  <a:pt x="2607849" y="48219"/>
                  <a:pt x="2685808" y="126179"/>
                </a:cubicBezTo>
                <a:lnTo>
                  <a:pt x="2706253" y="150958"/>
                </a:lnTo>
                <a:lnTo>
                  <a:pt x="2726698" y="126178"/>
                </a:lnTo>
                <a:cubicBezTo>
                  <a:pt x="2804657" y="48219"/>
                  <a:pt x="2912357" y="0"/>
                  <a:pt x="3031318" y="0"/>
                </a:cubicBezTo>
                <a:cubicBezTo>
                  <a:pt x="3150280" y="0"/>
                  <a:pt x="3257979" y="48219"/>
                  <a:pt x="3335938" y="126179"/>
                </a:cubicBezTo>
                <a:lnTo>
                  <a:pt x="3356383" y="150958"/>
                </a:lnTo>
                <a:lnTo>
                  <a:pt x="3376828" y="126178"/>
                </a:lnTo>
                <a:cubicBezTo>
                  <a:pt x="3454787" y="48219"/>
                  <a:pt x="3562487" y="0"/>
                  <a:pt x="3681448" y="0"/>
                </a:cubicBezTo>
                <a:cubicBezTo>
                  <a:pt x="3800410" y="0"/>
                  <a:pt x="3908109" y="48219"/>
                  <a:pt x="3986068" y="126179"/>
                </a:cubicBezTo>
                <a:lnTo>
                  <a:pt x="4006513" y="150958"/>
                </a:lnTo>
                <a:lnTo>
                  <a:pt x="4026958" y="126178"/>
                </a:lnTo>
                <a:cubicBezTo>
                  <a:pt x="4104917" y="48219"/>
                  <a:pt x="4212616" y="0"/>
                  <a:pt x="4331578" y="0"/>
                </a:cubicBezTo>
                <a:cubicBezTo>
                  <a:pt x="4450539" y="0"/>
                  <a:pt x="4558239" y="48219"/>
                  <a:pt x="4636198" y="126179"/>
                </a:cubicBezTo>
                <a:lnTo>
                  <a:pt x="4656643" y="150958"/>
                </a:lnTo>
                <a:lnTo>
                  <a:pt x="4677088" y="126178"/>
                </a:lnTo>
                <a:cubicBezTo>
                  <a:pt x="4755047" y="48219"/>
                  <a:pt x="4862746" y="0"/>
                  <a:pt x="4981708" y="0"/>
                </a:cubicBezTo>
                <a:cubicBezTo>
                  <a:pt x="5100670" y="0"/>
                  <a:pt x="5208369" y="48219"/>
                  <a:pt x="5286328" y="126179"/>
                </a:cubicBezTo>
                <a:lnTo>
                  <a:pt x="5306774" y="150959"/>
                </a:lnTo>
                <a:lnTo>
                  <a:pt x="5327221" y="126178"/>
                </a:lnTo>
                <a:cubicBezTo>
                  <a:pt x="5405180" y="48219"/>
                  <a:pt x="5512879" y="0"/>
                  <a:pt x="5631841" y="0"/>
                </a:cubicBezTo>
                <a:cubicBezTo>
                  <a:pt x="5869764" y="0"/>
                  <a:pt x="6062639" y="192875"/>
                  <a:pt x="6062639" y="430799"/>
                </a:cubicBezTo>
                <a:cubicBezTo>
                  <a:pt x="6062639" y="549761"/>
                  <a:pt x="6014420" y="657461"/>
                  <a:pt x="5936461" y="735420"/>
                </a:cubicBezTo>
                <a:lnTo>
                  <a:pt x="5914169" y="753812"/>
                </a:lnTo>
                <a:lnTo>
                  <a:pt x="5936460" y="772204"/>
                </a:lnTo>
                <a:cubicBezTo>
                  <a:pt x="6014419" y="850163"/>
                  <a:pt x="6062638" y="957863"/>
                  <a:pt x="6062638" y="1076825"/>
                </a:cubicBezTo>
                <a:cubicBezTo>
                  <a:pt x="6062638" y="1195787"/>
                  <a:pt x="6014419" y="1303487"/>
                  <a:pt x="5936460" y="1381446"/>
                </a:cubicBezTo>
                <a:lnTo>
                  <a:pt x="5914168" y="1399839"/>
                </a:lnTo>
                <a:lnTo>
                  <a:pt x="5936460" y="1418231"/>
                </a:lnTo>
                <a:cubicBezTo>
                  <a:pt x="6014419" y="1496190"/>
                  <a:pt x="6062638" y="1603890"/>
                  <a:pt x="6062638" y="1722852"/>
                </a:cubicBezTo>
                <a:cubicBezTo>
                  <a:pt x="6062638" y="1960776"/>
                  <a:pt x="5869763" y="2153651"/>
                  <a:pt x="5631840" y="2153651"/>
                </a:cubicBezTo>
                <a:cubicBezTo>
                  <a:pt x="5512878" y="2153651"/>
                  <a:pt x="5405179" y="2105432"/>
                  <a:pt x="5327220" y="2027473"/>
                </a:cubicBezTo>
                <a:lnTo>
                  <a:pt x="5306774" y="2002692"/>
                </a:lnTo>
                <a:lnTo>
                  <a:pt x="5286328" y="2027473"/>
                </a:lnTo>
                <a:cubicBezTo>
                  <a:pt x="5208369" y="2105432"/>
                  <a:pt x="5100670" y="2153651"/>
                  <a:pt x="4981708" y="2153651"/>
                </a:cubicBezTo>
                <a:cubicBezTo>
                  <a:pt x="4862747" y="2153651"/>
                  <a:pt x="4755047" y="2105432"/>
                  <a:pt x="4677088" y="2027473"/>
                </a:cubicBezTo>
                <a:lnTo>
                  <a:pt x="4656643" y="2002694"/>
                </a:lnTo>
                <a:lnTo>
                  <a:pt x="4636198" y="2027473"/>
                </a:lnTo>
                <a:cubicBezTo>
                  <a:pt x="4558239" y="2105432"/>
                  <a:pt x="4450540" y="2153651"/>
                  <a:pt x="4331578" y="2153651"/>
                </a:cubicBezTo>
                <a:cubicBezTo>
                  <a:pt x="4212617" y="2153651"/>
                  <a:pt x="4104917" y="2105432"/>
                  <a:pt x="4026958" y="2027473"/>
                </a:cubicBezTo>
                <a:lnTo>
                  <a:pt x="4006513" y="2002694"/>
                </a:lnTo>
                <a:lnTo>
                  <a:pt x="3986068" y="2027473"/>
                </a:lnTo>
                <a:cubicBezTo>
                  <a:pt x="3908109" y="2105432"/>
                  <a:pt x="3800410" y="2153651"/>
                  <a:pt x="3681448" y="2153651"/>
                </a:cubicBezTo>
                <a:cubicBezTo>
                  <a:pt x="3562487" y="2153651"/>
                  <a:pt x="3454787" y="2105432"/>
                  <a:pt x="3376828" y="2027473"/>
                </a:cubicBezTo>
                <a:lnTo>
                  <a:pt x="3356383" y="2002694"/>
                </a:lnTo>
                <a:lnTo>
                  <a:pt x="3335938" y="2027473"/>
                </a:lnTo>
                <a:cubicBezTo>
                  <a:pt x="3257979" y="2105432"/>
                  <a:pt x="3150280" y="2153651"/>
                  <a:pt x="3031318" y="2153651"/>
                </a:cubicBezTo>
                <a:cubicBezTo>
                  <a:pt x="2912357" y="2153651"/>
                  <a:pt x="2804657" y="2105432"/>
                  <a:pt x="2726698" y="2027473"/>
                </a:cubicBezTo>
                <a:lnTo>
                  <a:pt x="2706253" y="2002694"/>
                </a:lnTo>
                <a:lnTo>
                  <a:pt x="2685808" y="2027473"/>
                </a:lnTo>
                <a:cubicBezTo>
                  <a:pt x="2607849" y="2105432"/>
                  <a:pt x="2500150" y="2153651"/>
                  <a:pt x="2381188" y="2153651"/>
                </a:cubicBezTo>
                <a:cubicBezTo>
                  <a:pt x="2262227" y="2153651"/>
                  <a:pt x="2154527" y="2105432"/>
                  <a:pt x="2076568" y="2027473"/>
                </a:cubicBezTo>
                <a:lnTo>
                  <a:pt x="2056123" y="2002694"/>
                </a:lnTo>
                <a:lnTo>
                  <a:pt x="2035678" y="2027473"/>
                </a:lnTo>
                <a:cubicBezTo>
                  <a:pt x="1957719" y="2105432"/>
                  <a:pt x="1850020" y="2153651"/>
                  <a:pt x="1731058" y="2153651"/>
                </a:cubicBezTo>
                <a:cubicBezTo>
                  <a:pt x="1612097" y="2153651"/>
                  <a:pt x="1504397" y="2105432"/>
                  <a:pt x="1426438" y="2027473"/>
                </a:cubicBezTo>
                <a:lnTo>
                  <a:pt x="1405993" y="2002694"/>
                </a:lnTo>
                <a:lnTo>
                  <a:pt x="1385548" y="2027473"/>
                </a:lnTo>
                <a:cubicBezTo>
                  <a:pt x="1307589" y="2105432"/>
                  <a:pt x="1199890" y="2153651"/>
                  <a:pt x="1080928" y="2153651"/>
                </a:cubicBezTo>
                <a:cubicBezTo>
                  <a:pt x="961967" y="2153651"/>
                  <a:pt x="854267" y="2105432"/>
                  <a:pt x="776308" y="2027473"/>
                </a:cubicBezTo>
                <a:lnTo>
                  <a:pt x="755863" y="2002694"/>
                </a:lnTo>
                <a:lnTo>
                  <a:pt x="735418"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69" y="753812"/>
                </a:lnTo>
                <a:lnTo>
                  <a:pt x="126178" y="735420"/>
                </a:lnTo>
                <a:cubicBezTo>
                  <a:pt x="48219" y="657461"/>
                  <a:pt x="0" y="549761"/>
                  <a:pt x="0" y="430799"/>
                </a:cubicBezTo>
                <a:cubicBezTo>
                  <a:pt x="0" y="192875"/>
                  <a:pt x="192875" y="0"/>
                  <a:pt x="430798" y="0"/>
                </a:cubicBezTo>
                <a:close/>
              </a:path>
            </a:pathLst>
          </a:cu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grpSp>
        <p:nvGrpSpPr>
          <p:cNvPr id="42" name="组合 41">
            <a:extLst>
              <a:ext uri="{FF2B5EF4-FFF2-40B4-BE49-F238E27FC236}">
                <a16:creationId xmlns:a16="http://schemas.microsoft.com/office/drawing/2014/main" id="{5DC91E59-0376-4E27-B70C-E3CE70F8D3F3}"/>
              </a:ext>
            </a:extLst>
          </p:cNvPr>
          <p:cNvGrpSpPr/>
          <p:nvPr/>
        </p:nvGrpSpPr>
        <p:grpSpPr>
          <a:xfrm>
            <a:off x="5832888" y="1942176"/>
            <a:ext cx="4751717" cy="66046"/>
            <a:chOff x="558029" y="1578576"/>
            <a:chExt cx="4751717" cy="66046"/>
          </a:xfrm>
        </p:grpSpPr>
        <p:sp>
          <p:nvSpPr>
            <p:cNvPr id="43" name="任意多边形: 形状 42">
              <a:extLst>
                <a:ext uri="{FF2B5EF4-FFF2-40B4-BE49-F238E27FC236}">
                  <a16:creationId xmlns:a16="http://schemas.microsoft.com/office/drawing/2014/main" id="{A0C9C773-6AC6-4228-A22C-5B96BAFE193B}"/>
                </a:ext>
              </a:extLst>
            </p:cNvPr>
            <p:cNvSpPr/>
            <p:nvPr/>
          </p:nvSpPr>
          <p:spPr>
            <a:xfrm>
              <a:off x="558029" y="1578576"/>
              <a:ext cx="2383292" cy="66046"/>
            </a:xfrm>
            <a:custGeom>
              <a:avLst/>
              <a:gdLst>
                <a:gd name="connsiteX0" fmla="*/ 134820 w 5265183"/>
                <a:gd name="connsiteY0" fmla="*/ 0 h 145910"/>
                <a:gd name="connsiteX1" fmla="*/ 230152 w 5265183"/>
                <a:gd name="connsiteY1" fmla="*/ 39488 h 145910"/>
                <a:gd name="connsiteX2" fmla="*/ 248355 w 5265183"/>
                <a:gd name="connsiteY2" fmla="*/ 66486 h 145910"/>
                <a:gd name="connsiteX3" fmla="*/ 266558 w 5265183"/>
                <a:gd name="connsiteY3" fmla="*/ 39488 h 145910"/>
                <a:gd name="connsiteX4" fmla="*/ 361890 w 5265183"/>
                <a:gd name="connsiteY4" fmla="*/ 0 h 145910"/>
                <a:gd name="connsiteX5" fmla="*/ 457222 w 5265183"/>
                <a:gd name="connsiteY5" fmla="*/ 39488 h 145910"/>
                <a:gd name="connsiteX6" fmla="*/ 475425 w 5265183"/>
                <a:gd name="connsiteY6" fmla="*/ 66486 h 145910"/>
                <a:gd name="connsiteX7" fmla="*/ 493628 w 5265183"/>
                <a:gd name="connsiteY7" fmla="*/ 39488 h 145910"/>
                <a:gd name="connsiteX8" fmla="*/ 588960 w 5265183"/>
                <a:gd name="connsiteY8" fmla="*/ 0 h 145910"/>
                <a:gd name="connsiteX9" fmla="*/ 684292 w 5265183"/>
                <a:gd name="connsiteY9" fmla="*/ 39488 h 145910"/>
                <a:gd name="connsiteX10" fmla="*/ 702494 w 5265183"/>
                <a:gd name="connsiteY10" fmla="*/ 66486 h 145910"/>
                <a:gd name="connsiteX11" fmla="*/ 720698 w 5265183"/>
                <a:gd name="connsiteY11" fmla="*/ 39488 h 145910"/>
                <a:gd name="connsiteX12" fmla="*/ 816030 w 5265183"/>
                <a:gd name="connsiteY12" fmla="*/ 0 h 145910"/>
                <a:gd name="connsiteX13" fmla="*/ 911362 w 5265183"/>
                <a:gd name="connsiteY13" fmla="*/ 39488 h 145910"/>
                <a:gd name="connsiteX14" fmla="*/ 929565 w 5265183"/>
                <a:gd name="connsiteY14" fmla="*/ 66486 h 145910"/>
                <a:gd name="connsiteX15" fmla="*/ 947768 w 5265183"/>
                <a:gd name="connsiteY15" fmla="*/ 39488 h 145910"/>
                <a:gd name="connsiteX16" fmla="*/ 1043100 w 5265183"/>
                <a:gd name="connsiteY16" fmla="*/ 0 h 145910"/>
                <a:gd name="connsiteX17" fmla="*/ 1138432 w 5265183"/>
                <a:gd name="connsiteY17" fmla="*/ 39488 h 145910"/>
                <a:gd name="connsiteX18" fmla="*/ 1156635 w 5265183"/>
                <a:gd name="connsiteY18" fmla="*/ 66486 h 145910"/>
                <a:gd name="connsiteX19" fmla="*/ 1174837 w 5265183"/>
                <a:gd name="connsiteY19" fmla="*/ 39488 h 145910"/>
                <a:gd name="connsiteX20" fmla="*/ 1270170 w 5265183"/>
                <a:gd name="connsiteY20" fmla="*/ 0 h 145910"/>
                <a:gd name="connsiteX21" fmla="*/ 1365502 w 5265183"/>
                <a:gd name="connsiteY21" fmla="*/ 39488 h 145910"/>
                <a:gd name="connsiteX22" fmla="*/ 1383705 w 5265183"/>
                <a:gd name="connsiteY22" fmla="*/ 66486 h 145910"/>
                <a:gd name="connsiteX23" fmla="*/ 1401908 w 5265183"/>
                <a:gd name="connsiteY23" fmla="*/ 39488 h 145910"/>
                <a:gd name="connsiteX24" fmla="*/ 1497240 w 5265183"/>
                <a:gd name="connsiteY24" fmla="*/ 0 h 145910"/>
                <a:gd name="connsiteX25" fmla="*/ 1592571 w 5265183"/>
                <a:gd name="connsiteY25" fmla="*/ 39488 h 145910"/>
                <a:gd name="connsiteX26" fmla="*/ 1610774 w 5265183"/>
                <a:gd name="connsiteY26" fmla="*/ 66486 h 145910"/>
                <a:gd name="connsiteX27" fmla="*/ 1628977 w 5265183"/>
                <a:gd name="connsiteY27" fmla="*/ 39488 h 145910"/>
                <a:gd name="connsiteX28" fmla="*/ 1724309 w 5265183"/>
                <a:gd name="connsiteY28" fmla="*/ 0 h 145910"/>
                <a:gd name="connsiteX29" fmla="*/ 1819641 w 5265183"/>
                <a:gd name="connsiteY29" fmla="*/ 39488 h 145910"/>
                <a:gd name="connsiteX30" fmla="*/ 1837844 w 5265183"/>
                <a:gd name="connsiteY30" fmla="*/ 66486 h 145910"/>
                <a:gd name="connsiteX31" fmla="*/ 1856047 w 5265183"/>
                <a:gd name="connsiteY31" fmla="*/ 39488 h 145910"/>
                <a:gd name="connsiteX32" fmla="*/ 1951379 w 5265183"/>
                <a:gd name="connsiteY32" fmla="*/ 0 h 145910"/>
                <a:gd name="connsiteX33" fmla="*/ 2046711 w 5265183"/>
                <a:gd name="connsiteY33" fmla="*/ 39488 h 145910"/>
                <a:gd name="connsiteX34" fmla="*/ 2064914 w 5265183"/>
                <a:gd name="connsiteY34" fmla="*/ 66486 h 145910"/>
                <a:gd name="connsiteX35" fmla="*/ 2083117 w 5265183"/>
                <a:gd name="connsiteY35" fmla="*/ 39488 h 145910"/>
                <a:gd name="connsiteX36" fmla="*/ 2178449 w 5265183"/>
                <a:gd name="connsiteY36" fmla="*/ 0 h 145910"/>
                <a:gd name="connsiteX37" fmla="*/ 2273781 w 5265183"/>
                <a:gd name="connsiteY37" fmla="*/ 39488 h 145910"/>
                <a:gd name="connsiteX38" fmla="*/ 2291984 w 5265183"/>
                <a:gd name="connsiteY38" fmla="*/ 66486 h 145910"/>
                <a:gd name="connsiteX39" fmla="*/ 2310187 w 5265183"/>
                <a:gd name="connsiteY39" fmla="*/ 39488 h 145910"/>
                <a:gd name="connsiteX40" fmla="*/ 2405519 w 5265183"/>
                <a:gd name="connsiteY40" fmla="*/ 0 h 145910"/>
                <a:gd name="connsiteX41" fmla="*/ 2500851 w 5265183"/>
                <a:gd name="connsiteY41" fmla="*/ 39488 h 145910"/>
                <a:gd name="connsiteX42" fmla="*/ 2519054 w 5265183"/>
                <a:gd name="connsiteY42" fmla="*/ 66486 h 145910"/>
                <a:gd name="connsiteX43" fmla="*/ 2537257 w 5265183"/>
                <a:gd name="connsiteY43" fmla="*/ 39488 h 145910"/>
                <a:gd name="connsiteX44" fmla="*/ 2632589 w 5265183"/>
                <a:gd name="connsiteY44" fmla="*/ 0 h 145910"/>
                <a:gd name="connsiteX45" fmla="*/ 2727921 w 5265183"/>
                <a:gd name="connsiteY45" fmla="*/ 39488 h 145910"/>
                <a:gd name="connsiteX46" fmla="*/ 2746124 w 5265183"/>
                <a:gd name="connsiteY46" fmla="*/ 66486 h 145910"/>
                <a:gd name="connsiteX47" fmla="*/ 2764327 w 5265183"/>
                <a:gd name="connsiteY47" fmla="*/ 39488 h 145910"/>
                <a:gd name="connsiteX48" fmla="*/ 2859659 w 5265183"/>
                <a:gd name="connsiteY48" fmla="*/ 0 h 145910"/>
                <a:gd name="connsiteX49" fmla="*/ 2954991 w 5265183"/>
                <a:gd name="connsiteY49" fmla="*/ 39488 h 145910"/>
                <a:gd name="connsiteX50" fmla="*/ 2973194 w 5265183"/>
                <a:gd name="connsiteY50" fmla="*/ 66486 h 145910"/>
                <a:gd name="connsiteX51" fmla="*/ 2991397 w 5265183"/>
                <a:gd name="connsiteY51" fmla="*/ 39488 h 145910"/>
                <a:gd name="connsiteX52" fmla="*/ 3086729 w 5265183"/>
                <a:gd name="connsiteY52" fmla="*/ 0 h 145910"/>
                <a:gd name="connsiteX53" fmla="*/ 3182061 w 5265183"/>
                <a:gd name="connsiteY53" fmla="*/ 39488 h 145910"/>
                <a:gd name="connsiteX54" fmla="*/ 3200264 w 5265183"/>
                <a:gd name="connsiteY54" fmla="*/ 66486 h 145910"/>
                <a:gd name="connsiteX55" fmla="*/ 3218467 w 5265183"/>
                <a:gd name="connsiteY55" fmla="*/ 39488 h 145910"/>
                <a:gd name="connsiteX56" fmla="*/ 3313799 w 5265183"/>
                <a:gd name="connsiteY56" fmla="*/ 0 h 145910"/>
                <a:gd name="connsiteX57" fmla="*/ 3409131 w 5265183"/>
                <a:gd name="connsiteY57" fmla="*/ 39488 h 145910"/>
                <a:gd name="connsiteX58" fmla="*/ 3427334 w 5265183"/>
                <a:gd name="connsiteY58" fmla="*/ 66486 h 145910"/>
                <a:gd name="connsiteX59" fmla="*/ 3445537 w 5265183"/>
                <a:gd name="connsiteY59" fmla="*/ 39488 h 145910"/>
                <a:gd name="connsiteX60" fmla="*/ 3540869 w 5265183"/>
                <a:gd name="connsiteY60" fmla="*/ 0 h 145910"/>
                <a:gd name="connsiteX61" fmla="*/ 3636201 w 5265183"/>
                <a:gd name="connsiteY61" fmla="*/ 39488 h 145910"/>
                <a:gd name="connsiteX62" fmla="*/ 3654404 w 5265183"/>
                <a:gd name="connsiteY62" fmla="*/ 66486 h 145910"/>
                <a:gd name="connsiteX63" fmla="*/ 3672607 w 5265183"/>
                <a:gd name="connsiteY63" fmla="*/ 39488 h 145910"/>
                <a:gd name="connsiteX64" fmla="*/ 3767939 w 5265183"/>
                <a:gd name="connsiteY64" fmla="*/ 0 h 145910"/>
                <a:gd name="connsiteX65" fmla="*/ 3863271 w 5265183"/>
                <a:gd name="connsiteY65" fmla="*/ 39488 h 145910"/>
                <a:gd name="connsiteX66" fmla="*/ 3881474 w 5265183"/>
                <a:gd name="connsiteY66" fmla="*/ 66486 h 145910"/>
                <a:gd name="connsiteX67" fmla="*/ 3899677 w 5265183"/>
                <a:gd name="connsiteY67" fmla="*/ 39488 h 145910"/>
                <a:gd name="connsiteX68" fmla="*/ 3995009 w 5265183"/>
                <a:gd name="connsiteY68" fmla="*/ 0 h 145910"/>
                <a:gd name="connsiteX69" fmla="*/ 4090341 w 5265183"/>
                <a:gd name="connsiteY69" fmla="*/ 39488 h 145910"/>
                <a:gd name="connsiteX70" fmla="*/ 4108544 w 5265183"/>
                <a:gd name="connsiteY70" fmla="*/ 66486 h 145910"/>
                <a:gd name="connsiteX71" fmla="*/ 4126747 w 5265183"/>
                <a:gd name="connsiteY71" fmla="*/ 39488 h 145910"/>
                <a:gd name="connsiteX72" fmla="*/ 4222079 w 5265183"/>
                <a:gd name="connsiteY72" fmla="*/ 0 h 145910"/>
                <a:gd name="connsiteX73" fmla="*/ 4317411 w 5265183"/>
                <a:gd name="connsiteY73" fmla="*/ 39488 h 145910"/>
                <a:gd name="connsiteX74" fmla="*/ 4335614 w 5265183"/>
                <a:gd name="connsiteY74" fmla="*/ 66486 h 145910"/>
                <a:gd name="connsiteX75" fmla="*/ 4353817 w 5265183"/>
                <a:gd name="connsiteY75" fmla="*/ 39488 h 145910"/>
                <a:gd name="connsiteX76" fmla="*/ 4449149 w 5265183"/>
                <a:gd name="connsiteY76" fmla="*/ 0 h 145910"/>
                <a:gd name="connsiteX77" fmla="*/ 4544481 w 5265183"/>
                <a:gd name="connsiteY77" fmla="*/ 39488 h 145910"/>
                <a:gd name="connsiteX78" fmla="*/ 4562684 w 5265183"/>
                <a:gd name="connsiteY78" fmla="*/ 66486 h 145910"/>
                <a:gd name="connsiteX79" fmla="*/ 4580887 w 5265183"/>
                <a:gd name="connsiteY79" fmla="*/ 39488 h 145910"/>
                <a:gd name="connsiteX80" fmla="*/ 4676219 w 5265183"/>
                <a:gd name="connsiteY80" fmla="*/ 0 h 145910"/>
                <a:gd name="connsiteX81" fmla="*/ 4771551 w 5265183"/>
                <a:gd name="connsiteY81" fmla="*/ 39488 h 145910"/>
                <a:gd name="connsiteX82" fmla="*/ 4789754 w 5265183"/>
                <a:gd name="connsiteY82" fmla="*/ 66486 h 145910"/>
                <a:gd name="connsiteX83" fmla="*/ 4807957 w 5265183"/>
                <a:gd name="connsiteY83" fmla="*/ 39488 h 145910"/>
                <a:gd name="connsiteX84" fmla="*/ 4903289 w 5265183"/>
                <a:gd name="connsiteY84" fmla="*/ 0 h 145910"/>
                <a:gd name="connsiteX85" fmla="*/ 4998621 w 5265183"/>
                <a:gd name="connsiteY85" fmla="*/ 39488 h 145910"/>
                <a:gd name="connsiteX86" fmla="*/ 5016826 w 5265183"/>
                <a:gd name="connsiteY86" fmla="*/ 66489 h 145910"/>
                <a:gd name="connsiteX87" fmla="*/ 5035031 w 5265183"/>
                <a:gd name="connsiteY87" fmla="*/ 39488 h 145910"/>
                <a:gd name="connsiteX88" fmla="*/ 5130363 w 5265183"/>
                <a:gd name="connsiteY88" fmla="*/ 0 h 145910"/>
                <a:gd name="connsiteX89" fmla="*/ 5265183 w 5265183"/>
                <a:gd name="connsiteY89" fmla="*/ 134820 h 145910"/>
                <a:gd name="connsiteX90" fmla="*/ 5262944 w 5265183"/>
                <a:gd name="connsiteY90" fmla="*/ 145910 h 145910"/>
                <a:gd name="connsiteX91" fmla="*/ 2239 w 5265183"/>
                <a:gd name="connsiteY91" fmla="*/ 145910 h 145910"/>
                <a:gd name="connsiteX92" fmla="*/ 0 w 5265183"/>
                <a:gd name="connsiteY92" fmla="*/ 134820 h 145910"/>
                <a:gd name="connsiteX93" fmla="*/ 134820 w 5265183"/>
                <a:gd name="connsiteY93" fmla="*/ 0 h 14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5265183" h="145910">
                  <a:moveTo>
                    <a:pt x="134820" y="0"/>
                  </a:moveTo>
                  <a:cubicBezTo>
                    <a:pt x="172049" y="0"/>
                    <a:pt x="205754" y="15090"/>
                    <a:pt x="230152" y="39488"/>
                  </a:cubicBezTo>
                  <a:lnTo>
                    <a:pt x="248355" y="66486"/>
                  </a:lnTo>
                  <a:lnTo>
                    <a:pt x="266558" y="39488"/>
                  </a:lnTo>
                  <a:cubicBezTo>
                    <a:pt x="290955" y="15090"/>
                    <a:pt x="324661" y="0"/>
                    <a:pt x="361890" y="0"/>
                  </a:cubicBezTo>
                  <a:cubicBezTo>
                    <a:pt x="399119" y="0"/>
                    <a:pt x="432825" y="15090"/>
                    <a:pt x="457222" y="39488"/>
                  </a:cubicBezTo>
                  <a:lnTo>
                    <a:pt x="475425" y="66486"/>
                  </a:lnTo>
                  <a:lnTo>
                    <a:pt x="493628" y="39488"/>
                  </a:lnTo>
                  <a:cubicBezTo>
                    <a:pt x="518025" y="15090"/>
                    <a:pt x="551730" y="0"/>
                    <a:pt x="588960" y="0"/>
                  </a:cubicBezTo>
                  <a:cubicBezTo>
                    <a:pt x="626189" y="0"/>
                    <a:pt x="659894" y="15090"/>
                    <a:pt x="684292" y="39488"/>
                  </a:cubicBezTo>
                  <a:lnTo>
                    <a:pt x="702494" y="66486"/>
                  </a:lnTo>
                  <a:lnTo>
                    <a:pt x="720698" y="39488"/>
                  </a:lnTo>
                  <a:cubicBezTo>
                    <a:pt x="745096" y="15090"/>
                    <a:pt x="778800" y="0"/>
                    <a:pt x="816030" y="0"/>
                  </a:cubicBezTo>
                  <a:cubicBezTo>
                    <a:pt x="853259" y="0"/>
                    <a:pt x="886964" y="15090"/>
                    <a:pt x="911362" y="39488"/>
                  </a:cubicBezTo>
                  <a:lnTo>
                    <a:pt x="929565" y="66486"/>
                  </a:lnTo>
                  <a:lnTo>
                    <a:pt x="947768" y="39488"/>
                  </a:lnTo>
                  <a:cubicBezTo>
                    <a:pt x="972165" y="15090"/>
                    <a:pt x="1005870" y="0"/>
                    <a:pt x="1043100" y="0"/>
                  </a:cubicBezTo>
                  <a:cubicBezTo>
                    <a:pt x="1080329" y="0"/>
                    <a:pt x="1114034" y="15090"/>
                    <a:pt x="1138432" y="39488"/>
                  </a:cubicBezTo>
                  <a:lnTo>
                    <a:pt x="1156635" y="66486"/>
                  </a:lnTo>
                  <a:lnTo>
                    <a:pt x="1174837" y="39488"/>
                  </a:lnTo>
                  <a:cubicBezTo>
                    <a:pt x="1199236" y="15090"/>
                    <a:pt x="1232940" y="0"/>
                    <a:pt x="1270170" y="0"/>
                  </a:cubicBezTo>
                  <a:cubicBezTo>
                    <a:pt x="1307399" y="0"/>
                    <a:pt x="1341104" y="15090"/>
                    <a:pt x="1365502" y="39488"/>
                  </a:cubicBezTo>
                  <a:lnTo>
                    <a:pt x="1383705" y="66486"/>
                  </a:lnTo>
                  <a:lnTo>
                    <a:pt x="1401908" y="39488"/>
                  </a:lnTo>
                  <a:cubicBezTo>
                    <a:pt x="1426305" y="15090"/>
                    <a:pt x="1460010" y="0"/>
                    <a:pt x="1497240" y="0"/>
                  </a:cubicBezTo>
                  <a:cubicBezTo>
                    <a:pt x="1534469" y="0"/>
                    <a:pt x="1568174" y="15090"/>
                    <a:pt x="1592571" y="39488"/>
                  </a:cubicBezTo>
                  <a:lnTo>
                    <a:pt x="1610774" y="66486"/>
                  </a:lnTo>
                  <a:lnTo>
                    <a:pt x="1628977" y="39488"/>
                  </a:lnTo>
                  <a:cubicBezTo>
                    <a:pt x="1653375" y="15090"/>
                    <a:pt x="1687080" y="0"/>
                    <a:pt x="1724309" y="0"/>
                  </a:cubicBezTo>
                  <a:cubicBezTo>
                    <a:pt x="1761539" y="0"/>
                    <a:pt x="1795244" y="15090"/>
                    <a:pt x="1819641" y="39488"/>
                  </a:cubicBezTo>
                  <a:lnTo>
                    <a:pt x="1837844" y="66486"/>
                  </a:lnTo>
                  <a:lnTo>
                    <a:pt x="1856047" y="39488"/>
                  </a:lnTo>
                  <a:cubicBezTo>
                    <a:pt x="1880445" y="15090"/>
                    <a:pt x="1914150" y="0"/>
                    <a:pt x="1951379" y="0"/>
                  </a:cubicBezTo>
                  <a:cubicBezTo>
                    <a:pt x="1988609" y="0"/>
                    <a:pt x="2022314" y="15090"/>
                    <a:pt x="2046711" y="39488"/>
                  </a:cubicBezTo>
                  <a:lnTo>
                    <a:pt x="2064914" y="66486"/>
                  </a:lnTo>
                  <a:lnTo>
                    <a:pt x="2083117" y="39488"/>
                  </a:lnTo>
                  <a:cubicBezTo>
                    <a:pt x="2107515" y="15090"/>
                    <a:pt x="2141220" y="0"/>
                    <a:pt x="2178449" y="0"/>
                  </a:cubicBezTo>
                  <a:cubicBezTo>
                    <a:pt x="2215679" y="0"/>
                    <a:pt x="2249384" y="15090"/>
                    <a:pt x="2273781" y="39488"/>
                  </a:cubicBezTo>
                  <a:lnTo>
                    <a:pt x="2291984" y="66486"/>
                  </a:lnTo>
                  <a:lnTo>
                    <a:pt x="2310187" y="39488"/>
                  </a:lnTo>
                  <a:cubicBezTo>
                    <a:pt x="2334585" y="15090"/>
                    <a:pt x="2368290" y="0"/>
                    <a:pt x="2405519" y="0"/>
                  </a:cubicBezTo>
                  <a:cubicBezTo>
                    <a:pt x="2442749" y="0"/>
                    <a:pt x="2476454" y="15090"/>
                    <a:pt x="2500851" y="39488"/>
                  </a:cubicBezTo>
                  <a:lnTo>
                    <a:pt x="2519054" y="66486"/>
                  </a:lnTo>
                  <a:lnTo>
                    <a:pt x="2537257" y="39488"/>
                  </a:lnTo>
                  <a:cubicBezTo>
                    <a:pt x="2561655" y="15090"/>
                    <a:pt x="2595360" y="0"/>
                    <a:pt x="2632589" y="0"/>
                  </a:cubicBezTo>
                  <a:cubicBezTo>
                    <a:pt x="2669819" y="0"/>
                    <a:pt x="2703524" y="15090"/>
                    <a:pt x="2727921" y="39488"/>
                  </a:cubicBezTo>
                  <a:lnTo>
                    <a:pt x="2746124" y="66486"/>
                  </a:lnTo>
                  <a:lnTo>
                    <a:pt x="2764327" y="39488"/>
                  </a:lnTo>
                  <a:cubicBezTo>
                    <a:pt x="2788725" y="15090"/>
                    <a:pt x="2822430" y="0"/>
                    <a:pt x="2859659" y="0"/>
                  </a:cubicBezTo>
                  <a:cubicBezTo>
                    <a:pt x="2896889" y="0"/>
                    <a:pt x="2930594" y="15090"/>
                    <a:pt x="2954991" y="39488"/>
                  </a:cubicBezTo>
                  <a:lnTo>
                    <a:pt x="2973194" y="66486"/>
                  </a:lnTo>
                  <a:lnTo>
                    <a:pt x="2991397" y="39488"/>
                  </a:lnTo>
                  <a:cubicBezTo>
                    <a:pt x="3015795" y="15090"/>
                    <a:pt x="3049500" y="0"/>
                    <a:pt x="3086729" y="0"/>
                  </a:cubicBezTo>
                  <a:cubicBezTo>
                    <a:pt x="3123959" y="0"/>
                    <a:pt x="3157664" y="15090"/>
                    <a:pt x="3182061" y="39488"/>
                  </a:cubicBezTo>
                  <a:lnTo>
                    <a:pt x="3200264" y="66486"/>
                  </a:lnTo>
                  <a:lnTo>
                    <a:pt x="3218467" y="39488"/>
                  </a:lnTo>
                  <a:cubicBezTo>
                    <a:pt x="3242865" y="15090"/>
                    <a:pt x="3276570" y="0"/>
                    <a:pt x="3313799" y="0"/>
                  </a:cubicBezTo>
                  <a:cubicBezTo>
                    <a:pt x="3351029" y="0"/>
                    <a:pt x="3384734" y="15090"/>
                    <a:pt x="3409131" y="39488"/>
                  </a:cubicBezTo>
                  <a:lnTo>
                    <a:pt x="3427334" y="66486"/>
                  </a:lnTo>
                  <a:lnTo>
                    <a:pt x="3445537" y="39488"/>
                  </a:lnTo>
                  <a:cubicBezTo>
                    <a:pt x="3469935" y="15090"/>
                    <a:pt x="3503640" y="0"/>
                    <a:pt x="3540869" y="0"/>
                  </a:cubicBezTo>
                  <a:cubicBezTo>
                    <a:pt x="3578099" y="0"/>
                    <a:pt x="3611804" y="15090"/>
                    <a:pt x="3636201" y="39488"/>
                  </a:cubicBezTo>
                  <a:lnTo>
                    <a:pt x="3654404" y="66486"/>
                  </a:lnTo>
                  <a:lnTo>
                    <a:pt x="3672607" y="39488"/>
                  </a:lnTo>
                  <a:cubicBezTo>
                    <a:pt x="3697005" y="15090"/>
                    <a:pt x="3730710" y="0"/>
                    <a:pt x="3767939" y="0"/>
                  </a:cubicBezTo>
                  <a:cubicBezTo>
                    <a:pt x="3805169" y="0"/>
                    <a:pt x="3838874" y="15090"/>
                    <a:pt x="3863271" y="39488"/>
                  </a:cubicBezTo>
                  <a:lnTo>
                    <a:pt x="3881474" y="66486"/>
                  </a:lnTo>
                  <a:lnTo>
                    <a:pt x="3899677" y="39488"/>
                  </a:lnTo>
                  <a:cubicBezTo>
                    <a:pt x="3924075" y="15090"/>
                    <a:pt x="3957780" y="0"/>
                    <a:pt x="3995009" y="0"/>
                  </a:cubicBezTo>
                  <a:cubicBezTo>
                    <a:pt x="4032239" y="0"/>
                    <a:pt x="4065944" y="15090"/>
                    <a:pt x="4090341" y="39488"/>
                  </a:cubicBezTo>
                  <a:lnTo>
                    <a:pt x="4108544" y="66486"/>
                  </a:lnTo>
                  <a:lnTo>
                    <a:pt x="4126747" y="39488"/>
                  </a:lnTo>
                  <a:cubicBezTo>
                    <a:pt x="4151145" y="15090"/>
                    <a:pt x="4184850" y="0"/>
                    <a:pt x="4222079" y="0"/>
                  </a:cubicBezTo>
                  <a:cubicBezTo>
                    <a:pt x="4259309" y="0"/>
                    <a:pt x="4293014" y="15090"/>
                    <a:pt x="4317411" y="39488"/>
                  </a:cubicBezTo>
                  <a:lnTo>
                    <a:pt x="4335614" y="66486"/>
                  </a:lnTo>
                  <a:lnTo>
                    <a:pt x="4353817" y="39488"/>
                  </a:lnTo>
                  <a:cubicBezTo>
                    <a:pt x="4378215" y="15090"/>
                    <a:pt x="4411920" y="0"/>
                    <a:pt x="4449149" y="0"/>
                  </a:cubicBezTo>
                  <a:cubicBezTo>
                    <a:pt x="4486379" y="0"/>
                    <a:pt x="4520084" y="15090"/>
                    <a:pt x="4544481" y="39488"/>
                  </a:cubicBezTo>
                  <a:lnTo>
                    <a:pt x="4562684" y="66486"/>
                  </a:lnTo>
                  <a:lnTo>
                    <a:pt x="4580887" y="39488"/>
                  </a:lnTo>
                  <a:cubicBezTo>
                    <a:pt x="4605285" y="15090"/>
                    <a:pt x="4638990" y="0"/>
                    <a:pt x="4676219" y="0"/>
                  </a:cubicBezTo>
                  <a:cubicBezTo>
                    <a:pt x="4713449" y="0"/>
                    <a:pt x="4747154" y="15090"/>
                    <a:pt x="4771551" y="39488"/>
                  </a:cubicBezTo>
                  <a:lnTo>
                    <a:pt x="4789754" y="66486"/>
                  </a:lnTo>
                  <a:lnTo>
                    <a:pt x="4807957" y="39488"/>
                  </a:lnTo>
                  <a:cubicBezTo>
                    <a:pt x="4832355" y="15090"/>
                    <a:pt x="4866060" y="0"/>
                    <a:pt x="4903289" y="0"/>
                  </a:cubicBezTo>
                  <a:cubicBezTo>
                    <a:pt x="4940519" y="0"/>
                    <a:pt x="4974224" y="15090"/>
                    <a:pt x="4998621" y="39488"/>
                  </a:cubicBezTo>
                  <a:lnTo>
                    <a:pt x="5016826" y="66489"/>
                  </a:lnTo>
                  <a:lnTo>
                    <a:pt x="5035031" y="39488"/>
                  </a:lnTo>
                  <a:cubicBezTo>
                    <a:pt x="5059429" y="15090"/>
                    <a:pt x="5093134" y="0"/>
                    <a:pt x="5130363" y="0"/>
                  </a:cubicBezTo>
                  <a:cubicBezTo>
                    <a:pt x="5204822" y="0"/>
                    <a:pt x="5265183" y="60361"/>
                    <a:pt x="5265183" y="134820"/>
                  </a:cubicBezTo>
                  <a:lnTo>
                    <a:pt x="5262944" y="145910"/>
                  </a:lnTo>
                  <a:lnTo>
                    <a:pt x="2239" y="145910"/>
                  </a:lnTo>
                  <a:lnTo>
                    <a:pt x="0" y="134820"/>
                  </a:lnTo>
                  <a:cubicBezTo>
                    <a:pt x="0" y="60361"/>
                    <a:pt x="60361" y="0"/>
                    <a:pt x="13482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4" name="任意多边形: 形状 43">
              <a:extLst>
                <a:ext uri="{FF2B5EF4-FFF2-40B4-BE49-F238E27FC236}">
                  <a16:creationId xmlns:a16="http://schemas.microsoft.com/office/drawing/2014/main" id="{C3A46AE8-49A8-45A4-B88E-EF0A26F8FB6B}"/>
                </a:ext>
              </a:extLst>
            </p:cNvPr>
            <p:cNvSpPr/>
            <p:nvPr/>
          </p:nvSpPr>
          <p:spPr>
            <a:xfrm>
              <a:off x="2926454" y="1578576"/>
              <a:ext cx="2383292" cy="66046"/>
            </a:xfrm>
            <a:custGeom>
              <a:avLst/>
              <a:gdLst>
                <a:gd name="connsiteX0" fmla="*/ 134820 w 5265183"/>
                <a:gd name="connsiteY0" fmla="*/ 0 h 145910"/>
                <a:gd name="connsiteX1" fmla="*/ 230152 w 5265183"/>
                <a:gd name="connsiteY1" fmla="*/ 39488 h 145910"/>
                <a:gd name="connsiteX2" fmla="*/ 248355 w 5265183"/>
                <a:gd name="connsiteY2" fmla="*/ 66486 h 145910"/>
                <a:gd name="connsiteX3" fmla="*/ 266558 w 5265183"/>
                <a:gd name="connsiteY3" fmla="*/ 39488 h 145910"/>
                <a:gd name="connsiteX4" fmla="*/ 361890 w 5265183"/>
                <a:gd name="connsiteY4" fmla="*/ 0 h 145910"/>
                <a:gd name="connsiteX5" fmla="*/ 457222 w 5265183"/>
                <a:gd name="connsiteY5" fmla="*/ 39488 h 145910"/>
                <a:gd name="connsiteX6" fmla="*/ 475425 w 5265183"/>
                <a:gd name="connsiteY6" fmla="*/ 66486 h 145910"/>
                <a:gd name="connsiteX7" fmla="*/ 493628 w 5265183"/>
                <a:gd name="connsiteY7" fmla="*/ 39488 h 145910"/>
                <a:gd name="connsiteX8" fmla="*/ 588960 w 5265183"/>
                <a:gd name="connsiteY8" fmla="*/ 0 h 145910"/>
                <a:gd name="connsiteX9" fmla="*/ 684292 w 5265183"/>
                <a:gd name="connsiteY9" fmla="*/ 39488 h 145910"/>
                <a:gd name="connsiteX10" fmla="*/ 702494 w 5265183"/>
                <a:gd name="connsiteY10" fmla="*/ 66486 h 145910"/>
                <a:gd name="connsiteX11" fmla="*/ 720698 w 5265183"/>
                <a:gd name="connsiteY11" fmla="*/ 39488 h 145910"/>
                <a:gd name="connsiteX12" fmla="*/ 816030 w 5265183"/>
                <a:gd name="connsiteY12" fmla="*/ 0 h 145910"/>
                <a:gd name="connsiteX13" fmla="*/ 911362 w 5265183"/>
                <a:gd name="connsiteY13" fmla="*/ 39488 h 145910"/>
                <a:gd name="connsiteX14" fmla="*/ 929565 w 5265183"/>
                <a:gd name="connsiteY14" fmla="*/ 66486 h 145910"/>
                <a:gd name="connsiteX15" fmla="*/ 947768 w 5265183"/>
                <a:gd name="connsiteY15" fmla="*/ 39488 h 145910"/>
                <a:gd name="connsiteX16" fmla="*/ 1043100 w 5265183"/>
                <a:gd name="connsiteY16" fmla="*/ 0 h 145910"/>
                <a:gd name="connsiteX17" fmla="*/ 1138432 w 5265183"/>
                <a:gd name="connsiteY17" fmla="*/ 39488 h 145910"/>
                <a:gd name="connsiteX18" fmla="*/ 1156635 w 5265183"/>
                <a:gd name="connsiteY18" fmla="*/ 66486 h 145910"/>
                <a:gd name="connsiteX19" fmla="*/ 1174837 w 5265183"/>
                <a:gd name="connsiteY19" fmla="*/ 39488 h 145910"/>
                <a:gd name="connsiteX20" fmla="*/ 1270170 w 5265183"/>
                <a:gd name="connsiteY20" fmla="*/ 0 h 145910"/>
                <a:gd name="connsiteX21" fmla="*/ 1365502 w 5265183"/>
                <a:gd name="connsiteY21" fmla="*/ 39488 h 145910"/>
                <a:gd name="connsiteX22" fmla="*/ 1383705 w 5265183"/>
                <a:gd name="connsiteY22" fmla="*/ 66486 h 145910"/>
                <a:gd name="connsiteX23" fmla="*/ 1401908 w 5265183"/>
                <a:gd name="connsiteY23" fmla="*/ 39488 h 145910"/>
                <a:gd name="connsiteX24" fmla="*/ 1497240 w 5265183"/>
                <a:gd name="connsiteY24" fmla="*/ 0 h 145910"/>
                <a:gd name="connsiteX25" fmla="*/ 1592571 w 5265183"/>
                <a:gd name="connsiteY25" fmla="*/ 39488 h 145910"/>
                <a:gd name="connsiteX26" fmla="*/ 1610774 w 5265183"/>
                <a:gd name="connsiteY26" fmla="*/ 66486 h 145910"/>
                <a:gd name="connsiteX27" fmla="*/ 1628977 w 5265183"/>
                <a:gd name="connsiteY27" fmla="*/ 39488 h 145910"/>
                <a:gd name="connsiteX28" fmla="*/ 1724309 w 5265183"/>
                <a:gd name="connsiteY28" fmla="*/ 0 h 145910"/>
                <a:gd name="connsiteX29" fmla="*/ 1819641 w 5265183"/>
                <a:gd name="connsiteY29" fmla="*/ 39488 h 145910"/>
                <a:gd name="connsiteX30" fmla="*/ 1837844 w 5265183"/>
                <a:gd name="connsiteY30" fmla="*/ 66486 h 145910"/>
                <a:gd name="connsiteX31" fmla="*/ 1856047 w 5265183"/>
                <a:gd name="connsiteY31" fmla="*/ 39488 h 145910"/>
                <a:gd name="connsiteX32" fmla="*/ 1951379 w 5265183"/>
                <a:gd name="connsiteY32" fmla="*/ 0 h 145910"/>
                <a:gd name="connsiteX33" fmla="*/ 2046711 w 5265183"/>
                <a:gd name="connsiteY33" fmla="*/ 39488 h 145910"/>
                <a:gd name="connsiteX34" fmla="*/ 2064914 w 5265183"/>
                <a:gd name="connsiteY34" fmla="*/ 66486 h 145910"/>
                <a:gd name="connsiteX35" fmla="*/ 2083117 w 5265183"/>
                <a:gd name="connsiteY35" fmla="*/ 39488 h 145910"/>
                <a:gd name="connsiteX36" fmla="*/ 2178449 w 5265183"/>
                <a:gd name="connsiteY36" fmla="*/ 0 h 145910"/>
                <a:gd name="connsiteX37" fmla="*/ 2273781 w 5265183"/>
                <a:gd name="connsiteY37" fmla="*/ 39488 h 145910"/>
                <a:gd name="connsiteX38" fmla="*/ 2291984 w 5265183"/>
                <a:gd name="connsiteY38" fmla="*/ 66486 h 145910"/>
                <a:gd name="connsiteX39" fmla="*/ 2310187 w 5265183"/>
                <a:gd name="connsiteY39" fmla="*/ 39488 h 145910"/>
                <a:gd name="connsiteX40" fmla="*/ 2405519 w 5265183"/>
                <a:gd name="connsiteY40" fmla="*/ 0 h 145910"/>
                <a:gd name="connsiteX41" fmla="*/ 2500851 w 5265183"/>
                <a:gd name="connsiteY41" fmla="*/ 39488 h 145910"/>
                <a:gd name="connsiteX42" fmla="*/ 2519054 w 5265183"/>
                <a:gd name="connsiteY42" fmla="*/ 66486 h 145910"/>
                <a:gd name="connsiteX43" fmla="*/ 2537257 w 5265183"/>
                <a:gd name="connsiteY43" fmla="*/ 39488 h 145910"/>
                <a:gd name="connsiteX44" fmla="*/ 2632589 w 5265183"/>
                <a:gd name="connsiteY44" fmla="*/ 0 h 145910"/>
                <a:gd name="connsiteX45" fmla="*/ 2727921 w 5265183"/>
                <a:gd name="connsiteY45" fmla="*/ 39488 h 145910"/>
                <a:gd name="connsiteX46" fmla="*/ 2746124 w 5265183"/>
                <a:gd name="connsiteY46" fmla="*/ 66486 h 145910"/>
                <a:gd name="connsiteX47" fmla="*/ 2764327 w 5265183"/>
                <a:gd name="connsiteY47" fmla="*/ 39488 h 145910"/>
                <a:gd name="connsiteX48" fmla="*/ 2859659 w 5265183"/>
                <a:gd name="connsiteY48" fmla="*/ 0 h 145910"/>
                <a:gd name="connsiteX49" fmla="*/ 2954991 w 5265183"/>
                <a:gd name="connsiteY49" fmla="*/ 39488 h 145910"/>
                <a:gd name="connsiteX50" fmla="*/ 2973194 w 5265183"/>
                <a:gd name="connsiteY50" fmla="*/ 66486 h 145910"/>
                <a:gd name="connsiteX51" fmla="*/ 2991397 w 5265183"/>
                <a:gd name="connsiteY51" fmla="*/ 39488 h 145910"/>
                <a:gd name="connsiteX52" fmla="*/ 3086729 w 5265183"/>
                <a:gd name="connsiteY52" fmla="*/ 0 h 145910"/>
                <a:gd name="connsiteX53" fmla="*/ 3182061 w 5265183"/>
                <a:gd name="connsiteY53" fmla="*/ 39488 h 145910"/>
                <a:gd name="connsiteX54" fmla="*/ 3200264 w 5265183"/>
                <a:gd name="connsiteY54" fmla="*/ 66486 h 145910"/>
                <a:gd name="connsiteX55" fmla="*/ 3218467 w 5265183"/>
                <a:gd name="connsiteY55" fmla="*/ 39488 h 145910"/>
                <a:gd name="connsiteX56" fmla="*/ 3313799 w 5265183"/>
                <a:gd name="connsiteY56" fmla="*/ 0 h 145910"/>
                <a:gd name="connsiteX57" fmla="*/ 3409131 w 5265183"/>
                <a:gd name="connsiteY57" fmla="*/ 39488 h 145910"/>
                <a:gd name="connsiteX58" fmla="*/ 3427334 w 5265183"/>
                <a:gd name="connsiteY58" fmla="*/ 66486 h 145910"/>
                <a:gd name="connsiteX59" fmla="*/ 3445537 w 5265183"/>
                <a:gd name="connsiteY59" fmla="*/ 39488 h 145910"/>
                <a:gd name="connsiteX60" fmla="*/ 3540869 w 5265183"/>
                <a:gd name="connsiteY60" fmla="*/ 0 h 145910"/>
                <a:gd name="connsiteX61" fmla="*/ 3636201 w 5265183"/>
                <a:gd name="connsiteY61" fmla="*/ 39488 h 145910"/>
                <a:gd name="connsiteX62" fmla="*/ 3654404 w 5265183"/>
                <a:gd name="connsiteY62" fmla="*/ 66486 h 145910"/>
                <a:gd name="connsiteX63" fmla="*/ 3672607 w 5265183"/>
                <a:gd name="connsiteY63" fmla="*/ 39488 h 145910"/>
                <a:gd name="connsiteX64" fmla="*/ 3767939 w 5265183"/>
                <a:gd name="connsiteY64" fmla="*/ 0 h 145910"/>
                <a:gd name="connsiteX65" fmla="*/ 3863271 w 5265183"/>
                <a:gd name="connsiteY65" fmla="*/ 39488 h 145910"/>
                <a:gd name="connsiteX66" fmla="*/ 3881474 w 5265183"/>
                <a:gd name="connsiteY66" fmla="*/ 66486 h 145910"/>
                <a:gd name="connsiteX67" fmla="*/ 3899677 w 5265183"/>
                <a:gd name="connsiteY67" fmla="*/ 39488 h 145910"/>
                <a:gd name="connsiteX68" fmla="*/ 3995009 w 5265183"/>
                <a:gd name="connsiteY68" fmla="*/ 0 h 145910"/>
                <a:gd name="connsiteX69" fmla="*/ 4090341 w 5265183"/>
                <a:gd name="connsiteY69" fmla="*/ 39488 h 145910"/>
                <a:gd name="connsiteX70" fmla="*/ 4108544 w 5265183"/>
                <a:gd name="connsiteY70" fmla="*/ 66486 h 145910"/>
                <a:gd name="connsiteX71" fmla="*/ 4126747 w 5265183"/>
                <a:gd name="connsiteY71" fmla="*/ 39488 h 145910"/>
                <a:gd name="connsiteX72" fmla="*/ 4222079 w 5265183"/>
                <a:gd name="connsiteY72" fmla="*/ 0 h 145910"/>
                <a:gd name="connsiteX73" fmla="*/ 4317411 w 5265183"/>
                <a:gd name="connsiteY73" fmla="*/ 39488 h 145910"/>
                <a:gd name="connsiteX74" fmla="*/ 4335614 w 5265183"/>
                <a:gd name="connsiteY74" fmla="*/ 66486 h 145910"/>
                <a:gd name="connsiteX75" fmla="*/ 4353817 w 5265183"/>
                <a:gd name="connsiteY75" fmla="*/ 39488 h 145910"/>
                <a:gd name="connsiteX76" fmla="*/ 4449149 w 5265183"/>
                <a:gd name="connsiteY76" fmla="*/ 0 h 145910"/>
                <a:gd name="connsiteX77" fmla="*/ 4544481 w 5265183"/>
                <a:gd name="connsiteY77" fmla="*/ 39488 h 145910"/>
                <a:gd name="connsiteX78" fmla="*/ 4562684 w 5265183"/>
                <a:gd name="connsiteY78" fmla="*/ 66486 h 145910"/>
                <a:gd name="connsiteX79" fmla="*/ 4580887 w 5265183"/>
                <a:gd name="connsiteY79" fmla="*/ 39488 h 145910"/>
                <a:gd name="connsiteX80" fmla="*/ 4676219 w 5265183"/>
                <a:gd name="connsiteY80" fmla="*/ 0 h 145910"/>
                <a:gd name="connsiteX81" fmla="*/ 4771551 w 5265183"/>
                <a:gd name="connsiteY81" fmla="*/ 39488 h 145910"/>
                <a:gd name="connsiteX82" fmla="*/ 4789754 w 5265183"/>
                <a:gd name="connsiteY82" fmla="*/ 66486 h 145910"/>
                <a:gd name="connsiteX83" fmla="*/ 4807957 w 5265183"/>
                <a:gd name="connsiteY83" fmla="*/ 39488 h 145910"/>
                <a:gd name="connsiteX84" fmla="*/ 4903289 w 5265183"/>
                <a:gd name="connsiteY84" fmla="*/ 0 h 145910"/>
                <a:gd name="connsiteX85" fmla="*/ 4998621 w 5265183"/>
                <a:gd name="connsiteY85" fmla="*/ 39488 h 145910"/>
                <a:gd name="connsiteX86" fmla="*/ 5016826 w 5265183"/>
                <a:gd name="connsiteY86" fmla="*/ 66489 h 145910"/>
                <a:gd name="connsiteX87" fmla="*/ 5035031 w 5265183"/>
                <a:gd name="connsiteY87" fmla="*/ 39488 h 145910"/>
                <a:gd name="connsiteX88" fmla="*/ 5130363 w 5265183"/>
                <a:gd name="connsiteY88" fmla="*/ 0 h 145910"/>
                <a:gd name="connsiteX89" fmla="*/ 5265183 w 5265183"/>
                <a:gd name="connsiteY89" fmla="*/ 134820 h 145910"/>
                <a:gd name="connsiteX90" fmla="*/ 5262944 w 5265183"/>
                <a:gd name="connsiteY90" fmla="*/ 145910 h 145910"/>
                <a:gd name="connsiteX91" fmla="*/ 2239 w 5265183"/>
                <a:gd name="connsiteY91" fmla="*/ 145910 h 145910"/>
                <a:gd name="connsiteX92" fmla="*/ 0 w 5265183"/>
                <a:gd name="connsiteY92" fmla="*/ 134820 h 145910"/>
                <a:gd name="connsiteX93" fmla="*/ 134820 w 5265183"/>
                <a:gd name="connsiteY93" fmla="*/ 0 h 14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5265183" h="145910">
                  <a:moveTo>
                    <a:pt x="134820" y="0"/>
                  </a:moveTo>
                  <a:cubicBezTo>
                    <a:pt x="172049" y="0"/>
                    <a:pt x="205754" y="15090"/>
                    <a:pt x="230152" y="39488"/>
                  </a:cubicBezTo>
                  <a:lnTo>
                    <a:pt x="248355" y="66486"/>
                  </a:lnTo>
                  <a:lnTo>
                    <a:pt x="266558" y="39488"/>
                  </a:lnTo>
                  <a:cubicBezTo>
                    <a:pt x="290955" y="15090"/>
                    <a:pt x="324661" y="0"/>
                    <a:pt x="361890" y="0"/>
                  </a:cubicBezTo>
                  <a:cubicBezTo>
                    <a:pt x="399119" y="0"/>
                    <a:pt x="432825" y="15090"/>
                    <a:pt x="457222" y="39488"/>
                  </a:cubicBezTo>
                  <a:lnTo>
                    <a:pt x="475425" y="66486"/>
                  </a:lnTo>
                  <a:lnTo>
                    <a:pt x="493628" y="39488"/>
                  </a:lnTo>
                  <a:cubicBezTo>
                    <a:pt x="518025" y="15090"/>
                    <a:pt x="551730" y="0"/>
                    <a:pt x="588960" y="0"/>
                  </a:cubicBezTo>
                  <a:cubicBezTo>
                    <a:pt x="626189" y="0"/>
                    <a:pt x="659894" y="15090"/>
                    <a:pt x="684292" y="39488"/>
                  </a:cubicBezTo>
                  <a:lnTo>
                    <a:pt x="702494" y="66486"/>
                  </a:lnTo>
                  <a:lnTo>
                    <a:pt x="720698" y="39488"/>
                  </a:lnTo>
                  <a:cubicBezTo>
                    <a:pt x="745096" y="15090"/>
                    <a:pt x="778800" y="0"/>
                    <a:pt x="816030" y="0"/>
                  </a:cubicBezTo>
                  <a:cubicBezTo>
                    <a:pt x="853259" y="0"/>
                    <a:pt x="886964" y="15090"/>
                    <a:pt x="911362" y="39488"/>
                  </a:cubicBezTo>
                  <a:lnTo>
                    <a:pt x="929565" y="66486"/>
                  </a:lnTo>
                  <a:lnTo>
                    <a:pt x="947768" y="39488"/>
                  </a:lnTo>
                  <a:cubicBezTo>
                    <a:pt x="972165" y="15090"/>
                    <a:pt x="1005870" y="0"/>
                    <a:pt x="1043100" y="0"/>
                  </a:cubicBezTo>
                  <a:cubicBezTo>
                    <a:pt x="1080329" y="0"/>
                    <a:pt x="1114034" y="15090"/>
                    <a:pt x="1138432" y="39488"/>
                  </a:cubicBezTo>
                  <a:lnTo>
                    <a:pt x="1156635" y="66486"/>
                  </a:lnTo>
                  <a:lnTo>
                    <a:pt x="1174837" y="39488"/>
                  </a:lnTo>
                  <a:cubicBezTo>
                    <a:pt x="1199236" y="15090"/>
                    <a:pt x="1232940" y="0"/>
                    <a:pt x="1270170" y="0"/>
                  </a:cubicBezTo>
                  <a:cubicBezTo>
                    <a:pt x="1307399" y="0"/>
                    <a:pt x="1341104" y="15090"/>
                    <a:pt x="1365502" y="39488"/>
                  </a:cubicBezTo>
                  <a:lnTo>
                    <a:pt x="1383705" y="66486"/>
                  </a:lnTo>
                  <a:lnTo>
                    <a:pt x="1401908" y="39488"/>
                  </a:lnTo>
                  <a:cubicBezTo>
                    <a:pt x="1426305" y="15090"/>
                    <a:pt x="1460010" y="0"/>
                    <a:pt x="1497240" y="0"/>
                  </a:cubicBezTo>
                  <a:cubicBezTo>
                    <a:pt x="1534469" y="0"/>
                    <a:pt x="1568174" y="15090"/>
                    <a:pt x="1592571" y="39488"/>
                  </a:cubicBezTo>
                  <a:lnTo>
                    <a:pt x="1610774" y="66486"/>
                  </a:lnTo>
                  <a:lnTo>
                    <a:pt x="1628977" y="39488"/>
                  </a:lnTo>
                  <a:cubicBezTo>
                    <a:pt x="1653375" y="15090"/>
                    <a:pt x="1687080" y="0"/>
                    <a:pt x="1724309" y="0"/>
                  </a:cubicBezTo>
                  <a:cubicBezTo>
                    <a:pt x="1761539" y="0"/>
                    <a:pt x="1795244" y="15090"/>
                    <a:pt x="1819641" y="39488"/>
                  </a:cubicBezTo>
                  <a:lnTo>
                    <a:pt x="1837844" y="66486"/>
                  </a:lnTo>
                  <a:lnTo>
                    <a:pt x="1856047" y="39488"/>
                  </a:lnTo>
                  <a:cubicBezTo>
                    <a:pt x="1880445" y="15090"/>
                    <a:pt x="1914150" y="0"/>
                    <a:pt x="1951379" y="0"/>
                  </a:cubicBezTo>
                  <a:cubicBezTo>
                    <a:pt x="1988609" y="0"/>
                    <a:pt x="2022314" y="15090"/>
                    <a:pt x="2046711" y="39488"/>
                  </a:cubicBezTo>
                  <a:lnTo>
                    <a:pt x="2064914" y="66486"/>
                  </a:lnTo>
                  <a:lnTo>
                    <a:pt x="2083117" y="39488"/>
                  </a:lnTo>
                  <a:cubicBezTo>
                    <a:pt x="2107515" y="15090"/>
                    <a:pt x="2141220" y="0"/>
                    <a:pt x="2178449" y="0"/>
                  </a:cubicBezTo>
                  <a:cubicBezTo>
                    <a:pt x="2215679" y="0"/>
                    <a:pt x="2249384" y="15090"/>
                    <a:pt x="2273781" y="39488"/>
                  </a:cubicBezTo>
                  <a:lnTo>
                    <a:pt x="2291984" y="66486"/>
                  </a:lnTo>
                  <a:lnTo>
                    <a:pt x="2310187" y="39488"/>
                  </a:lnTo>
                  <a:cubicBezTo>
                    <a:pt x="2334585" y="15090"/>
                    <a:pt x="2368290" y="0"/>
                    <a:pt x="2405519" y="0"/>
                  </a:cubicBezTo>
                  <a:cubicBezTo>
                    <a:pt x="2442749" y="0"/>
                    <a:pt x="2476454" y="15090"/>
                    <a:pt x="2500851" y="39488"/>
                  </a:cubicBezTo>
                  <a:lnTo>
                    <a:pt x="2519054" y="66486"/>
                  </a:lnTo>
                  <a:lnTo>
                    <a:pt x="2537257" y="39488"/>
                  </a:lnTo>
                  <a:cubicBezTo>
                    <a:pt x="2561655" y="15090"/>
                    <a:pt x="2595360" y="0"/>
                    <a:pt x="2632589" y="0"/>
                  </a:cubicBezTo>
                  <a:cubicBezTo>
                    <a:pt x="2669819" y="0"/>
                    <a:pt x="2703524" y="15090"/>
                    <a:pt x="2727921" y="39488"/>
                  </a:cubicBezTo>
                  <a:lnTo>
                    <a:pt x="2746124" y="66486"/>
                  </a:lnTo>
                  <a:lnTo>
                    <a:pt x="2764327" y="39488"/>
                  </a:lnTo>
                  <a:cubicBezTo>
                    <a:pt x="2788725" y="15090"/>
                    <a:pt x="2822430" y="0"/>
                    <a:pt x="2859659" y="0"/>
                  </a:cubicBezTo>
                  <a:cubicBezTo>
                    <a:pt x="2896889" y="0"/>
                    <a:pt x="2930594" y="15090"/>
                    <a:pt x="2954991" y="39488"/>
                  </a:cubicBezTo>
                  <a:lnTo>
                    <a:pt x="2973194" y="66486"/>
                  </a:lnTo>
                  <a:lnTo>
                    <a:pt x="2991397" y="39488"/>
                  </a:lnTo>
                  <a:cubicBezTo>
                    <a:pt x="3015795" y="15090"/>
                    <a:pt x="3049500" y="0"/>
                    <a:pt x="3086729" y="0"/>
                  </a:cubicBezTo>
                  <a:cubicBezTo>
                    <a:pt x="3123959" y="0"/>
                    <a:pt x="3157664" y="15090"/>
                    <a:pt x="3182061" y="39488"/>
                  </a:cubicBezTo>
                  <a:lnTo>
                    <a:pt x="3200264" y="66486"/>
                  </a:lnTo>
                  <a:lnTo>
                    <a:pt x="3218467" y="39488"/>
                  </a:lnTo>
                  <a:cubicBezTo>
                    <a:pt x="3242865" y="15090"/>
                    <a:pt x="3276570" y="0"/>
                    <a:pt x="3313799" y="0"/>
                  </a:cubicBezTo>
                  <a:cubicBezTo>
                    <a:pt x="3351029" y="0"/>
                    <a:pt x="3384734" y="15090"/>
                    <a:pt x="3409131" y="39488"/>
                  </a:cubicBezTo>
                  <a:lnTo>
                    <a:pt x="3427334" y="66486"/>
                  </a:lnTo>
                  <a:lnTo>
                    <a:pt x="3445537" y="39488"/>
                  </a:lnTo>
                  <a:cubicBezTo>
                    <a:pt x="3469935" y="15090"/>
                    <a:pt x="3503640" y="0"/>
                    <a:pt x="3540869" y="0"/>
                  </a:cubicBezTo>
                  <a:cubicBezTo>
                    <a:pt x="3578099" y="0"/>
                    <a:pt x="3611804" y="15090"/>
                    <a:pt x="3636201" y="39488"/>
                  </a:cubicBezTo>
                  <a:lnTo>
                    <a:pt x="3654404" y="66486"/>
                  </a:lnTo>
                  <a:lnTo>
                    <a:pt x="3672607" y="39488"/>
                  </a:lnTo>
                  <a:cubicBezTo>
                    <a:pt x="3697005" y="15090"/>
                    <a:pt x="3730710" y="0"/>
                    <a:pt x="3767939" y="0"/>
                  </a:cubicBezTo>
                  <a:cubicBezTo>
                    <a:pt x="3805169" y="0"/>
                    <a:pt x="3838874" y="15090"/>
                    <a:pt x="3863271" y="39488"/>
                  </a:cubicBezTo>
                  <a:lnTo>
                    <a:pt x="3881474" y="66486"/>
                  </a:lnTo>
                  <a:lnTo>
                    <a:pt x="3899677" y="39488"/>
                  </a:lnTo>
                  <a:cubicBezTo>
                    <a:pt x="3924075" y="15090"/>
                    <a:pt x="3957780" y="0"/>
                    <a:pt x="3995009" y="0"/>
                  </a:cubicBezTo>
                  <a:cubicBezTo>
                    <a:pt x="4032239" y="0"/>
                    <a:pt x="4065944" y="15090"/>
                    <a:pt x="4090341" y="39488"/>
                  </a:cubicBezTo>
                  <a:lnTo>
                    <a:pt x="4108544" y="66486"/>
                  </a:lnTo>
                  <a:lnTo>
                    <a:pt x="4126747" y="39488"/>
                  </a:lnTo>
                  <a:cubicBezTo>
                    <a:pt x="4151145" y="15090"/>
                    <a:pt x="4184850" y="0"/>
                    <a:pt x="4222079" y="0"/>
                  </a:cubicBezTo>
                  <a:cubicBezTo>
                    <a:pt x="4259309" y="0"/>
                    <a:pt x="4293014" y="15090"/>
                    <a:pt x="4317411" y="39488"/>
                  </a:cubicBezTo>
                  <a:lnTo>
                    <a:pt x="4335614" y="66486"/>
                  </a:lnTo>
                  <a:lnTo>
                    <a:pt x="4353817" y="39488"/>
                  </a:lnTo>
                  <a:cubicBezTo>
                    <a:pt x="4378215" y="15090"/>
                    <a:pt x="4411920" y="0"/>
                    <a:pt x="4449149" y="0"/>
                  </a:cubicBezTo>
                  <a:cubicBezTo>
                    <a:pt x="4486379" y="0"/>
                    <a:pt x="4520084" y="15090"/>
                    <a:pt x="4544481" y="39488"/>
                  </a:cubicBezTo>
                  <a:lnTo>
                    <a:pt x="4562684" y="66486"/>
                  </a:lnTo>
                  <a:lnTo>
                    <a:pt x="4580887" y="39488"/>
                  </a:lnTo>
                  <a:cubicBezTo>
                    <a:pt x="4605285" y="15090"/>
                    <a:pt x="4638990" y="0"/>
                    <a:pt x="4676219" y="0"/>
                  </a:cubicBezTo>
                  <a:cubicBezTo>
                    <a:pt x="4713449" y="0"/>
                    <a:pt x="4747154" y="15090"/>
                    <a:pt x="4771551" y="39488"/>
                  </a:cubicBezTo>
                  <a:lnTo>
                    <a:pt x="4789754" y="66486"/>
                  </a:lnTo>
                  <a:lnTo>
                    <a:pt x="4807957" y="39488"/>
                  </a:lnTo>
                  <a:cubicBezTo>
                    <a:pt x="4832355" y="15090"/>
                    <a:pt x="4866060" y="0"/>
                    <a:pt x="4903289" y="0"/>
                  </a:cubicBezTo>
                  <a:cubicBezTo>
                    <a:pt x="4940519" y="0"/>
                    <a:pt x="4974224" y="15090"/>
                    <a:pt x="4998621" y="39488"/>
                  </a:cubicBezTo>
                  <a:lnTo>
                    <a:pt x="5016826" y="66489"/>
                  </a:lnTo>
                  <a:lnTo>
                    <a:pt x="5035031" y="39488"/>
                  </a:lnTo>
                  <a:cubicBezTo>
                    <a:pt x="5059429" y="15090"/>
                    <a:pt x="5093134" y="0"/>
                    <a:pt x="5130363" y="0"/>
                  </a:cubicBezTo>
                  <a:cubicBezTo>
                    <a:pt x="5204822" y="0"/>
                    <a:pt x="5265183" y="60361"/>
                    <a:pt x="5265183" y="134820"/>
                  </a:cubicBezTo>
                  <a:lnTo>
                    <a:pt x="5262944" y="145910"/>
                  </a:lnTo>
                  <a:lnTo>
                    <a:pt x="2239" y="145910"/>
                  </a:lnTo>
                  <a:lnTo>
                    <a:pt x="0" y="134820"/>
                  </a:lnTo>
                  <a:cubicBezTo>
                    <a:pt x="0" y="60361"/>
                    <a:pt x="60361" y="0"/>
                    <a:pt x="13482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pic>
        <p:nvPicPr>
          <p:cNvPr id="21" name="图片 5">
            <a:extLst>
              <a:ext uri="{FF2B5EF4-FFF2-40B4-BE49-F238E27FC236}">
                <a16:creationId xmlns:a16="http://schemas.microsoft.com/office/drawing/2014/main" id="{7E9713F6-1C7C-4540-A0D4-F1399BF186D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804663">
            <a:off x="-576552" y="1428748"/>
            <a:ext cx="6096012" cy="6096012"/>
          </a:xfrm>
          <a:prstGeom prst="rect">
            <a:avLst/>
          </a:prstGeom>
        </p:spPr>
      </p:pic>
      <p:pic>
        <p:nvPicPr>
          <p:cNvPr id="2" name="Picture 1">
            <a:extLst>
              <a:ext uri="{FF2B5EF4-FFF2-40B4-BE49-F238E27FC236}">
                <a16:creationId xmlns:a16="http://schemas.microsoft.com/office/drawing/2014/main" id="{C36D24AC-A686-4679-91D6-670249A7B37D}"/>
              </a:ext>
            </a:extLst>
          </p:cNvPr>
          <p:cNvPicPr>
            <a:picLocks noChangeAspect="1"/>
          </p:cNvPicPr>
          <p:nvPr/>
        </p:nvPicPr>
        <p:blipFill>
          <a:blip r:embed="rId9"/>
          <a:stretch>
            <a:fillRect/>
          </a:stretch>
        </p:blipFill>
        <p:spPr>
          <a:xfrm>
            <a:off x="5142127" y="528907"/>
            <a:ext cx="6364776" cy="2517866"/>
          </a:xfrm>
          <a:prstGeom prst="rect">
            <a:avLst/>
          </a:prstGeom>
        </p:spPr>
      </p:pic>
    </p:spTree>
    <p:extLst>
      <p:ext uri="{BB962C8B-B14F-4D97-AF65-F5344CB8AC3E}">
        <p14:creationId xmlns:p14="http://schemas.microsoft.com/office/powerpoint/2010/main" val="138101565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500" fill="hold"/>
                                        <p:tgtEl>
                                          <p:spTgt spid="21"/>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25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F569681F-782B-43C2-A249-A46DBE329B55}"/>
              </a:ext>
            </a:extLst>
          </p:cNvPr>
          <p:cNvGrpSpPr/>
          <p:nvPr/>
        </p:nvGrpSpPr>
        <p:grpSpPr>
          <a:xfrm>
            <a:off x="260466" y="1009227"/>
            <a:ext cx="11671066" cy="5786650"/>
            <a:chOff x="56475" y="1219192"/>
            <a:chExt cx="11671066" cy="5386952"/>
          </a:xfrm>
        </p:grpSpPr>
        <p:sp>
          <p:nvSpPr>
            <p:cNvPr id="17" name="Rectangle: Rounded Corners 16">
              <a:extLst>
                <a:ext uri="{FF2B5EF4-FFF2-40B4-BE49-F238E27FC236}">
                  <a16:creationId xmlns:a16="http://schemas.microsoft.com/office/drawing/2014/main" id="{5517E5B0-AFDC-4734-BFB1-BEC1936A1EE1}"/>
                </a:ext>
              </a:extLst>
            </p:cNvPr>
            <p:cNvSpPr/>
            <p:nvPr/>
          </p:nvSpPr>
          <p:spPr>
            <a:xfrm>
              <a:off x="56475" y="1219192"/>
              <a:ext cx="11671066" cy="5327765"/>
            </a:xfrm>
            <a:custGeom>
              <a:avLst/>
              <a:gdLst>
                <a:gd name="connsiteX0" fmla="*/ 0 w 11671066"/>
                <a:gd name="connsiteY0" fmla="*/ 887979 h 5327765"/>
                <a:gd name="connsiteX1" fmla="*/ 887979 w 11671066"/>
                <a:gd name="connsiteY1" fmla="*/ 0 h 5327765"/>
                <a:gd name="connsiteX2" fmla="*/ 1250800 w 11671066"/>
                <a:gd name="connsiteY2" fmla="*/ 0 h 5327765"/>
                <a:gd name="connsiteX3" fmla="*/ 2009425 w 11671066"/>
                <a:gd name="connsiteY3" fmla="*/ 0 h 5327765"/>
                <a:gd name="connsiteX4" fmla="*/ 2768050 w 11671066"/>
                <a:gd name="connsiteY4" fmla="*/ 0 h 5327765"/>
                <a:gd name="connsiteX5" fmla="*/ 3625626 w 11671066"/>
                <a:gd name="connsiteY5" fmla="*/ 0 h 5327765"/>
                <a:gd name="connsiteX6" fmla="*/ 3988446 w 11671066"/>
                <a:gd name="connsiteY6" fmla="*/ 0 h 5327765"/>
                <a:gd name="connsiteX7" fmla="*/ 4648120 w 11671066"/>
                <a:gd name="connsiteY7" fmla="*/ 0 h 5327765"/>
                <a:gd name="connsiteX8" fmla="*/ 5109892 w 11671066"/>
                <a:gd name="connsiteY8" fmla="*/ 0 h 5327765"/>
                <a:gd name="connsiteX9" fmla="*/ 5868517 w 11671066"/>
                <a:gd name="connsiteY9" fmla="*/ 0 h 5327765"/>
                <a:gd name="connsiteX10" fmla="*/ 6429239 w 11671066"/>
                <a:gd name="connsiteY10" fmla="*/ 0 h 5327765"/>
                <a:gd name="connsiteX11" fmla="*/ 6989962 w 11671066"/>
                <a:gd name="connsiteY11" fmla="*/ 0 h 5327765"/>
                <a:gd name="connsiteX12" fmla="*/ 7352783 w 11671066"/>
                <a:gd name="connsiteY12" fmla="*/ 0 h 5327765"/>
                <a:gd name="connsiteX13" fmla="*/ 8111408 w 11671066"/>
                <a:gd name="connsiteY13" fmla="*/ 0 h 5327765"/>
                <a:gd name="connsiteX14" fmla="*/ 8870033 w 11671066"/>
                <a:gd name="connsiteY14" fmla="*/ 0 h 5327765"/>
                <a:gd name="connsiteX15" fmla="*/ 9529707 w 11671066"/>
                <a:gd name="connsiteY15" fmla="*/ 0 h 5327765"/>
                <a:gd name="connsiteX16" fmla="*/ 10189381 w 11671066"/>
                <a:gd name="connsiteY16" fmla="*/ 0 h 5327765"/>
                <a:gd name="connsiteX17" fmla="*/ 10783087 w 11671066"/>
                <a:gd name="connsiteY17" fmla="*/ 0 h 5327765"/>
                <a:gd name="connsiteX18" fmla="*/ 11671066 w 11671066"/>
                <a:gd name="connsiteY18" fmla="*/ 887979 h 5327765"/>
                <a:gd name="connsiteX19" fmla="*/ 11671066 w 11671066"/>
                <a:gd name="connsiteY19" fmla="*/ 1444429 h 5327765"/>
                <a:gd name="connsiteX20" fmla="*/ 11671066 w 11671066"/>
                <a:gd name="connsiteY20" fmla="*/ 1965360 h 5327765"/>
                <a:gd name="connsiteX21" fmla="*/ 11671066 w 11671066"/>
                <a:gd name="connsiteY21" fmla="*/ 2521810 h 5327765"/>
                <a:gd name="connsiteX22" fmla="*/ 11671066 w 11671066"/>
                <a:gd name="connsiteY22" fmla="*/ 3007224 h 5327765"/>
                <a:gd name="connsiteX23" fmla="*/ 11671066 w 11671066"/>
                <a:gd name="connsiteY23" fmla="*/ 3492637 h 5327765"/>
                <a:gd name="connsiteX24" fmla="*/ 11671066 w 11671066"/>
                <a:gd name="connsiteY24" fmla="*/ 4439786 h 5327765"/>
                <a:gd name="connsiteX25" fmla="*/ 10783087 w 11671066"/>
                <a:gd name="connsiteY25" fmla="*/ 5327765 h 5327765"/>
                <a:gd name="connsiteX26" fmla="*/ 10420266 w 11671066"/>
                <a:gd name="connsiteY26" fmla="*/ 5327765 h 5327765"/>
                <a:gd name="connsiteX27" fmla="*/ 9958495 w 11671066"/>
                <a:gd name="connsiteY27" fmla="*/ 5327765 h 5327765"/>
                <a:gd name="connsiteX28" fmla="*/ 9397772 w 11671066"/>
                <a:gd name="connsiteY28" fmla="*/ 5327765 h 5327765"/>
                <a:gd name="connsiteX29" fmla="*/ 8837049 w 11671066"/>
                <a:gd name="connsiteY29" fmla="*/ 5327765 h 5327765"/>
                <a:gd name="connsiteX30" fmla="*/ 8375277 w 11671066"/>
                <a:gd name="connsiteY30" fmla="*/ 5327765 h 5327765"/>
                <a:gd name="connsiteX31" fmla="*/ 7814555 w 11671066"/>
                <a:gd name="connsiteY31" fmla="*/ 5327765 h 5327765"/>
                <a:gd name="connsiteX32" fmla="*/ 7055930 w 11671066"/>
                <a:gd name="connsiteY32" fmla="*/ 5327765 h 5327765"/>
                <a:gd name="connsiteX33" fmla="*/ 6693109 w 11671066"/>
                <a:gd name="connsiteY33" fmla="*/ 5327765 h 5327765"/>
                <a:gd name="connsiteX34" fmla="*/ 5934484 w 11671066"/>
                <a:gd name="connsiteY34" fmla="*/ 5327765 h 5327765"/>
                <a:gd name="connsiteX35" fmla="*/ 5571663 w 11671066"/>
                <a:gd name="connsiteY35" fmla="*/ 5327765 h 5327765"/>
                <a:gd name="connsiteX36" fmla="*/ 4911990 w 11671066"/>
                <a:gd name="connsiteY36" fmla="*/ 5327765 h 5327765"/>
                <a:gd name="connsiteX37" fmla="*/ 4153365 w 11671066"/>
                <a:gd name="connsiteY37" fmla="*/ 5327765 h 5327765"/>
                <a:gd name="connsiteX38" fmla="*/ 3394740 w 11671066"/>
                <a:gd name="connsiteY38" fmla="*/ 5327765 h 5327765"/>
                <a:gd name="connsiteX39" fmla="*/ 2636115 w 11671066"/>
                <a:gd name="connsiteY39" fmla="*/ 5327765 h 5327765"/>
                <a:gd name="connsiteX40" fmla="*/ 2075392 w 11671066"/>
                <a:gd name="connsiteY40" fmla="*/ 5327765 h 5327765"/>
                <a:gd name="connsiteX41" fmla="*/ 887979 w 11671066"/>
                <a:gd name="connsiteY41" fmla="*/ 5327765 h 5327765"/>
                <a:gd name="connsiteX42" fmla="*/ 0 w 11671066"/>
                <a:gd name="connsiteY42" fmla="*/ 4439786 h 5327765"/>
                <a:gd name="connsiteX43" fmla="*/ 0 w 11671066"/>
                <a:gd name="connsiteY43" fmla="*/ 3847818 h 5327765"/>
                <a:gd name="connsiteX44" fmla="*/ 0 w 11671066"/>
                <a:gd name="connsiteY44" fmla="*/ 3291368 h 5327765"/>
                <a:gd name="connsiteX45" fmla="*/ 0 w 11671066"/>
                <a:gd name="connsiteY45" fmla="*/ 2699401 h 5327765"/>
                <a:gd name="connsiteX46" fmla="*/ 0 w 11671066"/>
                <a:gd name="connsiteY46" fmla="*/ 2213987 h 5327765"/>
                <a:gd name="connsiteX47" fmla="*/ 0 w 11671066"/>
                <a:gd name="connsiteY47" fmla="*/ 1693055 h 5327765"/>
                <a:gd name="connsiteX48" fmla="*/ 0 w 11671066"/>
                <a:gd name="connsiteY48" fmla="*/ 887979 h 5327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671066" h="5327765" fill="none" extrusionOk="0">
                  <a:moveTo>
                    <a:pt x="0" y="887979"/>
                  </a:moveTo>
                  <a:cubicBezTo>
                    <a:pt x="-1592" y="416211"/>
                    <a:pt x="428481" y="-37727"/>
                    <a:pt x="887979" y="0"/>
                  </a:cubicBezTo>
                  <a:cubicBezTo>
                    <a:pt x="984718" y="-5052"/>
                    <a:pt x="1168402" y="12251"/>
                    <a:pt x="1250800" y="0"/>
                  </a:cubicBezTo>
                  <a:cubicBezTo>
                    <a:pt x="1333198" y="-12251"/>
                    <a:pt x="1743543" y="-16199"/>
                    <a:pt x="2009425" y="0"/>
                  </a:cubicBezTo>
                  <a:cubicBezTo>
                    <a:pt x="2275307" y="16199"/>
                    <a:pt x="2596826" y="-21724"/>
                    <a:pt x="2768050" y="0"/>
                  </a:cubicBezTo>
                  <a:cubicBezTo>
                    <a:pt x="2939275" y="21724"/>
                    <a:pt x="3333107" y="31781"/>
                    <a:pt x="3625626" y="0"/>
                  </a:cubicBezTo>
                  <a:cubicBezTo>
                    <a:pt x="3918145" y="-31781"/>
                    <a:pt x="3870796" y="2721"/>
                    <a:pt x="3988446" y="0"/>
                  </a:cubicBezTo>
                  <a:cubicBezTo>
                    <a:pt x="4106096" y="-2721"/>
                    <a:pt x="4433779" y="3485"/>
                    <a:pt x="4648120" y="0"/>
                  </a:cubicBezTo>
                  <a:cubicBezTo>
                    <a:pt x="4862461" y="-3485"/>
                    <a:pt x="4990343" y="-10688"/>
                    <a:pt x="5109892" y="0"/>
                  </a:cubicBezTo>
                  <a:cubicBezTo>
                    <a:pt x="5229441" y="10688"/>
                    <a:pt x="5627879" y="16122"/>
                    <a:pt x="5868517" y="0"/>
                  </a:cubicBezTo>
                  <a:cubicBezTo>
                    <a:pt x="6109156" y="-16122"/>
                    <a:pt x="6278385" y="719"/>
                    <a:pt x="6429239" y="0"/>
                  </a:cubicBezTo>
                  <a:cubicBezTo>
                    <a:pt x="6580093" y="-719"/>
                    <a:pt x="6717155" y="16287"/>
                    <a:pt x="6989962" y="0"/>
                  </a:cubicBezTo>
                  <a:cubicBezTo>
                    <a:pt x="7262769" y="-16287"/>
                    <a:pt x="7258229" y="12370"/>
                    <a:pt x="7352783" y="0"/>
                  </a:cubicBezTo>
                  <a:cubicBezTo>
                    <a:pt x="7447337" y="-12370"/>
                    <a:pt x="7755936" y="-4040"/>
                    <a:pt x="8111408" y="0"/>
                  </a:cubicBezTo>
                  <a:cubicBezTo>
                    <a:pt x="8466880" y="4040"/>
                    <a:pt x="8535429" y="-29586"/>
                    <a:pt x="8870033" y="0"/>
                  </a:cubicBezTo>
                  <a:cubicBezTo>
                    <a:pt x="9204638" y="29586"/>
                    <a:pt x="9209490" y="7679"/>
                    <a:pt x="9529707" y="0"/>
                  </a:cubicBezTo>
                  <a:cubicBezTo>
                    <a:pt x="9849924" y="-7679"/>
                    <a:pt x="10024176" y="-31971"/>
                    <a:pt x="10189381" y="0"/>
                  </a:cubicBezTo>
                  <a:cubicBezTo>
                    <a:pt x="10354586" y="31971"/>
                    <a:pt x="10605505" y="4222"/>
                    <a:pt x="10783087" y="0"/>
                  </a:cubicBezTo>
                  <a:cubicBezTo>
                    <a:pt x="11332716" y="-59018"/>
                    <a:pt x="11753044" y="400791"/>
                    <a:pt x="11671066" y="887979"/>
                  </a:cubicBezTo>
                  <a:cubicBezTo>
                    <a:pt x="11698152" y="1143086"/>
                    <a:pt x="11696115" y="1246971"/>
                    <a:pt x="11671066" y="1444429"/>
                  </a:cubicBezTo>
                  <a:cubicBezTo>
                    <a:pt x="11646018" y="1641887"/>
                    <a:pt x="11679447" y="1824807"/>
                    <a:pt x="11671066" y="1965360"/>
                  </a:cubicBezTo>
                  <a:cubicBezTo>
                    <a:pt x="11662685" y="2105913"/>
                    <a:pt x="11689885" y="2384209"/>
                    <a:pt x="11671066" y="2521810"/>
                  </a:cubicBezTo>
                  <a:cubicBezTo>
                    <a:pt x="11652248" y="2659411"/>
                    <a:pt x="11674362" y="2873344"/>
                    <a:pt x="11671066" y="3007224"/>
                  </a:cubicBezTo>
                  <a:cubicBezTo>
                    <a:pt x="11667770" y="3141104"/>
                    <a:pt x="11691091" y="3252676"/>
                    <a:pt x="11671066" y="3492637"/>
                  </a:cubicBezTo>
                  <a:cubicBezTo>
                    <a:pt x="11651041" y="3732598"/>
                    <a:pt x="11706978" y="4203032"/>
                    <a:pt x="11671066" y="4439786"/>
                  </a:cubicBezTo>
                  <a:cubicBezTo>
                    <a:pt x="11655725" y="4904164"/>
                    <a:pt x="11195526" y="5346685"/>
                    <a:pt x="10783087" y="5327765"/>
                  </a:cubicBezTo>
                  <a:cubicBezTo>
                    <a:pt x="10653802" y="5344533"/>
                    <a:pt x="10511583" y="5325477"/>
                    <a:pt x="10420266" y="5327765"/>
                  </a:cubicBezTo>
                  <a:cubicBezTo>
                    <a:pt x="10328949" y="5330053"/>
                    <a:pt x="10158117" y="5321898"/>
                    <a:pt x="9958495" y="5327765"/>
                  </a:cubicBezTo>
                  <a:cubicBezTo>
                    <a:pt x="9758873" y="5333632"/>
                    <a:pt x="9606340" y="5340829"/>
                    <a:pt x="9397772" y="5327765"/>
                  </a:cubicBezTo>
                  <a:cubicBezTo>
                    <a:pt x="9189204" y="5314701"/>
                    <a:pt x="9043970" y="5339190"/>
                    <a:pt x="8837049" y="5327765"/>
                  </a:cubicBezTo>
                  <a:cubicBezTo>
                    <a:pt x="8630128" y="5316340"/>
                    <a:pt x="8515539" y="5320213"/>
                    <a:pt x="8375277" y="5327765"/>
                  </a:cubicBezTo>
                  <a:cubicBezTo>
                    <a:pt x="8235015" y="5335317"/>
                    <a:pt x="7964697" y="5335719"/>
                    <a:pt x="7814555" y="5327765"/>
                  </a:cubicBezTo>
                  <a:cubicBezTo>
                    <a:pt x="7664413" y="5319811"/>
                    <a:pt x="7318615" y="5305939"/>
                    <a:pt x="7055930" y="5327765"/>
                  </a:cubicBezTo>
                  <a:cubicBezTo>
                    <a:pt x="6793246" y="5349591"/>
                    <a:pt x="6859551" y="5315728"/>
                    <a:pt x="6693109" y="5327765"/>
                  </a:cubicBezTo>
                  <a:cubicBezTo>
                    <a:pt x="6526667" y="5339802"/>
                    <a:pt x="6207371" y="5291697"/>
                    <a:pt x="5934484" y="5327765"/>
                  </a:cubicBezTo>
                  <a:cubicBezTo>
                    <a:pt x="5661598" y="5363833"/>
                    <a:pt x="5729071" y="5310916"/>
                    <a:pt x="5571663" y="5327765"/>
                  </a:cubicBezTo>
                  <a:cubicBezTo>
                    <a:pt x="5414255" y="5344614"/>
                    <a:pt x="5048679" y="5352673"/>
                    <a:pt x="4911990" y="5327765"/>
                  </a:cubicBezTo>
                  <a:cubicBezTo>
                    <a:pt x="4775301" y="5302857"/>
                    <a:pt x="4478122" y="5321519"/>
                    <a:pt x="4153365" y="5327765"/>
                  </a:cubicBezTo>
                  <a:cubicBezTo>
                    <a:pt x="3828608" y="5334011"/>
                    <a:pt x="3555970" y="5358632"/>
                    <a:pt x="3394740" y="5327765"/>
                  </a:cubicBezTo>
                  <a:cubicBezTo>
                    <a:pt x="3233510" y="5296898"/>
                    <a:pt x="2918175" y="5334275"/>
                    <a:pt x="2636115" y="5327765"/>
                  </a:cubicBezTo>
                  <a:cubicBezTo>
                    <a:pt x="2354056" y="5321255"/>
                    <a:pt x="2201566" y="5346360"/>
                    <a:pt x="2075392" y="5327765"/>
                  </a:cubicBezTo>
                  <a:cubicBezTo>
                    <a:pt x="1949218" y="5309170"/>
                    <a:pt x="1329938" y="5345173"/>
                    <a:pt x="887979" y="5327765"/>
                  </a:cubicBezTo>
                  <a:cubicBezTo>
                    <a:pt x="400531" y="5363534"/>
                    <a:pt x="85094" y="5001183"/>
                    <a:pt x="0" y="4439786"/>
                  </a:cubicBezTo>
                  <a:cubicBezTo>
                    <a:pt x="7653" y="4283383"/>
                    <a:pt x="18735" y="4019920"/>
                    <a:pt x="0" y="3847818"/>
                  </a:cubicBezTo>
                  <a:cubicBezTo>
                    <a:pt x="-18735" y="3675716"/>
                    <a:pt x="-14135" y="3476584"/>
                    <a:pt x="0" y="3291368"/>
                  </a:cubicBezTo>
                  <a:cubicBezTo>
                    <a:pt x="14135" y="3106152"/>
                    <a:pt x="29378" y="2967793"/>
                    <a:pt x="0" y="2699401"/>
                  </a:cubicBezTo>
                  <a:cubicBezTo>
                    <a:pt x="-29378" y="2431009"/>
                    <a:pt x="-24151" y="2320155"/>
                    <a:pt x="0" y="2213987"/>
                  </a:cubicBezTo>
                  <a:cubicBezTo>
                    <a:pt x="24151" y="2107819"/>
                    <a:pt x="6017" y="1800021"/>
                    <a:pt x="0" y="1693055"/>
                  </a:cubicBezTo>
                  <a:cubicBezTo>
                    <a:pt x="-6017" y="1586089"/>
                    <a:pt x="38927" y="1106178"/>
                    <a:pt x="0" y="887979"/>
                  </a:cubicBezTo>
                  <a:close/>
                </a:path>
                <a:path w="11671066" h="5327765" stroke="0" extrusionOk="0">
                  <a:moveTo>
                    <a:pt x="0" y="887979"/>
                  </a:moveTo>
                  <a:cubicBezTo>
                    <a:pt x="120207" y="388368"/>
                    <a:pt x="321989" y="92347"/>
                    <a:pt x="887979" y="0"/>
                  </a:cubicBezTo>
                  <a:cubicBezTo>
                    <a:pt x="1206360" y="-21728"/>
                    <a:pt x="1427802" y="-37568"/>
                    <a:pt x="1646604" y="0"/>
                  </a:cubicBezTo>
                  <a:cubicBezTo>
                    <a:pt x="1865406" y="37568"/>
                    <a:pt x="1902715" y="6712"/>
                    <a:pt x="2108376" y="0"/>
                  </a:cubicBezTo>
                  <a:cubicBezTo>
                    <a:pt x="2314037" y="-6712"/>
                    <a:pt x="2381343" y="-612"/>
                    <a:pt x="2471196" y="0"/>
                  </a:cubicBezTo>
                  <a:cubicBezTo>
                    <a:pt x="2561049" y="612"/>
                    <a:pt x="2883540" y="-7854"/>
                    <a:pt x="3130870" y="0"/>
                  </a:cubicBezTo>
                  <a:cubicBezTo>
                    <a:pt x="3378200" y="7854"/>
                    <a:pt x="3442729" y="7768"/>
                    <a:pt x="3691593" y="0"/>
                  </a:cubicBezTo>
                  <a:cubicBezTo>
                    <a:pt x="3940457" y="-7768"/>
                    <a:pt x="4128399" y="3355"/>
                    <a:pt x="4351267" y="0"/>
                  </a:cubicBezTo>
                  <a:cubicBezTo>
                    <a:pt x="4574135" y="-3355"/>
                    <a:pt x="4635297" y="24430"/>
                    <a:pt x="4911990" y="0"/>
                  </a:cubicBezTo>
                  <a:cubicBezTo>
                    <a:pt x="5188683" y="-24430"/>
                    <a:pt x="5144215" y="5407"/>
                    <a:pt x="5274810" y="0"/>
                  </a:cubicBezTo>
                  <a:cubicBezTo>
                    <a:pt x="5405405" y="-5407"/>
                    <a:pt x="5947620" y="-26714"/>
                    <a:pt x="6132386" y="0"/>
                  </a:cubicBezTo>
                  <a:cubicBezTo>
                    <a:pt x="6317152" y="26714"/>
                    <a:pt x="6325557" y="14954"/>
                    <a:pt x="6495207" y="0"/>
                  </a:cubicBezTo>
                  <a:cubicBezTo>
                    <a:pt x="6664857" y="-14954"/>
                    <a:pt x="6988447" y="32088"/>
                    <a:pt x="7154881" y="0"/>
                  </a:cubicBezTo>
                  <a:cubicBezTo>
                    <a:pt x="7321315" y="-32088"/>
                    <a:pt x="7503037" y="4375"/>
                    <a:pt x="7616652" y="0"/>
                  </a:cubicBezTo>
                  <a:cubicBezTo>
                    <a:pt x="7730267" y="-4375"/>
                    <a:pt x="8041353" y="-1041"/>
                    <a:pt x="8177375" y="0"/>
                  </a:cubicBezTo>
                  <a:cubicBezTo>
                    <a:pt x="8313397" y="1041"/>
                    <a:pt x="8558360" y="6063"/>
                    <a:pt x="8738098" y="0"/>
                  </a:cubicBezTo>
                  <a:cubicBezTo>
                    <a:pt x="8917836" y="-6063"/>
                    <a:pt x="8951284" y="9963"/>
                    <a:pt x="9100919" y="0"/>
                  </a:cubicBezTo>
                  <a:cubicBezTo>
                    <a:pt x="9250554" y="-9963"/>
                    <a:pt x="9423254" y="2013"/>
                    <a:pt x="9562690" y="0"/>
                  </a:cubicBezTo>
                  <a:cubicBezTo>
                    <a:pt x="9702126" y="-2013"/>
                    <a:pt x="9808171" y="-4157"/>
                    <a:pt x="10024462" y="0"/>
                  </a:cubicBezTo>
                  <a:cubicBezTo>
                    <a:pt x="10240753" y="4157"/>
                    <a:pt x="10589849" y="-60"/>
                    <a:pt x="10783087" y="0"/>
                  </a:cubicBezTo>
                  <a:cubicBezTo>
                    <a:pt x="11235609" y="-60758"/>
                    <a:pt x="11655161" y="411007"/>
                    <a:pt x="11671066" y="887979"/>
                  </a:cubicBezTo>
                  <a:cubicBezTo>
                    <a:pt x="11697269" y="1131530"/>
                    <a:pt x="11660353" y="1298034"/>
                    <a:pt x="11671066" y="1444429"/>
                  </a:cubicBezTo>
                  <a:cubicBezTo>
                    <a:pt x="11681780" y="1590824"/>
                    <a:pt x="11670675" y="1924963"/>
                    <a:pt x="11671066" y="2107433"/>
                  </a:cubicBezTo>
                  <a:cubicBezTo>
                    <a:pt x="11671457" y="2289903"/>
                    <a:pt x="11694294" y="2380452"/>
                    <a:pt x="11671066" y="2592846"/>
                  </a:cubicBezTo>
                  <a:cubicBezTo>
                    <a:pt x="11647838" y="2805240"/>
                    <a:pt x="11681029" y="3089588"/>
                    <a:pt x="11671066" y="3220332"/>
                  </a:cubicBezTo>
                  <a:cubicBezTo>
                    <a:pt x="11661103" y="3351076"/>
                    <a:pt x="11653987" y="3541589"/>
                    <a:pt x="11671066" y="3705746"/>
                  </a:cubicBezTo>
                  <a:cubicBezTo>
                    <a:pt x="11688145" y="3869903"/>
                    <a:pt x="11651422" y="4147871"/>
                    <a:pt x="11671066" y="4439786"/>
                  </a:cubicBezTo>
                  <a:cubicBezTo>
                    <a:pt x="11665616" y="4879826"/>
                    <a:pt x="11262424" y="5279782"/>
                    <a:pt x="10783087" y="5327765"/>
                  </a:cubicBezTo>
                  <a:cubicBezTo>
                    <a:pt x="10686276" y="5343348"/>
                    <a:pt x="10455646" y="5346502"/>
                    <a:pt x="10321315" y="5327765"/>
                  </a:cubicBezTo>
                  <a:cubicBezTo>
                    <a:pt x="10186984" y="5309028"/>
                    <a:pt x="9833235" y="5348642"/>
                    <a:pt x="9463739" y="5327765"/>
                  </a:cubicBezTo>
                  <a:cubicBezTo>
                    <a:pt x="9094243" y="5306888"/>
                    <a:pt x="9054739" y="5343062"/>
                    <a:pt x="8705114" y="5327765"/>
                  </a:cubicBezTo>
                  <a:cubicBezTo>
                    <a:pt x="8355490" y="5312468"/>
                    <a:pt x="8455903" y="5344729"/>
                    <a:pt x="8342294" y="5327765"/>
                  </a:cubicBezTo>
                  <a:cubicBezTo>
                    <a:pt x="8228685" y="5310801"/>
                    <a:pt x="7995852" y="5344779"/>
                    <a:pt x="7781571" y="5327765"/>
                  </a:cubicBezTo>
                  <a:cubicBezTo>
                    <a:pt x="7567290" y="5310751"/>
                    <a:pt x="7536891" y="5343713"/>
                    <a:pt x="7418750" y="5327765"/>
                  </a:cubicBezTo>
                  <a:cubicBezTo>
                    <a:pt x="7300609" y="5311817"/>
                    <a:pt x="7135964" y="5346914"/>
                    <a:pt x="6956979" y="5327765"/>
                  </a:cubicBezTo>
                  <a:cubicBezTo>
                    <a:pt x="6777994" y="5308616"/>
                    <a:pt x="6717730" y="5326076"/>
                    <a:pt x="6594158" y="5327765"/>
                  </a:cubicBezTo>
                  <a:cubicBezTo>
                    <a:pt x="6470586" y="5329454"/>
                    <a:pt x="6341954" y="5314366"/>
                    <a:pt x="6231337" y="5327765"/>
                  </a:cubicBezTo>
                  <a:cubicBezTo>
                    <a:pt x="6120720" y="5341164"/>
                    <a:pt x="5868897" y="5338663"/>
                    <a:pt x="5769566" y="5327765"/>
                  </a:cubicBezTo>
                  <a:cubicBezTo>
                    <a:pt x="5670235" y="5316867"/>
                    <a:pt x="5277679" y="5304841"/>
                    <a:pt x="5109892" y="5327765"/>
                  </a:cubicBezTo>
                  <a:cubicBezTo>
                    <a:pt x="4942105" y="5350689"/>
                    <a:pt x="4906228" y="5339868"/>
                    <a:pt x="4747071" y="5327765"/>
                  </a:cubicBezTo>
                  <a:cubicBezTo>
                    <a:pt x="4587914" y="5315662"/>
                    <a:pt x="4288915" y="5322456"/>
                    <a:pt x="3988446" y="5327765"/>
                  </a:cubicBezTo>
                  <a:cubicBezTo>
                    <a:pt x="3687978" y="5333074"/>
                    <a:pt x="3757078" y="5345643"/>
                    <a:pt x="3526674" y="5327765"/>
                  </a:cubicBezTo>
                  <a:cubicBezTo>
                    <a:pt x="3296270" y="5309887"/>
                    <a:pt x="3187939" y="5347173"/>
                    <a:pt x="2965952" y="5327765"/>
                  </a:cubicBezTo>
                  <a:cubicBezTo>
                    <a:pt x="2743965" y="5308357"/>
                    <a:pt x="2705478" y="5315461"/>
                    <a:pt x="2603131" y="5327765"/>
                  </a:cubicBezTo>
                  <a:cubicBezTo>
                    <a:pt x="2500784" y="5340069"/>
                    <a:pt x="2382265" y="5310512"/>
                    <a:pt x="2240310" y="5327765"/>
                  </a:cubicBezTo>
                  <a:cubicBezTo>
                    <a:pt x="2098355" y="5345018"/>
                    <a:pt x="1927747" y="5341160"/>
                    <a:pt x="1778539" y="5327765"/>
                  </a:cubicBezTo>
                  <a:cubicBezTo>
                    <a:pt x="1629331" y="5314370"/>
                    <a:pt x="1186012" y="5311425"/>
                    <a:pt x="887979" y="5327765"/>
                  </a:cubicBezTo>
                  <a:cubicBezTo>
                    <a:pt x="381551" y="5301069"/>
                    <a:pt x="14950" y="4874195"/>
                    <a:pt x="0" y="4439786"/>
                  </a:cubicBezTo>
                  <a:cubicBezTo>
                    <a:pt x="-29542" y="4284536"/>
                    <a:pt x="2612" y="4121879"/>
                    <a:pt x="0" y="3812300"/>
                  </a:cubicBezTo>
                  <a:cubicBezTo>
                    <a:pt x="-2612" y="3502721"/>
                    <a:pt x="-12787" y="3482977"/>
                    <a:pt x="0" y="3326886"/>
                  </a:cubicBezTo>
                  <a:cubicBezTo>
                    <a:pt x="12787" y="3170795"/>
                    <a:pt x="-23811" y="2962200"/>
                    <a:pt x="0" y="2663883"/>
                  </a:cubicBezTo>
                  <a:cubicBezTo>
                    <a:pt x="23811" y="2365566"/>
                    <a:pt x="457" y="2319608"/>
                    <a:pt x="0" y="2178469"/>
                  </a:cubicBezTo>
                  <a:cubicBezTo>
                    <a:pt x="-457" y="2037330"/>
                    <a:pt x="12343" y="1748482"/>
                    <a:pt x="0" y="1586501"/>
                  </a:cubicBezTo>
                  <a:cubicBezTo>
                    <a:pt x="-12343" y="1424520"/>
                    <a:pt x="-14001" y="1114207"/>
                    <a:pt x="0" y="887979"/>
                  </a:cubicBezTo>
                  <a:close/>
                </a:path>
              </a:pathLst>
            </a:custGeom>
            <a:ln>
              <a:solidFill>
                <a:schemeClr val="accent4"/>
              </a:solidFill>
              <a:extLst>
                <a:ext uri="{C807C97D-BFC1-408E-A445-0C87EB9F89A2}">
                  <ask:lineSketchStyleProps xmlns:ask="http://schemas.microsoft.com/office/drawing/2018/sketchyshapes" sd="2851438394">
                    <a:prstGeom prst="roundRect">
                      <a:avLst/>
                    </a:prstGeom>
                    <ask:type>
                      <ask:lineSketchFreehand/>
                    </ask:type>
                  </ask:lineSketchStyleProps>
                </a:ext>
              </a:extLst>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12" name="TextBox 11">
              <a:extLst>
                <a:ext uri="{FF2B5EF4-FFF2-40B4-BE49-F238E27FC236}">
                  <a16:creationId xmlns:a16="http://schemas.microsoft.com/office/drawing/2014/main" id="{AE3685E5-C149-4C9E-8FB1-B72A3B1FCD77}"/>
                </a:ext>
              </a:extLst>
            </p:cNvPr>
            <p:cNvSpPr txBox="1"/>
            <p:nvPr/>
          </p:nvSpPr>
          <p:spPr>
            <a:xfrm>
              <a:off x="482427" y="1706692"/>
              <a:ext cx="11076957" cy="48994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Làng tôi ở lưng Trường Sơn, giữa vùng núi non trùng điệp. Một lần, tôi và mấy đứa bạn được ông tôi cho đi thăm rừng. Đứa nào cũng vui.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Hôm đó là một ngày nắng ráo. Ông đưa cho mỗi đứa một tàu lá cọ che nắng. Chưa hết mùa mưa, đâu đâu cũng thấy cây ra thêm chồi và mọc cỏ xanh um. Đi trong rừng, nghe rất rõ tiếng suối róc rách và tiếng chim hót líu 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 trời chiếu những luồng sáng qua kẽ lá. Cây cối vươn ngọn lên cao tít đón nắng. Nhiều cây thân thẳng tắp, tán là tròn xoe. Những con sóc nâu cong đuôi nhảy thoăn thoắt qua các cành cây. Thấy có người đi tới, chúng dừng cả lại, nhìn ngơ ngác.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Khi nắng đã nhạt màu trên những vòm cây, chúng tôi ra về trong tiếc nuối. Trên đường, ông kể về những cánh rừng thuở xưa. Biết bao cảnh sắc như hiện ra trước mắt chúng tôi: bầy vượn tinh nghịch đánh đu trên cành cao, đàn hươu nai xinh đẹp và hiền lành rủ nhau ra suối, những vạt cỏ đẫm sương long lanh trong nắng.</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(Vũ Hùng)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9" name="任意多边形: 形状 40">
            <a:extLst>
              <a:ext uri="{FF2B5EF4-FFF2-40B4-BE49-F238E27FC236}">
                <a16:creationId xmlns:a16="http://schemas.microsoft.com/office/drawing/2014/main" id="{2112E49D-2F17-4159-9ABC-91CB62167F3A}"/>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40" name="TextBox 39">
            <a:extLst>
              <a:ext uri="{FF2B5EF4-FFF2-40B4-BE49-F238E27FC236}">
                <a16:creationId xmlns:a16="http://schemas.microsoft.com/office/drawing/2014/main" id="{9B73A9CC-FB0E-4B66-81DE-8DFC3D00E472}"/>
              </a:ext>
            </a:extLst>
          </p:cNvPr>
          <p:cNvSpPr txBox="1"/>
          <p:nvPr/>
        </p:nvSpPr>
        <p:spPr>
          <a:xfrm>
            <a:off x="3994874" y="163729"/>
            <a:ext cx="420224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a:solidFill>
                  <a:srgbClr val="E14F48"/>
                </a:solidFill>
                <a:latin typeface="Calibri" panose="020F0502020204030204" pitchFamily="34" charset="0"/>
                <a:cs typeface="Calibri" panose="020F0502020204030204" pitchFamily="34" charset="0"/>
              </a:rPr>
              <a:t>Luyện</a:t>
            </a:r>
            <a:r>
              <a:rPr lang="en-US" sz="4400" b="1" dirty="0">
                <a:solidFill>
                  <a:srgbClr val="E14F48"/>
                </a:solidFill>
                <a:latin typeface="Calibri" panose="020F0502020204030204" pitchFamily="34" charset="0"/>
                <a:cs typeface="Calibri" panose="020F0502020204030204" pitchFamily="34" charset="0"/>
              </a:rPr>
              <a:t> </a:t>
            </a:r>
            <a:r>
              <a:rPr lang="en-US" sz="4400" b="1" dirty="0" err="1">
                <a:solidFill>
                  <a:srgbClr val="E14F48"/>
                </a:solidFill>
                <a:latin typeface="Calibri" panose="020F0502020204030204" pitchFamily="34" charset="0"/>
                <a:cs typeface="Calibri" panose="020F0502020204030204" pitchFamily="34" charset="0"/>
              </a:rPr>
              <a:t>đọc</a:t>
            </a:r>
            <a:r>
              <a:rPr lang="en-US" sz="4400" b="1" dirty="0">
                <a:solidFill>
                  <a:srgbClr val="E14F48"/>
                </a:solidFill>
                <a:latin typeface="Calibri" panose="020F0502020204030204" pitchFamily="34" charset="0"/>
                <a:cs typeface="Calibri" panose="020F0502020204030204" pitchFamily="34" charset="0"/>
              </a:rPr>
              <a:t> </a:t>
            </a:r>
            <a:r>
              <a:rPr lang="en-US" sz="4400" b="1" dirty="0" err="1">
                <a:solidFill>
                  <a:srgbClr val="E14F48"/>
                </a:solidFill>
                <a:latin typeface="Calibri" panose="020F0502020204030204" pitchFamily="34" charset="0"/>
                <a:cs typeface="Calibri" panose="020F0502020204030204" pitchFamily="34" charset="0"/>
              </a:rPr>
              <a:t>lại</a:t>
            </a:r>
            <a:endParaRPr kumimoji="0" lang="en-US" sz="44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endParaRPr>
          </a:p>
        </p:txBody>
      </p:sp>
      <p:pic>
        <p:nvPicPr>
          <p:cNvPr id="41" name="Picture 40" descr="A picture containing icon&#10;&#10;Description automatically generated">
            <a:extLst>
              <a:ext uri="{FF2B5EF4-FFF2-40B4-BE49-F238E27FC236}">
                <a16:creationId xmlns:a16="http://schemas.microsoft.com/office/drawing/2014/main" id="{03923641-B135-4C5F-9287-49A164C0FF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42" name="Picture 41" descr="Icon&#10;&#10;Description automatically generated with medium confidence">
            <a:extLst>
              <a:ext uri="{FF2B5EF4-FFF2-40B4-BE49-F238E27FC236}">
                <a16:creationId xmlns:a16="http://schemas.microsoft.com/office/drawing/2014/main" id="{C9670AF5-0876-4724-94EB-FC953EBF5C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43" name="Picture 42" descr="A picture containing icon&#10;&#10;Description automatically generated">
            <a:extLst>
              <a:ext uri="{FF2B5EF4-FFF2-40B4-BE49-F238E27FC236}">
                <a16:creationId xmlns:a16="http://schemas.microsoft.com/office/drawing/2014/main" id="{95BB213A-0ECA-4513-B6F0-F2AF627F7D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sp>
        <p:nvSpPr>
          <p:cNvPr id="24" name="TextBox 23">
            <a:extLst>
              <a:ext uri="{FF2B5EF4-FFF2-40B4-BE49-F238E27FC236}">
                <a16:creationId xmlns:a16="http://schemas.microsoft.com/office/drawing/2014/main" id="{224DBA12-5E0F-4F72-9623-11CB680F646C}"/>
              </a:ext>
            </a:extLst>
          </p:cNvPr>
          <p:cNvSpPr txBox="1"/>
          <p:nvPr/>
        </p:nvSpPr>
        <p:spPr>
          <a:xfrm>
            <a:off x="3819612" y="1018472"/>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rừng</a:t>
            </a:r>
            <a:r>
              <a:rPr kumimoji="0" lang="en-US"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endParaRPr kumimoji="0" lang="en-US"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31399445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1000"/>
                                        <p:tgtEl>
                                          <p:spTgt spid="40"/>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41"/>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43"/>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41"/>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43"/>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43"/>
                                        </p:tgtEl>
                                      </p:cBhvr>
                                    </p:animEffect>
                                    <p:anim calcmode="lin" valueType="num">
                                      <p:cBhvr>
                                        <p:cTn id="18" dur="250"/>
                                        <p:tgtEl>
                                          <p:spTgt spid="43"/>
                                        </p:tgtEl>
                                        <p:attrNameLst>
                                          <p:attrName>ppt_x</p:attrName>
                                        </p:attrNameLst>
                                      </p:cBhvr>
                                      <p:tavLst>
                                        <p:tav tm="0">
                                          <p:val>
                                            <p:strVal val="ppt_x"/>
                                          </p:val>
                                        </p:tav>
                                        <p:tav tm="100000">
                                          <p:val>
                                            <p:strVal val="ppt_x"/>
                                          </p:val>
                                        </p:tav>
                                      </p:tavLst>
                                    </p:anim>
                                    <p:anim calcmode="lin" valueType="num">
                                      <p:cBhvr>
                                        <p:cTn id="19" dur="250"/>
                                        <p:tgtEl>
                                          <p:spTgt spid="43"/>
                                        </p:tgtEl>
                                        <p:attrNameLst>
                                          <p:attrName>ppt_y</p:attrName>
                                        </p:attrNameLst>
                                      </p:cBhvr>
                                      <p:tavLst>
                                        <p:tav tm="0">
                                          <p:val>
                                            <p:strVal val="ppt_y"/>
                                          </p:val>
                                        </p:tav>
                                        <p:tav tm="100000">
                                          <p:val>
                                            <p:strVal val="ppt_y+.1"/>
                                          </p:val>
                                        </p:tav>
                                      </p:tavLst>
                                    </p:anim>
                                    <p:set>
                                      <p:cBhvr>
                                        <p:cTn id="20" dur="1" fill="hold">
                                          <p:stCondLst>
                                            <p:cond delay="249"/>
                                          </p:stCondLst>
                                        </p:cTn>
                                        <p:tgtEl>
                                          <p:spTgt spid="43"/>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5BEBFE7-BE72-4E12-B99C-E2FA8A19F4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 y="0"/>
            <a:ext cx="12191238" cy="6858000"/>
          </a:xfrm>
          <a:prstGeom prst="rect">
            <a:avLst/>
          </a:prstGeom>
        </p:spPr>
      </p:pic>
      <p:pic>
        <p:nvPicPr>
          <p:cNvPr id="40" name="图片 39">
            <a:extLst>
              <a:ext uri="{FF2B5EF4-FFF2-40B4-BE49-F238E27FC236}">
                <a16:creationId xmlns:a16="http://schemas.microsoft.com/office/drawing/2014/main" id="{7C8D7B13-A9F9-4E70-84E3-1AE9E81293AE}"/>
              </a:ext>
            </a:extLst>
          </p:cNvPr>
          <p:cNvPicPr>
            <a:picLocks noChangeAspect="1"/>
          </p:cNvPicPr>
          <p:nvPr/>
        </p:nvPicPr>
        <p:blipFill>
          <a:blip r:embed="rId3" cstate="print">
            <a:extLst>
              <a:ext uri="{28A0092B-C50C-407E-A947-70E740481C1C}">
                <a14:useLocalDpi xmlns:a14="http://schemas.microsoft.com/office/drawing/2010/main" val="0"/>
              </a:ext>
            </a:extLst>
          </a:blip>
          <a:srcRect t="78215" r="87139" b="10584"/>
          <a:stretch>
            <a:fillRect/>
          </a:stretch>
        </p:blipFill>
        <p:spPr>
          <a:xfrm>
            <a:off x="24048" y="5086350"/>
            <a:ext cx="578086" cy="685800"/>
          </a:xfrm>
          <a:custGeom>
            <a:avLst/>
            <a:gdLst>
              <a:gd name="connsiteX0" fmla="*/ 0 w 578086"/>
              <a:gd name="connsiteY0" fmla="*/ 0 h 685800"/>
              <a:gd name="connsiteX1" fmla="*/ 578086 w 578086"/>
              <a:gd name="connsiteY1" fmla="*/ 0 h 685800"/>
              <a:gd name="connsiteX2" fmla="*/ 578086 w 578086"/>
              <a:gd name="connsiteY2" fmla="*/ 685800 h 685800"/>
              <a:gd name="connsiteX3" fmla="*/ 0 w 578086"/>
              <a:gd name="connsiteY3" fmla="*/ 685800 h 685800"/>
              <a:gd name="connsiteX4" fmla="*/ 0 w 578086"/>
              <a:gd name="connsiteY4" fmla="*/ 0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086" h="685800">
                <a:moveTo>
                  <a:pt x="0" y="0"/>
                </a:moveTo>
                <a:lnTo>
                  <a:pt x="578086" y="0"/>
                </a:lnTo>
                <a:lnTo>
                  <a:pt x="578086" y="685800"/>
                </a:lnTo>
                <a:lnTo>
                  <a:pt x="0" y="685800"/>
                </a:lnTo>
                <a:lnTo>
                  <a:pt x="0" y="0"/>
                </a:lnTo>
                <a:close/>
              </a:path>
            </a:pathLst>
          </a:custGeom>
        </p:spPr>
      </p:pic>
      <p:pic>
        <p:nvPicPr>
          <p:cNvPr id="39" name="图片 38">
            <a:extLst>
              <a:ext uri="{FF2B5EF4-FFF2-40B4-BE49-F238E27FC236}">
                <a16:creationId xmlns:a16="http://schemas.microsoft.com/office/drawing/2014/main" id="{F09224AF-4C76-45E0-809B-54C17E7CC02C}"/>
              </a:ext>
            </a:extLst>
          </p:cNvPr>
          <p:cNvPicPr>
            <a:picLocks noChangeAspect="1"/>
          </p:cNvPicPr>
          <p:nvPr/>
        </p:nvPicPr>
        <p:blipFill>
          <a:blip r:embed="rId3" cstate="print">
            <a:extLst>
              <a:ext uri="{28A0092B-C50C-407E-A947-70E740481C1C}">
                <a14:useLocalDpi xmlns:a14="http://schemas.microsoft.com/office/drawing/2010/main" val="0"/>
              </a:ext>
            </a:extLst>
          </a:blip>
          <a:srcRect l="65712" t="86481" r="3705"/>
          <a:stretch>
            <a:fillRect/>
          </a:stretch>
        </p:blipFill>
        <p:spPr>
          <a:xfrm>
            <a:off x="10374354" y="2928943"/>
            <a:ext cx="1374691" cy="827757"/>
          </a:xfrm>
          <a:custGeom>
            <a:avLst/>
            <a:gdLst>
              <a:gd name="connsiteX0" fmla="*/ 0 w 1374691"/>
              <a:gd name="connsiteY0" fmla="*/ 0 h 827757"/>
              <a:gd name="connsiteX1" fmla="*/ 1374691 w 1374691"/>
              <a:gd name="connsiteY1" fmla="*/ 0 h 827757"/>
              <a:gd name="connsiteX2" fmla="*/ 1374691 w 1374691"/>
              <a:gd name="connsiteY2" fmla="*/ 827757 h 827757"/>
              <a:gd name="connsiteX3" fmla="*/ 0 w 1374691"/>
              <a:gd name="connsiteY3" fmla="*/ 827757 h 827757"/>
              <a:gd name="connsiteX4" fmla="*/ 0 w 1374691"/>
              <a:gd name="connsiteY4" fmla="*/ 0 h 827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4691" h="827757">
                <a:moveTo>
                  <a:pt x="0" y="0"/>
                </a:moveTo>
                <a:lnTo>
                  <a:pt x="1374691" y="0"/>
                </a:lnTo>
                <a:lnTo>
                  <a:pt x="1374691" y="827757"/>
                </a:lnTo>
                <a:lnTo>
                  <a:pt x="0" y="827757"/>
                </a:lnTo>
                <a:lnTo>
                  <a:pt x="0" y="0"/>
                </a:lnTo>
                <a:close/>
              </a:path>
            </a:pathLst>
          </a:custGeom>
        </p:spPr>
      </p:pic>
      <p:pic>
        <p:nvPicPr>
          <p:cNvPr id="38" name="图片 37">
            <a:extLst>
              <a:ext uri="{FF2B5EF4-FFF2-40B4-BE49-F238E27FC236}">
                <a16:creationId xmlns:a16="http://schemas.microsoft.com/office/drawing/2014/main" id="{04E23961-BC25-4CED-AEF5-443C5149BCF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24048" y="297180"/>
            <a:ext cx="4494993" cy="6123047"/>
          </a:xfrm>
          <a:custGeom>
            <a:avLst/>
            <a:gdLst>
              <a:gd name="connsiteX0" fmla="*/ 0 w 4494993"/>
              <a:gd name="connsiteY0" fmla="*/ 0 h 6123047"/>
              <a:gd name="connsiteX1" fmla="*/ 4494993 w 4494993"/>
              <a:gd name="connsiteY1" fmla="*/ 0 h 6123047"/>
              <a:gd name="connsiteX2" fmla="*/ 4494993 w 4494993"/>
              <a:gd name="connsiteY2" fmla="*/ 6123047 h 6123047"/>
              <a:gd name="connsiteX3" fmla="*/ 4328456 w 4494993"/>
              <a:gd name="connsiteY3" fmla="*/ 6123047 h 6123047"/>
              <a:gd name="connsiteX4" fmla="*/ 4328456 w 4494993"/>
              <a:gd name="connsiteY4" fmla="*/ 5295290 h 6123047"/>
              <a:gd name="connsiteX5" fmla="*/ 2953765 w 4494993"/>
              <a:gd name="connsiteY5" fmla="*/ 5295290 h 6123047"/>
              <a:gd name="connsiteX6" fmla="*/ 2953765 w 4494993"/>
              <a:gd name="connsiteY6" fmla="*/ 6123047 h 6123047"/>
              <a:gd name="connsiteX7" fmla="*/ 0 w 4494993"/>
              <a:gd name="connsiteY7" fmla="*/ 6123047 h 6123047"/>
              <a:gd name="connsiteX8" fmla="*/ 0 w 4494993"/>
              <a:gd name="connsiteY8" fmla="*/ 5474970 h 6123047"/>
              <a:gd name="connsiteX9" fmla="*/ 578086 w 4494993"/>
              <a:gd name="connsiteY9" fmla="*/ 5474970 h 6123047"/>
              <a:gd name="connsiteX10" fmla="*/ 578086 w 4494993"/>
              <a:gd name="connsiteY10" fmla="*/ 4789170 h 6123047"/>
              <a:gd name="connsiteX11" fmla="*/ 0 w 4494993"/>
              <a:gd name="connsiteY11" fmla="*/ 4789170 h 6123047"/>
              <a:gd name="connsiteX12" fmla="*/ 0 w 4494993"/>
              <a:gd name="connsiteY12" fmla="*/ 0 h 6123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94993" h="6123047">
                <a:moveTo>
                  <a:pt x="0" y="0"/>
                </a:moveTo>
                <a:lnTo>
                  <a:pt x="4494993" y="0"/>
                </a:lnTo>
                <a:lnTo>
                  <a:pt x="4494993" y="6123047"/>
                </a:lnTo>
                <a:lnTo>
                  <a:pt x="4328456" y="6123047"/>
                </a:lnTo>
                <a:lnTo>
                  <a:pt x="4328456" y="5295290"/>
                </a:lnTo>
                <a:lnTo>
                  <a:pt x="2953765" y="5295290"/>
                </a:lnTo>
                <a:lnTo>
                  <a:pt x="2953765" y="6123047"/>
                </a:lnTo>
                <a:lnTo>
                  <a:pt x="0" y="6123047"/>
                </a:lnTo>
                <a:lnTo>
                  <a:pt x="0" y="5474970"/>
                </a:lnTo>
                <a:lnTo>
                  <a:pt x="578086" y="5474970"/>
                </a:lnTo>
                <a:lnTo>
                  <a:pt x="578086" y="4789170"/>
                </a:lnTo>
                <a:lnTo>
                  <a:pt x="0" y="4789170"/>
                </a:lnTo>
                <a:lnTo>
                  <a:pt x="0" y="0"/>
                </a:lnTo>
                <a:close/>
              </a:path>
            </a:pathLst>
          </a:custGeom>
        </p:spPr>
      </p:pic>
      <p:pic>
        <p:nvPicPr>
          <p:cNvPr id="44" name="图片 43">
            <a:extLst>
              <a:ext uri="{FF2B5EF4-FFF2-40B4-BE49-F238E27FC236}">
                <a16:creationId xmlns:a16="http://schemas.microsoft.com/office/drawing/2014/main" id="{915D9C42-B4B5-41E3-9EEA-BF76421AF76D}"/>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377806" y="-161350"/>
            <a:ext cx="4910533" cy="6858000"/>
          </a:xfrm>
          <a:prstGeom prst="rect">
            <a:avLst/>
          </a:prstGeom>
        </p:spPr>
      </p:pic>
      <p:pic>
        <p:nvPicPr>
          <p:cNvPr id="45" name="图片 44">
            <a:extLst>
              <a:ext uri="{FF2B5EF4-FFF2-40B4-BE49-F238E27FC236}">
                <a16:creationId xmlns:a16="http://schemas.microsoft.com/office/drawing/2014/main" id="{DE7960CA-D404-4D26-AC84-430A240A5513}"/>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299438" y="-4451554"/>
            <a:ext cx="4910533" cy="6858000"/>
          </a:xfrm>
          <a:prstGeom prst="rect">
            <a:avLst/>
          </a:prstGeom>
        </p:spPr>
      </p:pic>
      <p:pic>
        <p:nvPicPr>
          <p:cNvPr id="46" name="图片 45">
            <a:extLst>
              <a:ext uri="{FF2B5EF4-FFF2-40B4-BE49-F238E27FC236}">
                <a16:creationId xmlns:a16="http://schemas.microsoft.com/office/drawing/2014/main" id="{66F15F98-A290-48AC-AAC4-7C389C6ED881}"/>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64518" y="92449"/>
            <a:ext cx="4910533" cy="6858000"/>
          </a:xfrm>
          <a:prstGeom prst="rect">
            <a:avLst/>
          </a:prstGeom>
        </p:spPr>
      </p:pic>
      <p:grpSp>
        <p:nvGrpSpPr>
          <p:cNvPr id="2" name="组合 1">
            <a:extLst>
              <a:ext uri="{FF2B5EF4-FFF2-40B4-BE49-F238E27FC236}">
                <a16:creationId xmlns:a16="http://schemas.microsoft.com/office/drawing/2014/main" id="{F668629F-4487-4C56-BFC2-8B244D5EEBE8}"/>
              </a:ext>
            </a:extLst>
          </p:cNvPr>
          <p:cNvGrpSpPr/>
          <p:nvPr/>
        </p:nvGrpSpPr>
        <p:grpSpPr>
          <a:xfrm>
            <a:off x="0" y="5207000"/>
            <a:ext cx="12192000" cy="1650999"/>
            <a:chOff x="0" y="5207000"/>
            <a:chExt cx="12192000" cy="1650999"/>
          </a:xfrm>
        </p:grpSpPr>
        <p:pic>
          <p:nvPicPr>
            <p:cNvPr id="6" name="图片 5">
              <a:extLst>
                <a:ext uri="{FF2B5EF4-FFF2-40B4-BE49-F238E27FC236}">
                  <a16:creationId xmlns:a16="http://schemas.microsoft.com/office/drawing/2014/main" id="{3574D0E8-C551-4CE9-A949-DC99B02447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31400" y="5310502"/>
              <a:ext cx="2260600" cy="1547497"/>
            </a:xfrm>
            <a:prstGeom prst="rect">
              <a:avLst/>
            </a:prstGeom>
          </p:spPr>
        </p:pic>
        <p:pic>
          <p:nvPicPr>
            <p:cNvPr id="8" name="图片 7">
              <a:extLst>
                <a:ext uri="{FF2B5EF4-FFF2-40B4-BE49-F238E27FC236}">
                  <a16:creationId xmlns:a16="http://schemas.microsoft.com/office/drawing/2014/main" id="{F3D6A2B4-CC48-45D9-B0FD-3F86D1405B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207000"/>
              <a:ext cx="2679319" cy="1650999"/>
            </a:xfrm>
            <a:prstGeom prst="rect">
              <a:avLst/>
            </a:prstGeom>
          </p:spPr>
        </p:pic>
        <p:pic>
          <p:nvPicPr>
            <p:cNvPr id="25" name="图片 24">
              <a:extLst>
                <a:ext uri="{FF2B5EF4-FFF2-40B4-BE49-F238E27FC236}">
                  <a16:creationId xmlns:a16="http://schemas.microsoft.com/office/drawing/2014/main" id="{4CA6FA32-A4AA-4B98-94AC-85288874CB0E}"/>
                </a:ext>
              </a:extLst>
            </p:cNvPr>
            <p:cNvPicPr>
              <a:picLocks noChangeAspect="1"/>
            </p:cNvPicPr>
            <p:nvPr/>
          </p:nvPicPr>
          <p:blipFill>
            <a:blip r:embed="rId7" cstate="print">
              <a:extLst>
                <a:ext uri="{28A0092B-C50C-407E-A947-70E740481C1C}">
                  <a14:useLocalDpi xmlns:a14="http://schemas.microsoft.com/office/drawing/2010/main" val="0"/>
                </a:ext>
              </a:extLst>
            </a:blip>
            <a:srcRect r="90765" b="62852"/>
            <a:stretch>
              <a:fillRect/>
            </a:stretch>
          </p:blipFill>
          <p:spPr>
            <a:xfrm>
              <a:off x="176806" y="5490093"/>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24" name="图片 23">
              <a:extLst>
                <a:ext uri="{FF2B5EF4-FFF2-40B4-BE49-F238E27FC236}">
                  <a16:creationId xmlns:a16="http://schemas.microsoft.com/office/drawing/2014/main" id="{736980FB-BB26-4D80-9DFC-F3C35DC156AB}"/>
                </a:ext>
              </a:extLst>
            </p:cNvPr>
            <p:cNvPicPr>
              <a:picLocks noChangeAspect="1"/>
            </p:cNvPicPr>
            <p:nvPr/>
          </p:nvPicPr>
          <p:blipFill>
            <a:blip r:embed="rId8" cstate="print">
              <a:extLst>
                <a:ext uri="{28A0092B-C50C-407E-A947-70E740481C1C}">
                  <a14:useLocalDpi xmlns:a14="http://schemas.microsoft.com/office/drawing/2010/main" val="0"/>
                </a:ext>
              </a:extLst>
            </a:blip>
            <a:srcRect l="90765" t="12558" b="40721"/>
            <a:stretch>
              <a:fillRect/>
            </a:stretch>
          </p:blipFill>
          <p:spPr>
            <a:xfrm>
              <a:off x="3665159" y="5663129"/>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10" name="图片 9">
              <a:extLst>
                <a:ext uri="{FF2B5EF4-FFF2-40B4-BE49-F238E27FC236}">
                  <a16:creationId xmlns:a16="http://schemas.microsoft.com/office/drawing/2014/main" id="{1B2622C4-CC7F-4319-971C-1093267D5BC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68600" y="5901249"/>
              <a:ext cx="3451875" cy="956750"/>
            </a:xfrm>
            <a:prstGeom prst="rect">
              <a:avLst/>
            </a:prstGeom>
          </p:spPr>
        </p:pic>
        <p:pic>
          <p:nvPicPr>
            <p:cNvPr id="13" name="图片 12">
              <a:extLst>
                <a:ext uri="{FF2B5EF4-FFF2-40B4-BE49-F238E27FC236}">
                  <a16:creationId xmlns:a16="http://schemas.microsoft.com/office/drawing/2014/main" id="{C06941B8-22E4-4FED-9DE7-7262931CBC4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63689" y="5952293"/>
              <a:ext cx="3267329" cy="905706"/>
            </a:xfrm>
            <a:prstGeom prst="rect">
              <a:avLst/>
            </a:prstGeom>
          </p:spPr>
        </p:pic>
        <p:pic>
          <p:nvPicPr>
            <p:cNvPr id="23" name="图片 22">
              <a:extLst>
                <a:ext uri="{FF2B5EF4-FFF2-40B4-BE49-F238E27FC236}">
                  <a16:creationId xmlns:a16="http://schemas.microsoft.com/office/drawing/2014/main" id="{BF9AEC9E-1D90-4AFC-8BB6-11EE124FB7FD}"/>
                </a:ext>
              </a:extLst>
            </p:cNvPr>
            <p:cNvPicPr>
              <a:picLocks noChangeAspect="1"/>
            </p:cNvPicPr>
            <p:nvPr/>
          </p:nvPicPr>
          <p:blipFill>
            <a:blip r:embed="rId11"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grpSp>
      <p:sp>
        <p:nvSpPr>
          <p:cNvPr id="48" name="任意多边形: 形状 47">
            <a:extLst>
              <a:ext uri="{FF2B5EF4-FFF2-40B4-BE49-F238E27FC236}">
                <a16:creationId xmlns:a16="http://schemas.microsoft.com/office/drawing/2014/main" id="{794B0A7C-6B72-42A3-AF77-0D38664EAF9B}"/>
              </a:ext>
            </a:extLst>
          </p:cNvPr>
          <p:cNvSpPr/>
          <p:nvPr/>
        </p:nvSpPr>
        <p:spPr>
          <a:xfrm>
            <a:off x="1491811" y="1044995"/>
            <a:ext cx="9207617" cy="2282405"/>
          </a:xfrm>
          <a:custGeom>
            <a:avLst/>
            <a:gdLst>
              <a:gd name="connsiteX0" fmla="*/ 4558918 w 9117838"/>
              <a:gd name="connsiteY0" fmla="*/ 0 h 2255475"/>
              <a:gd name="connsiteX1" fmla="*/ 5198217 w 9117838"/>
              <a:gd name="connsiteY1" fmla="*/ 328464 h 2255475"/>
              <a:gd name="connsiteX2" fmla="*/ 5207641 w 9117838"/>
              <a:gd name="connsiteY2" fmla="*/ 345241 h 2255475"/>
              <a:gd name="connsiteX3" fmla="*/ 5276410 w 9117838"/>
              <a:gd name="connsiteY3" fmla="*/ 264699 h 2255475"/>
              <a:gd name="connsiteX4" fmla="*/ 5821568 w 9117838"/>
              <a:gd name="connsiteY4" fmla="*/ 46493 h 2255475"/>
              <a:gd name="connsiteX5" fmla="*/ 6460867 w 9117838"/>
              <a:gd name="connsiteY5" fmla="*/ 374957 h 2255475"/>
              <a:gd name="connsiteX6" fmla="*/ 6526698 w 9117838"/>
              <a:gd name="connsiteY6" fmla="*/ 492157 h 2255475"/>
              <a:gd name="connsiteX7" fmla="*/ 6539061 w 9117838"/>
              <a:gd name="connsiteY7" fmla="*/ 477678 h 2255475"/>
              <a:gd name="connsiteX8" fmla="*/ 7084218 w 9117838"/>
              <a:gd name="connsiteY8" fmla="*/ 259472 h 2255475"/>
              <a:gd name="connsiteX9" fmla="*/ 7839524 w 9117838"/>
              <a:gd name="connsiteY9" fmla="*/ 854330 h 2255475"/>
              <a:gd name="connsiteX10" fmla="*/ 7849078 w 9117838"/>
              <a:gd name="connsiteY10" fmla="*/ 945913 h 2255475"/>
              <a:gd name="connsiteX11" fmla="*/ 7915813 w 9117838"/>
              <a:gd name="connsiteY11" fmla="*/ 892706 h 2255475"/>
              <a:gd name="connsiteX12" fmla="*/ 8346869 w 9117838"/>
              <a:gd name="connsiteY12" fmla="*/ 765471 h 2255475"/>
              <a:gd name="connsiteX13" fmla="*/ 9117838 w 9117838"/>
              <a:gd name="connsiteY13" fmla="*/ 1510473 h 2255475"/>
              <a:gd name="connsiteX14" fmla="*/ 8346869 w 9117838"/>
              <a:gd name="connsiteY14" fmla="*/ 2255475 h 2255475"/>
              <a:gd name="connsiteX15" fmla="*/ 7591563 w 9117838"/>
              <a:gd name="connsiteY15" fmla="*/ 1660617 h 2255475"/>
              <a:gd name="connsiteX16" fmla="*/ 7582009 w 9117838"/>
              <a:gd name="connsiteY16" fmla="*/ 1569034 h 2255475"/>
              <a:gd name="connsiteX17" fmla="*/ 7515274 w 9117838"/>
              <a:gd name="connsiteY17" fmla="*/ 1622241 h 2255475"/>
              <a:gd name="connsiteX18" fmla="*/ 7084218 w 9117838"/>
              <a:gd name="connsiteY18" fmla="*/ 1749476 h 2255475"/>
              <a:gd name="connsiteX19" fmla="*/ 6444918 w 9117838"/>
              <a:gd name="connsiteY19" fmla="*/ 1421012 h 2255475"/>
              <a:gd name="connsiteX20" fmla="*/ 6379087 w 9117838"/>
              <a:gd name="connsiteY20" fmla="*/ 1303812 h 2255475"/>
              <a:gd name="connsiteX21" fmla="*/ 6366725 w 9117838"/>
              <a:gd name="connsiteY21" fmla="*/ 1318291 h 2255475"/>
              <a:gd name="connsiteX22" fmla="*/ 5821568 w 9117838"/>
              <a:gd name="connsiteY22" fmla="*/ 1536497 h 2255475"/>
              <a:gd name="connsiteX23" fmla="*/ 5182268 w 9117838"/>
              <a:gd name="connsiteY23" fmla="*/ 1208033 h 2255475"/>
              <a:gd name="connsiteX24" fmla="*/ 5172845 w 9117838"/>
              <a:gd name="connsiteY24" fmla="*/ 1191256 h 2255475"/>
              <a:gd name="connsiteX25" fmla="*/ 5104075 w 9117838"/>
              <a:gd name="connsiteY25" fmla="*/ 1271798 h 2255475"/>
              <a:gd name="connsiteX26" fmla="*/ 4558918 w 9117838"/>
              <a:gd name="connsiteY26" fmla="*/ 1490004 h 2255475"/>
              <a:gd name="connsiteX27" fmla="*/ 4013761 w 9117838"/>
              <a:gd name="connsiteY27" fmla="*/ 1271798 h 2255475"/>
              <a:gd name="connsiteX28" fmla="*/ 3944991 w 9117838"/>
              <a:gd name="connsiteY28" fmla="*/ 1191256 h 2255475"/>
              <a:gd name="connsiteX29" fmla="*/ 3935567 w 9117838"/>
              <a:gd name="connsiteY29" fmla="*/ 1208033 h 2255475"/>
              <a:gd name="connsiteX30" fmla="*/ 3296268 w 9117838"/>
              <a:gd name="connsiteY30" fmla="*/ 1536497 h 2255475"/>
              <a:gd name="connsiteX31" fmla="*/ 2751111 w 9117838"/>
              <a:gd name="connsiteY31" fmla="*/ 1318291 h 2255475"/>
              <a:gd name="connsiteX32" fmla="*/ 2738749 w 9117838"/>
              <a:gd name="connsiteY32" fmla="*/ 1303813 h 2255475"/>
              <a:gd name="connsiteX33" fmla="*/ 2672918 w 9117838"/>
              <a:gd name="connsiteY33" fmla="*/ 1421012 h 2255475"/>
              <a:gd name="connsiteX34" fmla="*/ 2033618 w 9117838"/>
              <a:gd name="connsiteY34" fmla="*/ 1749476 h 2255475"/>
              <a:gd name="connsiteX35" fmla="*/ 1602563 w 9117838"/>
              <a:gd name="connsiteY35" fmla="*/ 1622241 h 2255475"/>
              <a:gd name="connsiteX36" fmla="*/ 1535829 w 9117838"/>
              <a:gd name="connsiteY36" fmla="*/ 1569035 h 2255475"/>
              <a:gd name="connsiteX37" fmla="*/ 1526274 w 9117838"/>
              <a:gd name="connsiteY37" fmla="*/ 1660617 h 2255475"/>
              <a:gd name="connsiteX38" fmla="*/ 770969 w 9117838"/>
              <a:gd name="connsiteY38" fmla="*/ 2255475 h 2255475"/>
              <a:gd name="connsiteX39" fmla="*/ 0 w 9117838"/>
              <a:gd name="connsiteY39" fmla="*/ 1510473 h 2255475"/>
              <a:gd name="connsiteX40" fmla="*/ 770969 w 9117838"/>
              <a:gd name="connsiteY40" fmla="*/ 765471 h 2255475"/>
              <a:gd name="connsiteX41" fmla="*/ 1202025 w 9117838"/>
              <a:gd name="connsiteY41" fmla="*/ 892706 h 2255475"/>
              <a:gd name="connsiteX42" fmla="*/ 1268759 w 9117838"/>
              <a:gd name="connsiteY42" fmla="*/ 945912 h 2255475"/>
              <a:gd name="connsiteX43" fmla="*/ 1278313 w 9117838"/>
              <a:gd name="connsiteY43" fmla="*/ 854330 h 2255475"/>
              <a:gd name="connsiteX44" fmla="*/ 2033618 w 9117838"/>
              <a:gd name="connsiteY44" fmla="*/ 259472 h 2255475"/>
              <a:gd name="connsiteX45" fmla="*/ 2578776 w 9117838"/>
              <a:gd name="connsiteY45" fmla="*/ 477678 h 2255475"/>
              <a:gd name="connsiteX46" fmla="*/ 2591138 w 9117838"/>
              <a:gd name="connsiteY46" fmla="*/ 492156 h 2255475"/>
              <a:gd name="connsiteX47" fmla="*/ 2656969 w 9117838"/>
              <a:gd name="connsiteY47" fmla="*/ 374957 h 2255475"/>
              <a:gd name="connsiteX48" fmla="*/ 3296268 w 9117838"/>
              <a:gd name="connsiteY48" fmla="*/ 46493 h 2255475"/>
              <a:gd name="connsiteX49" fmla="*/ 3841425 w 9117838"/>
              <a:gd name="connsiteY49" fmla="*/ 264699 h 2255475"/>
              <a:gd name="connsiteX50" fmla="*/ 3910195 w 9117838"/>
              <a:gd name="connsiteY50" fmla="*/ 345241 h 2255475"/>
              <a:gd name="connsiteX51" fmla="*/ 3919618 w 9117838"/>
              <a:gd name="connsiteY51" fmla="*/ 328464 h 2255475"/>
              <a:gd name="connsiteX52" fmla="*/ 4558918 w 9117838"/>
              <a:gd name="connsiteY52" fmla="*/ 0 h 225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117838" h="2255475">
                <a:moveTo>
                  <a:pt x="4558918" y="0"/>
                </a:moveTo>
                <a:cubicBezTo>
                  <a:pt x="4825039" y="0"/>
                  <a:pt x="5059668" y="130293"/>
                  <a:pt x="5198217" y="328464"/>
                </a:cubicBezTo>
                <a:lnTo>
                  <a:pt x="5207641" y="345241"/>
                </a:lnTo>
                <a:lnTo>
                  <a:pt x="5276410" y="264699"/>
                </a:lnTo>
                <a:cubicBezTo>
                  <a:pt x="5415928" y="129880"/>
                  <a:pt x="5608671" y="46493"/>
                  <a:pt x="5821568" y="46493"/>
                </a:cubicBezTo>
                <a:cubicBezTo>
                  <a:pt x="6087689" y="46493"/>
                  <a:pt x="6322318" y="176786"/>
                  <a:pt x="6460867" y="374957"/>
                </a:cubicBezTo>
                <a:lnTo>
                  <a:pt x="6526698" y="492157"/>
                </a:lnTo>
                <a:lnTo>
                  <a:pt x="6539061" y="477678"/>
                </a:lnTo>
                <a:cubicBezTo>
                  <a:pt x="6678579" y="342859"/>
                  <a:pt x="6871321" y="259472"/>
                  <a:pt x="7084218" y="259472"/>
                </a:cubicBezTo>
                <a:cubicBezTo>
                  <a:pt x="7456788" y="259472"/>
                  <a:pt x="7767634" y="514845"/>
                  <a:pt x="7839524" y="854330"/>
                </a:cubicBezTo>
                <a:lnTo>
                  <a:pt x="7849078" y="945913"/>
                </a:lnTo>
                <a:lnTo>
                  <a:pt x="7915813" y="892706"/>
                </a:lnTo>
                <a:cubicBezTo>
                  <a:pt x="8038861" y="812376"/>
                  <a:pt x="8187196" y="765471"/>
                  <a:pt x="8346869" y="765471"/>
                </a:cubicBezTo>
                <a:cubicBezTo>
                  <a:pt x="8772663" y="765471"/>
                  <a:pt x="9117838" y="1099020"/>
                  <a:pt x="9117838" y="1510473"/>
                </a:cubicBezTo>
                <a:cubicBezTo>
                  <a:pt x="9117838" y="1921926"/>
                  <a:pt x="8772663" y="2255475"/>
                  <a:pt x="8346869" y="2255475"/>
                </a:cubicBezTo>
                <a:cubicBezTo>
                  <a:pt x="7974299" y="2255475"/>
                  <a:pt x="7663453" y="2000102"/>
                  <a:pt x="7591563" y="1660617"/>
                </a:cubicBezTo>
                <a:lnTo>
                  <a:pt x="7582009" y="1569034"/>
                </a:lnTo>
                <a:lnTo>
                  <a:pt x="7515274" y="1622241"/>
                </a:lnTo>
                <a:cubicBezTo>
                  <a:pt x="7392226" y="1702571"/>
                  <a:pt x="7243891" y="1749476"/>
                  <a:pt x="7084218" y="1749476"/>
                </a:cubicBezTo>
                <a:cubicBezTo>
                  <a:pt x="6818097" y="1749476"/>
                  <a:pt x="6583467" y="1619184"/>
                  <a:pt x="6444918" y="1421012"/>
                </a:cubicBezTo>
                <a:lnTo>
                  <a:pt x="6379087" y="1303812"/>
                </a:lnTo>
                <a:lnTo>
                  <a:pt x="6366725" y="1318291"/>
                </a:lnTo>
                <a:cubicBezTo>
                  <a:pt x="6227207" y="1453110"/>
                  <a:pt x="6034465" y="1536497"/>
                  <a:pt x="5821568" y="1536497"/>
                </a:cubicBezTo>
                <a:cubicBezTo>
                  <a:pt x="5555446" y="1536497"/>
                  <a:pt x="5320817" y="1406205"/>
                  <a:pt x="5182268" y="1208033"/>
                </a:cubicBezTo>
                <a:lnTo>
                  <a:pt x="5172845" y="1191256"/>
                </a:lnTo>
                <a:lnTo>
                  <a:pt x="5104075" y="1271798"/>
                </a:lnTo>
                <a:cubicBezTo>
                  <a:pt x="4964557" y="1406617"/>
                  <a:pt x="4771815" y="1490004"/>
                  <a:pt x="4558918" y="1490004"/>
                </a:cubicBezTo>
                <a:cubicBezTo>
                  <a:pt x="4346021" y="1490004"/>
                  <a:pt x="4153279" y="1406617"/>
                  <a:pt x="4013761" y="1271798"/>
                </a:cubicBezTo>
                <a:lnTo>
                  <a:pt x="3944991" y="1191256"/>
                </a:lnTo>
                <a:lnTo>
                  <a:pt x="3935567" y="1208033"/>
                </a:lnTo>
                <a:cubicBezTo>
                  <a:pt x="3797019" y="1406205"/>
                  <a:pt x="3562389" y="1536497"/>
                  <a:pt x="3296268" y="1536497"/>
                </a:cubicBezTo>
                <a:cubicBezTo>
                  <a:pt x="3083371" y="1536497"/>
                  <a:pt x="2890629" y="1453110"/>
                  <a:pt x="2751111" y="1318291"/>
                </a:cubicBezTo>
                <a:lnTo>
                  <a:pt x="2738749" y="1303813"/>
                </a:lnTo>
                <a:lnTo>
                  <a:pt x="2672918" y="1421012"/>
                </a:lnTo>
                <a:cubicBezTo>
                  <a:pt x="2534369" y="1619184"/>
                  <a:pt x="2299740" y="1749476"/>
                  <a:pt x="2033618" y="1749476"/>
                </a:cubicBezTo>
                <a:cubicBezTo>
                  <a:pt x="1873946" y="1749476"/>
                  <a:pt x="1725611" y="1702571"/>
                  <a:pt x="1602563" y="1622241"/>
                </a:cubicBezTo>
                <a:lnTo>
                  <a:pt x="1535829" y="1569035"/>
                </a:lnTo>
                <a:lnTo>
                  <a:pt x="1526274" y="1660617"/>
                </a:lnTo>
                <a:cubicBezTo>
                  <a:pt x="1454385" y="2000102"/>
                  <a:pt x="1143539" y="2255475"/>
                  <a:pt x="770969" y="2255475"/>
                </a:cubicBezTo>
                <a:cubicBezTo>
                  <a:pt x="345175" y="2255475"/>
                  <a:pt x="0" y="1921926"/>
                  <a:pt x="0" y="1510473"/>
                </a:cubicBezTo>
                <a:cubicBezTo>
                  <a:pt x="0" y="1099020"/>
                  <a:pt x="345175" y="765471"/>
                  <a:pt x="770969" y="765471"/>
                </a:cubicBezTo>
                <a:cubicBezTo>
                  <a:pt x="930642" y="765471"/>
                  <a:pt x="1078977" y="812376"/>
                  <a:pt x="1202025" y="892706"/>
                </a:cubicBezTo>
                <a:lnTo>
                  <a:pt x="1268759" y="945912"/>
                </a:lnTo>
                <a:lnTo>
                  <a:pt x="1278313" y="854330"/>
                </a:lnTo>
                <a:cubicBezTo>
                  <a:pt x="1350203" y="514845"/>
                  <a:pt x="1661049" y="259472"/>
                  <a:pt x="2033618" y="259472"/>
                </a:cubicBezTo>
                <a:cubicBezTo>
                  <a:pt x="2246516" y="259472"/>
                  <a:pt x="2439258" y="342859"/>
                  <a:pt x="2578776" y="477678"/>
                </a:cubicBezTo>
                <a:lnTo>
                  <a:pt x="2591138" y="492156"/>
                </a:lnTo>
                <a:lnTo>
                  <a:pt x="2656969" y="374957"/>
                </a:lnTo>
                <a:cubicBezTo>
                  <a:pt x="2795518" y="176786"/>
                  <a:pt x="3030147" y="46493"/>
                  <a:pt x="3296268" y="46493"/>
                </a:cubicBezTo>
                <a:cubicBezTo>
                  <a:pt x="3509165" y="46493"/>
                  <a:pt x="3701907" y="129880"/>
                  <a:pt x="3841425" y="264699"/>
                </a:cubicBezTo>
                <a:lnTo>
                  <a:pt x="3910195" y="345241"/>
                </a:lnTo>
                <a:lnTo>
                  <a:pt x="3919618" y="328464"/>
                </a:lnTo>
                <a:cubicBezTo>
                  <a:pt x="4058167" y="130293"/>
                  <a:pt x="4292797" y="0"/>
                  <a:pt x="4558918" y="0"/>
                </a:cubicBezTo>
                <a:close/>
              </a:path>
            </a:pathLst>
          </a:custGeom>
          <a:solidFill>
            <a:schemeClr val="bg1"/>
          </a:solidFill>
          <a:ln>
            <a:noFill/>
          </a:ln>
          <a:effectLst>
            <a:outerShdw blurRad="2667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ED6C0B"/>
              </a:solidFill>
              <a:effectLst/>
              <a:uLnTx/>
              <a:uFillTx/>
              <a:latin typeface="等线" panose="020F0502020204030204"/>
              <a:ea typeface="等线" panose="02010600030101010101" pitchFamily="2" charset="-122"/>
              <a:cs typeface="+mn-cs"/>
            </a:endParaRPr>
          </a:p>
        </p:txBody>
      </p:sp>
      <p:sp>
        <p:nvSpPr>
          <p:cNvPr id="21" name="任意多边形: 形状 20">
            <a:extLst>
              <a:ext uri="{FF2B5EF4-FFF2-40B4-BE49-F238E27FC236}">
                <a16:creationId xmlns:a16="http://schemas.microsoft.com/office/drawing/2014/main" id="{FBF3470B-7DF6-42B6-B755-38E7F8479AAE}"/>
              </a:ext>
            </a:extLst>
          </p:cNvPr>
          <p:cNvSpPr/>
          <p:nvPr/>
        </p:nvSpPr>
        <p:spPr>
          <a:xfrm>
            <a:off x="1491811" y="1044995"/>
            <a:ext cx="9207617" cy="2282405"/>
          </a:xfrm>
          <a:custGeom>
            <a:avLst/>
            <a:gdLst>
              <a:gd name="connsiteX0" fmla="*/ 4558918 w 9117838"/>
              <a:gd name="connsiteY0" fmla="*/ 0 h 2255475"/>
              <a:gd name="connsiteX1" fmla="*/ 5198217 w 9117838"/>
              <a:gd name="connsiteY1" fmla="*/ 328464 h 2255475"/>
              <a:gd name="connsiteX2" fmla="*/ 5207641 w 9117838"/>
              <a:gd name="connsiteY2" fmla="*/ 345241 h 2255475"/>
              <a:gd name="connsiteX3" fmla="*/ 5276410 w 9117838"/>
              <a:gd name="connsiteY3" fmla="*/ 264699 h 2255475"/>
              <a:gd name="connsiteX4" fmla="*/ 5821568 w 9117838"/>
              <a:gd name="connsiteY4" fmla="*/ 46493 h 2255475"/>
              <a:gd name="connsiteX5" fmla="*/ 6460867 w 9117838"/>
              <a:gd name="connsiteY5" fmla="*/ 374957 h 2255475"/>
              <a:gd name="connsiteX6" fmla="*/ 6526698 w 9117838"/>
              <a:gd name="connsiteY6" fmla="*/ 492157 h 2255475"/>
              <a:gd name="connsiteX7" fmla="*/ 6539061 w 9117838"/>
              <a:gd name="connsiteY7" fmla="*/ 477678 h 2255475"/>
              <a:gd name="connsiteX8" fmla="*/ 7084218 w 9117838"/>
              <a:gd name="connsiteY8" fmla="*/ 259472 h 2255475"/>
              <a:gd name="connsiteX9" fmla="*/ 7839524 w 9117838"/>
              <a:gd name="connsiteY9" fmla="*/ 854330 h 2255475"/>
              <a:gd name="connsiteX10" fmla="*/ 7849078 w 9117838"/>
              <a:gd name="connsiteY10" fmla="*/ 945913 h 2255475"/>
              <a:gd name="connsiteX11" fmla="*/ 7915813 w 9117838"/>
              <a:gd name="connsiteY11" fmla="*/ 892706 h 2255475"/>
              <a:gd name="connsiteX12" fmla="*/ 8346869 w 9117838"/>
              <a:gd name="connsiteY12" fmla="*/ 765471 h 2255475"/>
              <a:gd name="connsiteX13" fmla="*/ 9117838 w 9117838"/>
              <a:gd name="connsiteY13" fmla="*/ 1510473 h 2255475"/>
              <a:gd name="connsiteX14" fmla="*/ 8346869 w 9117838"/>
              <a:gd name="connsiteY14" fmla="*/ 2255475 h 2255475"/>
              <a:gd name="connsiteX15" fmla="*/ 7591563 w 9117838"/>
              <a:gd name="connsiteY15" fmla="*/ 1660617 h 2255475"/>
              <a:gd name="connsiteX16" fmla="*/ 7582009 w 9117838"/>
              <a:gd name="connsiteY16" fmla="*/ 1569034 h 2255475"/>
              <a:gd name="connsiteX17" fmla="*/ 7515274 w 9117838"/>
              <a:gd name="connsiteY17" fmla="*/ 1622241 h 2255475"/>
              <a:gd name="connsiteX18" fmla="*/ 7084218 w 9117838"/>
              <a:gd name="connsiteY18" fmla="*/ 1749476 h 2255475"/>
              <a:gd name="connsiteX19" fmla="*/ 6444918 w 9117838"/>
              <a:gd name="connsiteY19" fmla="*/ 1421012 h 2255475"/>
              <a:gd name="connsiteX20" fmla="*/ 6379087 w 9117838"/>
              <a:gd name="connsiteY20" fmla="*/ 1303812 h 2255475"/>
              <a:gd name="connsiteX21" fmla="*/ 6366725 w 9117838"/>
              <a:gd name="connsiteY21" fmla="*/ 1318291 h 2255475"/>
              <a:gd name="connsiteX22" fmla="*/ 5821568 w 9117838"/>
              <a:gd name="connsiteY22" fmla="*/ 1536497 h 2255475"/>
              <a:gd name="connsiteX23" fmla="*/ 5182268 w 9117838"/>
              <a:gd name="connsiteY23" fmla="*/ 1208033 h 2255475"/>
              <a:gd name="connsiteX24" fmla="*/ 5172845 w 9117838"/>
              <a:gd name="connsiteY24" fmla="*/ 1191256 h 2255475"/>
              <a:gd name="connsiteX25" fmla="*/ 5104075 w 9117838"/>
              <a:gd name="connsiteY25" fmla="*/ 1271798 h 2255475"/>
              <a:gd name="connsiteX26" fmla="*/ 4558918 w 9117838"/>
              <a:gd name="connsiteY26" fmla="*/ 1490004 h 2255475"/>
              <a:gd name="connsiteX27" fmla="*/ 4013761 w 9117838"/>
              <a:gd name="connsiteY27" fmla="*/ 1271798 h 2255475"/>
              <a:gd name="connsiteX28" fmla="*/ 3944991 w 9117838"/>
              <a:gd name="connsiteY28" fmla="*/ 1191256 h 2255475"/>
              <a:gd name="connsiteX29" fmla="*/ 3935567 w 9117838"/>
              <a:gd name="connsiteY29" fmla="*/ 1208033 h 2255475"/>
              <a:gd name="connsiteX30" fmla="*/ 3296268 w 9117838"/>
              <a:gd name="connsiteY30" fmla="*/ 1536497 h 2255475"/>
              <a:gd name="connsiteX31" fmla="*/ 2751111 w 9117838"/>
              <a:gd name="connsiteY31" fmla="*/ 1318291 h 2255475"/>
              <a:gd name="connsiteX32" fmla="*/ 2738749 w 9117838"/>
              <a:gd name="connsiteY32" fmla="*/ 1303813 h 2255475"/>
              <a:gd name="connsiteX33" fmla="*/ 2672918 w 9117838"/>
              <a:gd name="connsiteY33" fmla="*/ 1421012 h 2255475"/>
              <a:gd name="connsiteX34" fmla="*/ 2033618 w 9117838"/>
              <a:gd name="connsiteY34" fmla="*/ 1749476 h 2255475"/>
              <a:gd name="connsiteX35" fmla="*/ 1602563 w 9117838"/>
              <a:gd name="connsiteY35" fmla="*/ 1622241 h 2255475"/>
              <a:gd name="connsiteX36" fmla="*/ 1535829 w 9117838"/>
              <a:gd name="connsiteY36" fmla="*/ 1569035 h 2255475"/>
              <a:gd name="connsiteX37" fmla="*/ 1526274 w 9117838"/>
              <a:gd name="connsiteY37" fmla="*/ 1660617 h 2255475"/>
              <a:gd name="connsiteX38" fmla="*/ 770969 w 9117838"/>
              <a:gd name="connsiteY38" fmla="*/ 2255475 h 2255475"/>
              <a:gd name="connsiteX39" fmla="*/ 0 w 9117838"/>
              <a:gd name="connsiteY39" fmla="*/ 1510473 h 2255475"/>
              <a:gd name="connsiteX40" fmla="*/ 770969 w 9117838"/>
              <a:gd name="connsiteY40" fmla="*/ 765471 h 2255475"/>
              <a:gd name="connsiteX41" fmla="*/ 1202025 w 9117838"/>
              <a:gd name="connsiteY41" fmla="*/ 892706 h 2255475"/>
              <a:gd name="connsiteX42" fmla="*/ 1268759 w 9117838"/>
              <a:gd name="connsiteY42" fmla="*/ 945912 h 2255475"/>
              <a:gd name="connsiteX43" fmla="*/ 1278313 w 9117838"/>
              <a:gd name="connsiteY43" fmla="*/ 854330 h 2255475"/>
              <a:gd name="connsiteX44" fmla="*/ 2033618 w 9117838"/>
              <a:gd name="connsiteY44" fmla="*/ 259472 h 2255475"/>
              <a:gd name="connsiteX45" fmla="*/ 2578776 w 9117838"/>
              <a:gd name="connsiteY45" fmla="*/ 477678 h 2255475"/>
              <a:gd name="connsiteX46" fmla="*/ 2591138 w 9117838"/>
              <a:gd name="connsiteY46" fmla="*/ 492156 h 2255475"/>
              <a:gd name="connsiteX47" fmla="*/ 2656969 w 9117838"/>
              <a:gd name="connsiteY47" fmla="*/ 374957 h 2255475"/>
              <a:gd name="connsiteX48" fmla="*/ 3296268 w 9117838"/>
              <a:gd name="connsiteY48" fmla="*/ 46493 h 2255475"/>
              <a:gd name="connsiteX49" fmla="*/ 3841425 w 9117838"/>
              <a:gd name="connsiteY49" fmla="*/ 264699 h 2255475"/>
              <a:gd name="connsiteX50" fmla="*/ 3910195 w 9117838"/>
              <a:gd name="connsiteY50" fmla="*/ 345241 h 2255475"/>
              <a:gd name="connsiteX51" fmla="*/ 3919618 w 9117838"/>
              <a:gd name="connsiteY51" fmla="*/ 328464 h 2255475"/>
              <a:gd name="connsiteX52" fmla="*/ 4558918 w 9117838"/>
              <a:gd name="connsiteY52" fmla="*/ 0 h 225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117838" h="2255475">
                <a:moveTo>
                  <a:pt x="4558918" y="0"/>
                </a:moveTo>
                <a:cubicBezTo>
                  <a:pt x="4825039" y="0"/>
                  <a:pt x="5059668" y="130293"/>
                  <a:pt x="5198217" y="328464"/>
                </a:cubicBezTo>
                <a:lnTo>
                  <a:pt x="5207641" y="345241"/>
                </a:lnTo>
                <a:lnTo>
                  <a:pt x="5276410" y="264699"/>
                </a:lnTo>
                <a:cubicBezTo>
                  <a:pt x="5415928" y="129880"/>
                  <a:pt x="5608671" y="46493"/>
                  <a:pt x="5821568" y="46493"/>
                </a:cubicBezTo>
                <a:cubicBezTo>
                  <a:pt x="6087689" y="46493"/>
                  <a:pt x="6322318" y="176786"/>
                  <a:pt x="6460867" y="374957"/>
                </a:cubicBezTo>
                <a:lnTo>
                  <a:pt x="6526698" y="492157"/>
                </a:lnTo>
                <a:lnTo>
                  <a:pt x="6539061" y="477678"/>
                </a:lnTo>
                <a:cubicBezTo>
                  <a:pt x="6678579" y="342859"/>
                  <a:pt x="6871321" y="259472"/>
                  <a:pt x="7084218" y="259472"/>
                </a:cubicBezTo>
                <a:cubicBezTo>
                  <a:pt x="7456788" y="259472"/>
                  <a:pt x="7767634" y="514845"/>
                  <a:pt x="7839524" y="854330"/>
                </a:cubicBezTo>
                <a:lnTo>
                  <a:pt x="7849078" y="945913"/>
                </a:lnTo>
                <a:lnTo>
                  <a:pt x="7915813" y="892706"/>
                </a:lnTo>
                <a:cubicBezTo>
                  <a:pt x="8038861" y="812376"/>
                  <a:pt x="8187196" y="765471"/>
                  <a:pt x="8346869" y="765471"/>
                </a:cubicBezTo>
                <a:cubicBezTo>
                  <a:pt x="8772663" y="765471"/>
                  <a:pt x="9117838" y="1099020"/>
                  <a:pt x="9117838" y="1510473"/>
                </a:cubicBezTo>
                <a:cubicBezTo>
                  <a:pt x="9117838" y="1921926"/>
                  <a:pt x="8772663" y="2255475"/>
                  <a:pt x="8346869" y="2255475"/>
                </a:cubicBezTo>
                <a:cubicBezTo>
                  <a:pt x="7974299" y="2255475"/>
                  <a:pt x="7663453" y="2000102"/>
                  <a:pt x="7591563" y="1660617"/>
                </a:cubicBezTo>
                <a:lnTo>
                  <a:pt x="7582009" y="1569034"/>
                </a:lnTo>
                <a:lnTo>
                  <a:pt x="7515274" y="1622241"/>
                </a:lnTo>
                <a:cubicBezTo>
                  <a:pt x="7392226" y="1702571"/>
                  <a:pt x="7243891" y="1749476"/>
                  <a:pt x="7084218" y="1749476"/>
                </a:cubicBezTo>
                <a:cubicBezTo>
                  <a:pt x="6818097" y="1749476"/>
                  <a:pt x="6583467" y="1619184"/>
                  <a:pt x="6444918" y="1421012"/>
                </a:cubicBezTo>
                <a:lnTo>
                  <a:pt x="6379087" y="1303812"/>
                </a:lnTo>
                <a:lnTo>
                  <a:pt x="6366725" y="1318291"/>
                </a:lnTo>
                <a:cubicBezTo>
                  <a:pt x="6227207" y="1453110"/>
                  <a:pt x="6034465" y="1536497"/>
                  <a:pt x="5821568" y="1536497"/>
                </a:cubicBezTo>
                <a:cubicBezTo>
                  <a:pt x="5555446" y="1536497"/>
                  <a:pt x="5320817" y="1406205"/>
                  <a:pt x="5182268" y="1208033"/>
                </a:cubicBezTo>
                <a:lnTo>
                  <a:pt x="5172845" y="1191256"/>
                </a:lnTo>
                <a:lnTo>
                  <a:pt x="5104075" y="1271798"/>
                </a:lnTo>
                <a:cubicBezTo>
                  <a:pt x="4964557" y="1406617"/>
                  <a:pt x="4771815" y="1490004"/>
                  <a:pt x="4558918" y="1490004"/>
                </a:cubicBezTo>
                <a:cubicBezTo>
                  <a:pt x="4346021" y="1490004"/>
                  <a:pt x="4153279" y="1406617"/>
                  <a:pt x="4013761" y="1271798"/>
                </a:cubicBezTo>
                <a:lnTo>
                  <a:pt x="3944991" y="1191256"/>
                </a:lnTo>
                <a:lnTo>
                  <a:pt x="3935567" y="1208033"/>
                </a:lnTo>
                <a:cubicBezTo>
                  <a:pt x="3797019" y="1406205"/>
                  <a:pt x="3562389" y="1536497"/>
                  <a:pt x="3296268" y="1536497"/>
                </a:cubicBezTo>
                <a:cubicBezTo>
                  <a:pt x="3083371" y="1536497"/>
                  <a:pt x="2890629" y="1453110"/>
                  <a:pt x="2751111" y="1318291"/>
                </a:cubicBezTo>
                <a:lnTo>
                  <a:pt x="2738749" y="1303813"/>
                </a:lnTo>
                <a:lnTo>
                  <a:pt x="2672918" y="1421012"/>
                </a:lnTo>
                <a:cubicBezTo>
                  <a:pt x="2534369" y="1619184"/>
                  <a:pt x="2299740" y="1749476"/>
                  <a:pt x="2033618" y="1749476"/>
                </a:cubicBezTo>
                <a:cubicBezTo>
                  <a:pt x="1873946" y="1749476"/>
                  <a:pt x="1725611" y="1702571"/>
                  <a:pt x="1602563" y="1622241"/>
                </a:cubicBezTo>
                <a:lnTo>
                  <a:pt x="1535829" y="1569035"/>
                </a:lnTo>
                <a:lnTo>
                  <a:pt x="1526274" y="1660617"/>
                </a:lnTo>
                <a:cubicBezTo>
                  <a:pt x="1454385" y="2000102"/>
                  <a:pt x="1143539" y="2255475"/>
                  <a:pt x="770969" y="2255475"/>
                </a:cubicBezTo>
                <a:cubicBezTo>
                  <a:pt x="345175" y="2255475"/>
                  <a:pt x="0" y="1921926"/>
                  <a:pt x="0" y="1510473"/>
                </a:cubicBezTo>
                <a:cubicBezTo>
                  <a:pt x="0" y="1099020"/>
                  <a:pt x="345175" y="765471"/>
                  <a:pt x="770969" y="765471"/>
                </a:cubicBezTo>
                <a:cubicBezTo>
                  <a:pt x="930642" y="765471"/>
                  <a:pt x="1078977" y="812376"/>
                  <a:pt x="1202025" y="892706"/>
                </a:cubicBezTo>
                <a:lnTo>
                  <a:pt x="1268759" y="945912"/>
                </a:lnTo>
                <a:lnTo>
                  <a:pt x="1278313" y="854330"/>
                </a:lnTo>
                <a:cubicBezTo>
                  <a:pt x="1350203" y="514845"/>
                  <a:pt x="1661049" y="259472"/>
                  <a:pt x="2033618" y="259472"/>
                </a:cubicBezTo>
                <a:cubicBezTo>
                  <a:pt x="2246516" y="259472"/>
                  <a:pt x="2439258" y="342859"/>
                  <a:pt x="2578776" y="477678"/>
                </a:cubicBezTo>
                <a:lnTo>
                  <a:pt x="2591138" y="492156"/>
                </a:lnTo>
                <a:lnTo>
                  <a:pt x="2656969" y="374957"/>
                </a:lnTo>
                <a:cubicBezTo>
                  <a:pt x="2795518" y="176786"/>
                  <a:pt x="3030147" y="46493"/>
                  <a:pt x="3296268" y="46493"/>
                </a:cubicBezTo>
                <a:cubicBezTo>
                  <a:pt x="3509165" y="46493"/>
                  <a:pt x="3701907" y="129880"/>
                  <a:pt x="3841425" y="264699"/>
                </a:cubicBezTo>
                <a:lnTo>
                  <a:pt x="3910195" y="345241"/>
                </a:lnTo>
                <a:lnTo>
                  <a:pt x="3919618" y="328464"/>
                </a:lnTo>
                <a:cubicBezTo>
                  <a:pt x="4058167" y="130293"/>
                  <a:pt x="4292797" y="0"/>
                  <a:pt x="4558918" y="0"/>
                </a:cubicBezTo>
                <a:close/>
              </a:path>
            </a:pathLst>
          </a:custGeom>
          <a:solidFill>
            <a:schemeClr val="bg1"/>
          </a:solidFill>
          <a:ln>
            <a:noFill/>
          </a:ln>
          <a:effectLst>
            <a:outerShdw blurRad="2667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ED6C0B"/>
              </a:solidFill>
              <a:effectLst/>
              <a:uLnTx/>
              <a:uFillTx/>
              <a:latin typeface="等线" panose="020F0502020204030204"/>
              <a:ea typeface="等线" panose="02010600030101010101" pitchFamily="2" charset="-122"/>
              <a:cs typeface="+mn-cs"/>
            </a:endParaRPr>
          </a:p>
        </p:txBody>
      </p:sp>
      <p:pic>
        <p:nvPicPr>
          <p:cNvPr id="4" name="Picture 3">
            <a:extLst>
              <a:ext uri="{FF2B5EF4-FFF2-40B4-BE49-F238E27FC236}">
                <a16:creationId xmlns:a16="http://schemas.microsoft.com/office/drawing/2014/main" id="{7DECAD90-1133-4AB0-ACC8-150E0481D749}"/>
              </a:ext>
            </a:extLst>
          </p:cNvPr>
          <p:cNvPicPr>
            <a:picLocks noChangeAspect="1"/>
          </p:cNvPicPr>
          <p:nvPr/>
        </p:nvPicPr>
        <p:blipFill>
          <a:blip r:embed="rId12"/>
          <a:stretch>
            <a:fillRect/>
          </a:stretch>
        </p:blipFill>
        <p:spPr>
          <a:xfrm>
            <a:off x="944890" y="1328300"/>
            <a:ext cx="10301458" cy="5981302"/>
          </a:xfrm>
          <a:prstGeom prst="rect">
            <a:avLst/>
          </a:prstGeom>
        </p:spPr>
      </p:pic>
    </p:spTree>
    <p:extLst>
      <p:ext uri="{BB962C8B-B14F-4D97-AF65-F5344CB8AC3E}">
        <p14:creationId xmlns:p14="http://schemas.microsoft.com/office/powerpoint/2010/main" val="425034556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par>
                                <p:cTn id="14" presetID="10" presetClass="entr" presetSubtype="0" fill="hold"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500"/>
                                        <p:tgtEl>
                                          <p:spTgt spid="45"/>
                                        </p:tgtEl>
                                      </p:cBhvr>
                                    </p:animEffect>
                                  </p:childTnLst>
                                </p:cTn>
                              </p:par>
                            </p:childTnLst>
                          </p:cTn>
                        </p:par>
                        <p:par>
                          <p:cTn id="17" fill="hold">
                            <p:stCondLst>
                              <p:cond delay="500"/>
                            </p:stCondLst>
                            <p:childTnLst>
                              <p:par>
                                <p:cTn id="18" presetID="23" presetClass="entr" presetSubtype="288"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 calcmode="lin" valueType="num">
                                      <p:cBhvr>
                                        <p:cTn id="20" dur="500" fill="hold"/>
                                        <p:tgtEl>
                                          <p:spTgt spid="48"/>
                                        </p:tgtEl>
                                        <p:attrNameLst>
                                          <p:attrName>ppt_w</p:attrName>
                                        </p:attrNameLst>
                                      </p:cBhvr>
                                      <p:tavLst>
                                        <p:tav tm="0">
                                          <p:val>
                                            <p:strVal val="4/3*#ppt_w"/>
                                          </p:val>
                                        </p:tav>
                                        <p:tav tm="100000">
                                          <p:val>
                                            <p:strVal val="#ppt_w"/>
                                          </p:val>
                                        </p:tav>
                                      </p:tavLst>
                                    </p:anim>
                                    <p:anim calcmode="lin" valueType="num">
                                      <p:cBhvr>
                                        <p:cTn id="21" dur="500" fill="hold"/>
                                        <p:tgtEl>
                                          <p:spTgt spid="48"/>
                                        </p:tgtEl>
                                        <p:attrNameLst>
                                          <p:attrName>ppt_h</p:attrName>
                                        </p:attrNameLst>
                                      </p:cBhvr>
                                      <p:tavLst>
                                        <p:tav tm="0">
                                          <p:val>
                                            <p:strVal val="4/3*#ppt_h"/>
                                          </p:val>
                                        </p:tav>
                                        <p:tav tm="100000">
                                          <p:val>
                                            <p:strVal val="#ppt_h"/>
                                          </p:val>
                                        </p:tav>
                                      </p:tavLst>
                                    </p:anim>
                                  </p:childTnLst>
                                </p:cTn>
                              </p:par>
                              <p:par>
                                <p:cTn id="22" presetID="23" presetClass="entr" presetSubtype="288"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strVal val="4/3*#ppt_w"/>
                                          </p:val>
                                        </p:tav>
                                        <p:tav tm="100000">
                                          <p:val>
                                            <p:strVal val="#ppt_w"/>
                                          </p:val>
                                        </p:tav>
                                      </p:tavLst>
                                    </p:anim>
                                    <p:anim calcmode="lin" valueType="num">
                                      <p:cBhvr>
                                        <p:cTn id="25" dur="500" fill="hold"/>
                                        <p:tgtEl>
                                          <p:spTgt spid="21"/>
                                        </p:tgtEl>
                                        <p:attrNameLst>
                                          <p:attrName>ppt_h</p:attrName>
                                        </p:attrNameLst>
                                      </p:cBhvr>
                                      <p:tavLst>
                                        <p:tav tm="0">
                                          <p:val>
                                            <p:strVal val="4/3*#ppt_h"/>
                                          </p:val>
                                        </p:tav>
                                        <p:tav tm="100000">
                                          <p:val>
                                            <p:strVal val="#ppt_h"/>
                                          </p:val>
                                        </p:tav>
                                      </p:tavLst>
                                    </p:anim>
                                  </p:childTnLst>
                                </p:cTn>
                              </p:par>
                              <p:par>
                                <p:cTn id="26" presetID="22" presetClass="entr" presetSubtype="8"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childTnLst>
                          </p:cTn>
                        </p:par>
                        <p:par>
                          <p:cTn id="29" fill="hold">
                            <p:stCondLst>
                              <p:cond delay="1000"/>
                            </p:stCondLst>
                            <p:childTnLst>
                              <p:par>
                                <p:cTn id="30" presetID="6" presetClass="emph" presetSubtype="0" fill="hold" grpId="1" nodeType="afterEffect">
                                  <p:stCondLst>
                                    <p:cond delay="0"/>
                                  </p:stCondLst>
                                  <p:childTnLst>
                                    <p:animScale>
                                      <p:cBhvr>
                                        <p:cTn id="31" dur="500" fill="hold"/>
                                        <p:tgtEl>
                                          <p:spTgt spid="21"/>
                                        </p:tgtEl>
                                      </p:cBhvr>
                                      <p:by x="2000000" y="2000000"/>
                                    </p:animScale>
                                  </p:childTnLst>
                                </p:cTn>
                              </p:par>
                              <p:par>
                                <p:cTn id="32" presetID="10" presetClass="exit" presetSubtype="0" fill="hold" grpId="2" nodeType="withEffect">
                                  <p:stCondLst>
                                    <p:cond delay="0"/>
                                  </p:stCondLst>
                                  <p:childTnLst>
                                    <p:animEffect transition="out" filter="fade">
                                      <p:cBhvr>
                                        <p:cTn id="33" dur="500"/>
                                        <p:tgtEl>
                                          <p:spTgt spid="21"/>
                                        </p:tgtEl>
                                      </p:cBhvr>
                                    </p:animEffect>
                                    <p:set>
                                      <p:cBhvr>
                                        <p:cTn id="34"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21" grpId="0" animBg="1"/>
      <p:bldP spid="21" grpId="1" animBg="1"/>
      <p:bldP spid="21"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52FDAAC5-1355-4F13-875D-A8303793FE16}"/>
              </a:ext>
            </a:extLst>
          </p:cNvPr>
          <p:cNvGrpSpPr/>
          <p:nvPr/>
        </p:nvGrpSpPr>
        <p:grpSpPr>
          <a:xfrm>
            <a:off x="39732" y="5706559"/>
            <a:ext cx="12152268" cy="1151441"/>
            <a:chOff x="-2055784" y="5706558"/>
            <a:chExt cx="12152268" cy="1151441"/>
          </a:xfrm>
        </p:grpSpPr>
        <p:pic>
          <p:nvPicPr>
            <p:cNvPr id="7" name="图片 6">
              <a:extLst>
                <a:ext uri="{FF2B5EF4-FFF2-40B4-BE49-F238E27FC236}">
                  <a16:creationId xmlns:a16="http://schemas.microsoft.com/office/drawing/2014/main" id="{FA78FB8C-6161-413B-B880-F9C33A419E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8" name="图片 7">
              <a:extLst>
                <a:ext uri="{FF2B5EF4-FFF2-40B4-BE49-F238E27FC236}">
                  <a16:creationId xmlns:a16="http://schemas.microsoft.com/office/drawing/2014/main" id="{CBFC6861-C16B-464A-BF36-0C856AD836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9" name="图片 8">
              <a:extLst>
                <a:ext uri="{FF2B5EF4-FFF2-40B4-BE49-F238E27FC236}">
                  <a16:creationId xmlns:a16="http://schemas.microsoft.com/office/drawing/2014/main" id="{C3B5EAF2-E2A4-40DD-9B66-614BCEF6758B}"/>
                </a:ext>
              </a:extLst>
            </p:cNvPr>
            <p:cNvPicPr>
              <a:picLocks noChangeAspect="1"/>
            </p:cNvPicPr>
            <p:nvPr/>
          </p:nvPicPr>
          <p:blipFill>
            <a:blip r:embed="rId4"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10" name="图片 9">
              <a:extLst>
                <a:ext uri="{FF2B5EF4-FFF2-40B4-BE49-F238E27FC236}">
                  <a16:creationId xmlns:a16="http://schemas.microsoft.com/office/drawing/2014/main" id="{7BDEA1FD-0C6F-4F36-9BCB-7364E9B94FD8}"/>
                </a:ext>
              </a:extLst>
            </p:cNvPr>
            <p:cNvPicPr>
              <a:picLocks noChangeAspect="1"/>
            </p:cNvPicPr>
            <p:nvPr/>
          </p:nvPicPr>
          <p:blipFill>
            <a:blip r:embed="rId5"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11" name="图片 10">
              <a:extLst>
                <a:ext uri="{FF2B5EF4-FFF2-40B4-BE49-F238E27FC236}">
                  <a16:creationId xmlns:a16="http://schemas.microsoft.com/office/drawing/2014/main" id="{BC83F851-6C45-4FE8-AE13-E6CC9107B5D1}"/>
                </a:ext>
              </a:extLst>
            </p:cNvPr>
            <p:cNvPicPr>
              <a:picLocks noChangeAspect="1"/>
            </p:cNvPicPr>
            <p:nvPr/>
          </p:nvPicPr>
          <p:blipFill>
            <a:blip r:embed="rId6"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12" name="图片 11">
              <a:extLst>
                <a:ext uri="{FF2B5EF4-FFF2-40B4-BE49-F238E27FC236}">
                  <a16:creationId xmlns:a16="http://schemas.microsoft.com/office/drawing/2014/main" id="{751919DB-7A70-452A-BA14-272C56D93D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13" name="图片 12">
              <a:extLst>
                <a:ext uri="{FF2B5EF4-FFF2-40B4-BE49-F238E27FC236}">
                  <a16:creationId xmlns:a16="http://schemas.microsoft.com/office/drawing/2014/main" id="{690E83BE-960A-4B67-9CCF-DF9949A4CA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pic>
        <p:nvPicPr>
          <p:cNvPr id="15" name="图片 3" descr="4ef6b7c9486052b6069210c143670dcb">
            <a:extLst>
              <a:ext uri="{FF2B5EF4-FFF2-40B4-BE49-F238E27FC236}">
                <a16:creationId xmlns:a16="http://schemas.microsoft.com/office/drawing/2014/main" id="{92110B0A-1A60-4D2A-8FB0-D9F788C57914}"/>
              </a:ext>
            </a:extLst>
          </p:cNvPr>
          <p:cNvPicPr>
            <a:picLocks noChangeAspect="1"/>
          </p:cNvPicPr>
          <p:nvPr/>
        </p:nvPicPr>
        <p:blipFill>
          <a:blip r:embed="rId7" cstate="screen">
            <a:extLst>
              <a:ext uri="{28A0092B-C50C-407E-A947-70E740481C1C}">
                <a14:useLocalDpi xmlns:a14="http://schemas.microsoft.com/office/drawing/2010/main"/>
              </a:ext>
            </a:extLst>
          </a:blip>
          <a:srcRect t="-4082"/>
          <a:stretch>
            <a:fillRect/>
          </a:stretch>
        </p:blipFill>
        <p:spPr>
          <a:xfrm>
            <a:off x="10192043" y="473710"/>
            <a:ext cx="1684020" cy="1878330"/>
          </a:xfrm>
          <a:prstGeom prst="rect">
            <a:avLst/>
          </a:prstGeom>
        </p:spPr>
      </p:pic>
      <p:grpSp>
        <p:nvGrpSpPr>
          <p:cNvPr id="16" name="组合 26">
            <a:extLst>
              <a:ext uri="{FF2B5EF4-FFF2-40B4-BE49-F238E27FC236}">
                <a16:creationId xmlns:a16="http://schemas.microsoft.com/office/drawing/2014/main" id="{52133A1A-AF28-4D2C-AC26-C3CD80DB1B53}"/>
              </a:ext>
            </a:extLst>
          </p:cNvPr>
          <p:cNvGrpSpPr/>
          <p:nvPr/>
        </p:nvGrpSpPr>
        <p:grpSpPr>
          <a:xfrm>
            <a:off x="2983607" y="762000"/>
            <a:ext cx="5622279" cy="3733722"/>
            <a:chOff x="1652956" y="-308918"/>
            <a:chExt cx="5139669" cy="3632184"/>
          </a:xfrm>
        </p:grpSpPr>
        <p:pic>
          <p:nvPicPr>
            <p:cNvPr id="17" name="Picture 9" descr="C:\Users\Administrator\Desktop\新作卡通用图\1130.png">
              <a:extLst>
                <a:ext uri="{FF2B5EF4-FFF2-40B4-BE49-F238E27FC236}">
                  <a16:creationId xmlns:a16="http://schemas.microsoft.com/office/drawing/2014/main" id="{9A5755D6-2C7A-4B0F-A363-BC4DA7614E0A}"/>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652956" y="-308918"/>
              <a:ext cx="5139669" cy="363218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E:\我图PPT\00001PNG素材\儿童卡通\fty.png">
              <a:extLst>
                <a:ext uri="{FF2B5EF4-FFF2-40B4-BE49-F238E27FC236}">
                  <a16:creationId xmlns:a16="http://schemas.microsoft.com/office/drawing/2014/main" id="{96893BD7-2193-4F31-B729-9FFD7ACCE19C}"/>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987548" y="48132"/>
              <a:ext cx="1245105" cy="17803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a:extLst>
              <a:ext uri="{FF2B5EF4-FFF2-40B4-BE49-F238E27FC236}">
                <a16:creationId xmlns:a16="http://schemas.microsoft.com/office/drawing/2014/main" id="{EC010796-E536-46A3-A9BF-5949AA4D5EE5}"/>
              </a:ext>
            </a:extLst>
          </p:cNvPr>
          <p:cNvGrpSpPr/>
          <p:nvPr/>
        </p:nvGrpSpPr>
        <p:grpSpPr>
          <a:xfrm>
            <a:off x="3186604" y="481020"/>
            <a:ext cx="5818792" cy="823718"/>
            <a:chOff x="3130643" y="201459"/>
            <a:chExt cx="5818792" cy="823718"/>
          </a:xfrm>
        </p:grpSpPr>
        <p:sp>
          <p:nvSpPr>
            <p:cNvPr id="20" name="Google Shape;1244;p45">
              <a:extLst>
                <a:ext uri="{FF2B5EF4-FFF2-40B4-BE49-F238E27FC236}">
                  <a16:creationId xmlns:a16="http://schemas.microsoft.com/office/drawing/2014/main" id="{61989570-5A81-4A19-921B-76ECB7D4C627}"/>
                </a:ext>
              </a:extLst>
            </p:cNvPr>
            <p:cNvSpPr/>
            <p:nvPr/>
          </p:nvSpPr>
          <p:spPr>
            <a:xfrm>
              <a:off x="3326044" y="201459"/>
              <a:ext cx="5437491" cy="823718"/>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1" name="TextBox 20">
              <a:extLst>
                <a:ext uri="{FF2B5EF4-FFF2-40B4-BE49-F238E27FC236}">
                  <a16:creationId xmlns:a16="http://schemas.microsoft.com/office/drawing/2014/main" id="{1CBEA9E0-7D75-4F31-843B-9C00EFED8652}"/>
                </a:ext>
              </a:extLst>
            </p:cNvPr>
            <p:cNvSpPr txBox="1"/>
            <p:nvPr/>
          </p:nvSpPr>
          <p:spPr>
            <a:xfrm>
              <a:off x="3130643" y="393603"/>
              <a:ext cx="5818792" cy="523220"/>
            </a:xfrm>
            <a:prstGeom prst="rect">
              <a:avLst/>
            </a:prstGeom>
            <a:noFill/>
          </p:spPr>
          <p:txBody>
            <a:bodyPr wrap="square" rtlCol="0">
              <a:spAutoFit/>
            </a:bodyPr>
            <a:lstStyle/>
            <a:p>
              <a:pPr algn="ctr">
                <a:defRPr/>
              </a:pPr>
              <a:r>
                <a:rPr lang="en-US" sz="2800" b="1" dirty="0">
                  <a:solidFill>
                    <a:srgbClr val="FF0000"/>
                  </a:solidFill>
                  <a:latin typeface="Coiny" panose="02000903060500060000" pitchFamily="2" charset="0"/>
                </a:rPr>
                <a:t>LẮNG NGHE ĐỌC MẪU</a:t>
              </a:r>
            </a:p>
          </p:txBody>
        </p:sp>
      </p:grpSp>
      <p:sp>
        <p:nvSpPr>
          <p:cNvPr id="22" name="TextBox 28">
            <a:extLst>
              <a:ext uri="{FF2B5EF4-FFF2-40B4-BE49-F238E27FC236}">
                <a16:creationId xmlns:a16="http://schemas.microsoft.com/office/drawing/2014/main" id="{18E0C056-70BC-4546-AB34-E65671228097}"/>
              </a:ext>
            </a:extLst>
          </p:cNvPr>
          <p:cNvSpPr txBox="1"/>
          <p:nvPr/>
        </p:nvSpPr>
        <p:spPr>
          <a:xfrm>
            <a:off x="4824515" y="4842832"/>
            <a:ext cx="2926080" cy="2015168"/>
          </a:xfrm>
          <a:prstGeom prst="cloud">
            <a:avLst/>
          </a:prstGeom>
          <a:solidFill>
            <a:srgbClr val="ED7D31"/>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4000" b="0" i="0" u="none" strike="noStrike" kern="0" cap="none" spc="0" normalizeH="0" baseline="0" noProof="0" dirty="0">
                <a:ln>
                  <a:noFill/>
                </a:ln>
                <a:solidFill>
                  <a:srgbClr val="FFFFFF"/>
                </a:solidFill>
                <a:effectLst/>
                <a:uLnTx/>
                <a:uFillTx/>
                <a:latin typeface="Arial" panose="020B0604020202020204"/>
                <a:ea typeface="inpin heiti" charset="-122"/>
                <a:cs typeface="Calibri" panose="020F0502020204030204" charset="0"/>
              </a:rPr>
              <a:t>MẮT DÕI</a:t>
            </a:r>
          </a:p>
        </p:txBody>
      </p:sp>
      <p:sp>
        <p:nvSpPr>
          <p:cNvPr id="23" name="TextBox 28">
            <a:extLst>
              <a:ext uri="{FF2B5EF4-FFF2-40B4-BE49-F238E27FC236}">
                <a16:creationId xmlns:a16="http://schemas.microsoft.com/office/drawing/2014/main" id="{7780E333-2E5D-4988-9D61-D8B83EA5DA49}"/>
              </a:ext>
            </a:extLst>
          </p:cNvPr>
          <p:cNvSpPr txBox="1"/>
          <p:nvPr/>
        </p:nvSpPr>
        <p:spPr>
          <a:xfrm>
            <a:off x="8949435" y="2252260"/>
            <a:ext cx="3124835" cy="2032894"/>
          </a:xfrm>
          <a:prstGeom prst="cloud">
            <a:avLst/>
          </a:prstGeom>
          <a:solidFill>
            <a:srgbClr val="FFC000"/>
          </a:solidFill>
        </p:spPr>
        <p:txBody>
          <a:bodyPr wrap="square" rtlCol="0">
            <a:spAutoFit/>
          </a:bodyPr>
          <a:lstStyle/>
          <a:p>
            <a:pPr algn="ctr">
              <a:defRPr/>
            </a:pPr>
            <a:r>
              <a:rPr lang="en-US" altLang="zh-CN" sz="4000" kern="0" dirty="0">
                <a:solidFill>
                  <a:prstClr val="black"/>
                </a:solidFill>
                <a:latin typeface="Arial" panose="020B0604020202020204"/>
                <a:ea typeface="inpin heiti" charset="-122"/>
                <a:cs typeface="Calibri" panose="020F0502020204030204" charset="0"/>
              </a:rPr>
              <a:t>TAI NGHE</a:t>
            </a:r>
          </a:p>
        </p:txBody>
      </p:sp>
      <p:sp>
        <p:nvSpPr>
          <p:cNvPr id="24" name="TextBox 28">
            <a:extLst>
              <a:ext uri="{FF2B5EF4-FFF2-40B4-BE49-F238E27FC236}">
                <a16:creationId xmlns:a16="http://schemas.microsoft.com/office/drawing/2014/main" id="{52ECDFD0-9610-4B6E-B1B1-6FEE3FB8EA65}"/>
              </a:ext>
            </a:extLst>
          </p:cNvPr>
          <p:cNvSpPr txBox="1"/>
          <p:nvPr/>
        </p:nvSpPr>
        <p:spPr>
          <a:xfrm>
            <a:off x="235712" y="1749745"/>
            <a:ext cx="2813050" cy="2059017"/>
          </a:xfrm>
          <a:prstGeom prst="cloud">
            <a:avLst/>
          </a:prstGeom>
          <a:solidFill>
            <a:srgbClr val="FFFF00"/>
          </a:solidFill>
        </p:spPr>
        <p:txBody>
          <a:bodyPr wrap="square" rtlCol="0">
            <a:spAutoFit/>
          </a:bodyPr>
          <a:lstStyle/>
          <a:p>
            <a:pPr algn="ctr">
              <a:defRPr/>
            </a:pPr>
            <a:r>
              <a:rPr lang="en-US" altLang="zh-CN" sz="4000" kern="0" dirty="0">
                <a:solidFill>
                  <a:prstClr val="black"/>
                </a:solidFill>
                <a:latin typeface="Arial" panose="020B0604020202020204"/>
                <a:ea typeface="inpin heiti" charset="-122"/>
                <a:cs typeface="Calibri" panose="020F0502020204030204" charset="0"/>
              </a:rPr>
              <a:t>TAY DÒ</a:t>
            </a:r>
          </a:p>
        </p:txBody>
      </p:sp>
      <p:pic>
        <p:nvPicPr>
          <p:cNvPr id="25" name="Picture 4" descr="Check out Arrow icon created by 4B Icons | Graphic design posters, Mini  drawings, Desktop wallpaper art">
            <a:extLst>
              <a:ext uri="{FF2B5EF4-FFF2-40B4-BE49-F238E27FC236}">
                <a16:creationId xmlns:a16="http://schemas.microsoft.com/office/drawing/2014/main" id="{8EEBBB76-E1EC-4495-934B-0A432EF1A73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8526325" flipV="1">
            <a:off x="7688308" y="2119197"/>
            <a:ext cx="1369060" cy="13690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Check out Arrow icon created by 4B Icons | Graphic design posters, Mini  drawings, Desktop wallpaper art">
            <a:extLst>
              <a:ext uri="{FF2B5EF4-FFF2-40B4-BE49-F238E27FC236}">
                <a16:creationId xmlns:a16="http://schemas.microsoft.com/office/drawing/2014/main" id="{02A2F7BF-752A-4BC7-B7E7-D28F61C4FEA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3073675" flipH="1" flipV="1">
            <a:off x="3019612" y="2139570"/>
            <a:ext cx="1119452" cy="111945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Check out Arrow icon created by 4B Icons | Graphic design posters, Mini  drawings, Desktop wallpaper art">
            <a:extLst>
              <a:ext uri="{FF2B5EF4-FFF2-40B4-BE49-F238E27FC236}">
                <a16:creationId xmlns:a16="http://schemas.microsoft.com/office/drawing/2014/main" id="{23FBFD8F-6724-4F64-AE04-1BE1115A68D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684299" flipV="1">
            <a:off x="5658037" y="3837323"/>
            <a:ext cx="1120775" cy="112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20342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250" fill="hold"/>
                                        <p:tgtEl>
                                          <p:spTgt spid="16"/>
                                        </p:tgtEl>
                                        <p:attrNameLst>
                                          <p:attrName>ppt_w</p:attrName>
                                        </p:attrNameLst>
                                      </p:cBhvr>
                                      <p:tavLst>
                                        <p:tav tm="0">
                                          <p:val>
                                            <p:strVal val="#ppt_w*0.70"/>
                                          </p:val>
                                        </p:tav>
                                        <p:tav tm="100000">
                                          <p:val>
                                            <p:strVal val="#ppt_w"/>
                                          </p:val>
                                        </p:tav>
                                      </p:tavLst>
                                    </p:anim>
                                    <p:anim calcmode="lin" valueType="num">
                                      <p:cBhvr>
                                        <p:cTn id="13" dur="250" fill="hold"/>
                                        <p:tgtEl>
                                          <p:spTgt spid="16"/>
                                        </p:tgtEl>
                                        <p:attrNameLst>
                                          <p:attrName>ppt_h</p:attrName>
                                        </p:attrNameLst>
                                      </p:cBhvr>
                                      <p:tavLst>
                                        <p:tav tm="0">
                                          <p:val>
                                            <p:strVal val="#ppt_h"/>
                                          </p:val>
                                        </p:tav>
                                        <p:tav tm="100000">
                                          <p:val>
                                            <p:strVal val="#ppt_h"/>
                                          </p:val>
                                        </p:tav>
                                      </p:tavLst>
                                    </p:anim>
                                    <p:animEffect transition="in" filter="fade">
                                      <p:cBhvr>
                                        <p:cTn id="14" dur="250"/>
                                        <p:tgtEl>
                                          <p:spTgt spid="16"/>
                                        </p:tgtEl>
                                      </p:cBhvr>
                                    </p:animEffect>
                                  </p:childTnLst>
                                </p:cTn>
                              </p:par>
                            </p:childTnLst>
                          </p:cTn>
                        </p:par>
                        <p:par>
                          <p:cTn id="15" fill="hold">
                            <p:stCondLst>
                              <p:cond delay="250"/>
                            </p:stCondLst>
                            <p:childTnLst>
                              <p:par>
                                <p:cTn id="16" presetID="22" presetClass="entr" presetSubtype="2"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right)">
                                      <p:cBhvr>
                                        <p:cTn id="18" dur="500"/>
                                        <p:tgtEl>
                                          <p:spTgt spid="26"/>
                                        </p:tgtEl>
                                      </p:cBhvr>
                                    </p:animEffect>
                                  </p:childTnLst>
                                </p:cTn>
                              </p:par>
                            </p:childTnLst>
                          </p:cTn>
                        </p:par>
                        <p:par>
                          <p:cTn id="19" fill="hold">
                            <p:stCondLst>
                              <p:cond delay="750"/>
                            </p:stCondLst>
                            <p:childTnLst>
                              <p:par>
                                <p:cTn id="20" presetID="53" presetClass="entr" presetSubtype="528" fill="hold" grpId="1"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fltVal val="0"/>
                                          </p:val>
                                        </p:tav>
                                        <p:tav tm="100000">
                                          <p:val>
                                            <p:strVal val="#ppt_h"/>
                                          </p:val>
                                        </p:tav>
                                      </p:tavLst>
                                    </p:anim>
                                    <p:animEffect transition="in" filter="fade">
                                      <p:cBhvr>
                                        <p:cTn id="24" dur="500"/>
                                        <p:tgtEl>
                                          <p:spTgt spid="24"/>
                                        </p:tgtEl>
                                      </p:cBhvr>
                                    </p:animEffect>
                                    <p:anim calcmode="lin" valueType="num">
                                      <p:cBhvr>
                                        <p:cTn id="25" dur="500" fill="hold"/>
                                        <p:tgtEl>
                                          <p:spTgt spid="24"/>
                                        </p:tgtEl>
                                        <p:attrNameLst>
                                          <p:attrName>ppt_x</p:attrName>
                                        </p:attrNameLst>
                                      </p:cBhvr>
                                      <p:tavLst>
                                        <p:tav tm="0">
                                          <p:val>
                                            <p:fltVal val="0.5"/>
                                          </p:val>
                                        </p:tav>
                                        <p:tav tm="100000">
                                          <p:val>
                                            <p:strVal val="#ppt_x"/>
                                          </p:val>
                                        </p:tav>
                                      </p:tavLst>
                                    </p:anim>
                                    <p:anim calcmode="lin" valueType="num">
                                      <p:cBhvr>
                                        <p:cTn id="26" dur="500" fill="hold"/>
                                        <p:tgtEl>
                                          <p:spTgt spid="24"/>
                                        </p:tgtEl>
                                        <p:attrNameLst>
                                          <p:attrName>ppt_y</p:attrName>
                                        </p:attrNameLst>
                                      </p:cBhvr>
                                      <p:tavLst>
                                        <p:tav tm="0">
                                          <p:val>
                                            <p:fltVal val="0.5"/>
                                          </p:val>
                                        </p:tav>
                                        <p:tav tm="100000">
                                          <p:val>
                                            <p:strVal val="#ppt_y"/>
                                          </p:val>
                                        </p:tav>
                                      </p:tavLst>
                                    </p:anim>
                                  </p:childTnLst>
                                </p:cTn>
                              </p:par>
                            </p:childTnLst>
                          </p:cTn>
                        </p:par>
                        <p:par>
                          <p:cTn id="27" fill="hold">
                            <p:stCondLst>
                              <p:cond delay="1250"/>
                            </p:stCondLst>
                            <p:childTnLst>
                              <p:par>
                                <p:cTn id="28" presetID="22" presetClass="entr" presetSubtype="1"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up)">
                                      <p:cBhvr>
                                        <p:cTn id="30" dur="500"/>
                                        <p:tgtEl>
                                          <p:spTgt spid="27"/>
                                        </p:tgtEl>
                                      </p:cBhvr>
                                    </p:animEffect>
                                  </p:childTnLst>
                                </p:cTn>
                              </p:par>
                            </p:childTnLst>
                          </p:cTn>
                        </p:par>
                        <p:par>
                          <p:cTn id="31" fill="hold">
                            <p:stCondLst>
                              <p:cond delay="1750"/>
                            </p:stCondLst>
                            <p:childTnLst>
                              <p:par>
                                <p:cTn id="32" presetID="53" presetClass="entr" presetSubtype="528" fill="hold" grpId="1"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anim calcmode="lin" valueType="num">
                                      <p:cBhvr>
                                        <p:cTn id="37" dur="500" fill="hold"/>
                                        <p:tgtEl>
                                          <p:spTgt spid="22"/>
                                        </p:tgtEl>
                                        <p:attrNameLst>
                                          <p:attrName>ppt_x</p:attrName>
                                        </p:attrNameLst>
                                      </p:cBhvr>
                                      <p:tavLst>
                                        <p:tav tm="0">
                                          <p:val>
                                            <p:fltVal val="0.5"/>
                                          </p:val>
                                        </p:tav>
                                        <p:tav tm="100000">
                                          <p:val>
                                            <p:strVal val="#ppt_x"/>
                                          </p:val>
                                        </p:tav>
                                      </p:tavLst>
                                    </p:anim>
                                    <p:anim calcmode="lin" valueType="num">
                                      <p:cBhvr>
                                        <p:cTn id="38" dur="500" fill="hold"/>
                                        <p:tgtEl>
                                          <p:spTgt spid="22"/>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22" presetClass="entr" presetSubtype="8" fill="hold"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left)">
                                      <p:cBhvr>
                                        <p:cTn id="42" dur="500"/>
                                        <p:tgtEl>
                                          <p:spTgt spid="25"/>
                                        </p:tgtEl>
                                      </p:cBhvr>
                                    </p:animEffect>
                                  </p:childTnLst>
                                </p:cTn>
                              </p:par>
                            </p:childTnLst>
                          </p:cTn>
                        </p:par>
                        <p:par>
                          <p:cTn id="43" fill="hold">
                            <p:stCondLst>
                              <p:cond delay="2750"/>
                            </p:stCondLst>
                            <p:childTnLst>
                              <p:par>
                                <p:cTn id="44" presetID="53" presetClass="entr" presetSubtype="528" fill="hold" grpId="1"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23" grpId="1" animBg="1"/>
      <p:bldP spid="24" grpId="0" animBg="1"/>
      <p:bldP spid="2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F569681F-782B-43C2-A249-A46DBE329B55}"/>
              </a:ext>
            </a:extLst>
          </p:cNvPr>
          <p:cNvGrpSpPr/>
          <p:nvPr/>
        </p:nvGrpSpPr>
        <p:grpSpPr>
          <a:xfrm>
            <a:off x="260466" y="1009227"/>
            <a:ext cx="11671066" cy="5786650"/>
            <a:chOff x="56475" y="1219192"/>
            <a:chExt cx="11671066" cy="5386952"/>
          </a:xfrm>
        </p:grpSpPr>
        <p:sp>
          <p:nvSpPr>
            <p:cNvPr id="17" name="Rectangle: Rounded Corners 16">
              <a:extLst>
                <a:ext uri="{FF2B5EF4-FFF2-40B4-BE49-F238E27FC236}">
                  <a16:creationId xmlns:a16="http://schemas.microsoft.com/office/drawing/2014/main" id="{5517E5B0-AFDC-4734-BFB1-BEC1936A1EE1}"/>
                </a:ext>
              </a:extLst>
            </p:cNvPr>
            <p:cNvSpPr/>
            <p:nvPr/>
          </p:nvSpPr>
          <p:spPr>
            <a:xfrm>
              <a:off x="56475" y="1219192"/>
              <a:ext cx="11671066" cy="5327765"/>
            </a:xfrm>
            <a:custGeom>
              <a:avLst/>
              <a:gdLst>
                <a:gd name="connsiteX0" fmla="*/ 0 w 11671066"/>
                <a:gd name="connsiteY0" fmla="*/ 887979 h 5327765"/>
                <a:gd name="connsiteX1" fmla="*/ 887979 w 11671066"/>
                <a:gd name="connsiteY1" fmla="*/ 0 h 5327765"/>
                <a:gd name="connsiteX2" fmla="*/ 1250800 w 11671066"/>
                <a:gd name="connsiteY2" fmla="*/ 0 h 5327765"/>
                <a:gd name="connsiteX3" fmla="*/ 2009425 w 11671066"/>
                <a:gd name="connsiteY3" fmla="*/ 0 h 5327765"/>
                <a:gd name="connsiteX4" fmla="*/ 2768050 w 11671066"/>
                <a:gd name="connsiteY4" fmla="*/ 0 h 5327765"/>
                <a:gd name="connsiteX5" fmla="*/ 3625626 w 11671066"/>
                <a:gd name="connsiteY5" fmla="*/ 0 h 5327765"/>
                <a:gd name="connsiteX6" fmla="*/ 3988446 w 11671066"/>
                <a:gd name="connsiteY6" fmla="*/ 0 h 5327765"/>
                <a:gd name="connsiteX7" fmla="*/ 4648120 w 11671066"/>
                <a:gd name="connsiteY7" fmla="*/ 0 h 5327765"/>
                <a:gd name="connsiteX8" fmla="*/ 5109892 w 11671066"/>
                <a:gd name="connsiteY8" fmla="*/ 0 h 5327765"/>
                <a:gd name="connsiteX9" fmla="*/ 5868517 w 11671066"/>
                <a:gd name="connsiteY9" fmla="*/ 0 h 5327765"/>
                <a:gd name="connsiteX10" fmla="*/ 6429239 w 11671066"/>
                <a:gd name="connsiteY10" fmla="*/ 0 h 5327765"/>
                <a:gd name="connsiteX11" fmla="*/ 6989962 w 11671066"/>
                <a:gd name="connsiteY11" fmla="*/ 0 h 5327765"/>
                <a:gd name="connsiteX12" fmla="*/ 7352783 w 11671066"/>
                <a:gd name="connsiteY12" fmla="*/ 0 h 5327765"/>
                <a:gd name="connsiteX13" fmla="*/ 8111408 w 11671066"/>
                <a:gd name="connsiteY13" fmla="*/ 0 h 5327765"/>
                <a:gd name="connsiteX14" fmla="*/ 8870033 w 11671066"/>
                <a:gd name="connsiteY14" fmla="*/ 0 h 5327765"/>
                <a:gd name="connsiteX15" fmla="*/ 9529707 w 11671066"/>
                <a:gd name="connsiteY15" fmla="*/ 0 h 5327765"/>
                <a:gd name="connsiteX16" fmla="*/ 10189381 w 11671066"/>
                <a:gd name="connsiteY16" fmla="*/ 0 h 5327765"/>
                <a:gd name="connsiteX17" fmla="*/ 10783087 w 11671066"/>
                <a:gd name="connsiteY17" fmla="*/ 0 h 5327765"/>
                <a:gd name="connsiteX18" fmla="*/ 11671066 w 11671066"/>
                <a:gd name="connsiteY18" fmla="*/ 887979 h 5327765"/>
                <a:gd name="connsiteX19" fmla="*/ 11671066 w 11671066"/>
                <a:gd name="connsiteY19" fmla="*/ 1444429 h 5327765"/>
                <a:gd name="connsiteX20" fmla="*/ 11671066 w 11671066"/>
                <a:gd name="connsiteY20" fmla="*/ 1965360 h 5327765"/>
                <a:gd name="connsiteX21" fmla="*/ 11671066 w 11671066"/>
                <a:gd name="connsiteY21" fmla="*/ 2521810 h 5327765"/>
                <a:gd name="connsiteX22" fmla="*/ 11671066 w 11671066"/>
                <a:gd name="connsiteY22" fmla="*/ 3007224 h 5327765"/>
                <a:gd name="connsiteX23" fmla="*/ 11671066 w 11671066"/>
                <a:gd name="connsiteY23" fmla="*/ 3492637 h 5327765"/>
                <a:gd name="connsiteX24" fmla="*/ 11671066 w 11671066"/>
                <a:gd name="connsiteY24" fmla="*/ 4439786 h 5327765"/>
                <a:gd name="connsiteX25" fmla="*/ 10783087 w 11671066"/>
                <a:gd name="connsiteY25" fmla="*/ 5327765 h 5327765"/>
                <a:gd name="connsiteX26" fmla="*/ 10420266 w 11671066"/>
                <a:gd name="connsiteY26" fmla="*/ 5327765 h 5327765"/>
                <a:gd name="connsiteX27" fmla="*/ 9958495 w 11671066"/>
                <a:gd name="connsiteY27" fmla="*/ 5327765 h 5327765"/>
                <a:gd name="connsiteX28" fmla="*/ 9397772 w 11671066"/>
                <a:gd name="connsiteY28" fmla="*/ 5327765 h 5327765"/>
                <a:gd name="connsiteX29" fmla="*/ 8837049 w 11671066"/>
                <a:gd name="connsiteY29" fmla="*/ 5327765 h 5327765"/>
                <a:gd name="connsiteX30" fmla="*/ 8375277 w 11671066"/>
                <a:gd name="connsiteY30" fmla="*/ 5327765 h 5327765"/>
                <a:gd name="connsiteX31" fmla="*/ 7814555 w 11671066"/>
                <a:gd name="connsiteY31" fmla="*/ 5327765 h 5327765"/>
                <a:gd name="connsiteX32" fmla="*/ 7055930 w 11671066"/>
                <a:gd name="connsiteY32" fmla="*/ 5327765 h 5327765"/>
                <a:gd name="connsiteX33" fmla="*/ 6693109 w 11671066"/>
                <a:gd name="connsiteY33" fmla="*/ 5327765 h 5327765"/>
                <a:gd name="connsiteX34" fmla="*/ 5934484 w 11671066"/>
                <a:gd name="connsiteY34" fmla="*/ 5327765 h 5327765"/>
                <a:gd name="connsiteX35" fmla="*/ 5571663 w 11671066"/>
                <a:gd name="connsiteY35" fmla="*/ 5327765 h 5327765"/>
                <a:gd name="connsiteX36" fmla="*/ 4911990 w 11671066"/>
                <a:gd name="connsiteY36" fmla="*/ 5327765 h 5327765"/>
                <a:gd name="connsiteX37" fmla="*/ 4153365 w 11671066"/>
                <a:gd name="connsiteY37" fmla="*/ 5327765 h 5327765"/>
                <a:gd name="connsiteX38" fmla="*/ 3394740 w 11671066"/>
                <a:gd name="connsiteY38" fmla="*/ 5327765 h 5327765"/>
                <a:gd name="connsiteX39" fmla="*/ 2636115 w 11671066"/>
                <a:gd name="connsiteY39" fmla="*/ 5327765 h 5327765"/>
                <a:gd name="connsiteX40" fmla="*/ 2075392 w 11671066"/>
                <a:gd name="connsiteY40" fmla="*/ 5327765 h 5327765"/>
                <a:gd name="connsiteX41" fmla="*/ 887979 w 11671066"/>
                <a:gd name="connsiteY41" fmla="*/ 5327765 h 5327765"/>
                <a:gd name="connsiteX42" fmla="*/ 0 w 11671066"/>
                <a:gd name="connsiteY42" fmla="*/ 4439786 h 5327765"/>
                <a:gd name="connsiteX43" fmla="*/ 0 w 11671066"/>
                <a:gd name="connsiteY43" fmla="*/ 3847818 h 5327765"/>
                <a:gd name="connsiteX44" fmla="*/ 0 w 11671066"/>
                <a:gd name="connsiteY44" fmla="*/ 3291368 h 5327765"/>
                <a:gd name="connsiteX45" fmla="*/ 0 w 11671066"/>
                <a:gd name="connsiteY45" fmla="*/ 2699401 h 5327765"/>
                <a:gd name="connsiteX46" fmla="*/ 0 w 11671066"/>
                <a:gd name="connsiteY46" fmla="*/ 2213987 h 5327765"/>
                <a:gd name="connsiteX47" fmla="*/ 0 w 11671066"/>
                <a:gd name="connsiteY47" fmla="*/ 1693055 h 5327765"/>
                <a:gd name="connsiteX48" fmla="*/ 0 w 11671066"/>
                <a:gd name="connsiteY48" fmla="*/ 887979 h 5327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671066" h="5327765" fill="none" extrusionOk="0">
                  <a:moveTo>
                    <a:pt x="0" y="887979"/>
                  </a:moveTo>
                  <a:cubicBezTo>
                    <a:pt x="-1592" y="416211"/>
                    <a:pt x="428481" y="-37727"/>
                    <a:pt x="887979" y="0"/>
                  </a:cubicBezTo>
                  <a:cubicBezTo>
                    <a:pt x="984718" y="-5052"/>
                    <a:pt x="1168402" y="12251"/>
                    <a:pt x="1250800" y="0"/>
                  </a:cubicBezTo>
                  <a:cubicBezTo>
                    <a:pt x="1333198" y="-12251"/>
                    <a:pt x="1743543" y="-16199"/>
                    <a:pt x="2009425" y="0"/>
                  </a:cubicBezTo>
                  <a:cubicBezTo>
                    <a:pt x="2275307" y="16199"/>
                    <a:pt x="2596826" y="-21724"/>
                    <a:pt x="2768050" y="0"/>
                  </a:cubicBezTo>
                  <a:cubicBezTo>
                    <a:pt x="2939275" y="21724"/>
                    <a:pt x="3333107" y="31781"/>
                    <a:pt x="3625626" y="0"/>
                  </a:cubicBezTo>
                  <a:cubicBezTo>
                    <a:pt x="3918145" y="-31781"/>
                    <a:pt x="3870796" y="2721"/>
                    <a:pt x="3988446" y="0"/>
                  </a:cubicBezTo>
                  <a:cubicBezTo>
                    <a:pt x="4106096" y="-2721"/>
                    <a:pt x="4433779" y="3485"/>
                    <a:pt x="4648120" y="0"/>
                  </a:cubicBezTo>
                  <a:cubicBezTo>
                    <a:pt x="4862461" y="-3485"/>
                    <a:pt x="4990343" y="-10688"/>
                    <a:pt x="5109892" y="0"/>
                  </a:cubicBezTo>
                  <a:cubicBezTo>
                    <a:pt x="5229441" y="10688"/>
                    <a:pt x="5627879" y="16122"/>
                    <a:pt x="5868517" y="0"/>
                  </a:cubicBezTo>
                  <a:cubicBezTo>
                    <a:pt x="6109156" y="-16122"/>
                    <a:pt x="6278385" y="719"/>
                    <a:pt x="6429239" y="0"/>
                  </a:cubicBezTo>
                  <a:cubicBezTo>
                    <a:pt x="6580093" y="-719"/>
                    <a:pt x="6717155" y="16287"/>
                    <a:pt x="6989962" y="0"/>
                  </a:cubicBezTo>
                  <a:cubicBezTo>
                    <a:pt x="7262769" y="-16287"/>
                    <a:pt x="7258229" y="12370"/>
                    <a:pt x="7352783" y="0"/>
                  </a:cubicBezTo>
                  <a:cubicBezTo>
                    <a:pt x="7447337" y="-12370"/>
                    <a:pt x="7755936" y="-4040"/>
                    <a:pt x="8111408" y="0"/>
                  </a:cubicBezTo>
                  <a:cubicBezTo>
                    <a:pt x="8466880" y="4040"/>
                    <a:pt x="8535429" y="-29586"/>
                    <a:pt x="8870033" y="0"/>
                  </a:cubicBezTo>
                  <a:cubicBezTo>
                    <a:pt x="9204638" y="29586"/>
                    <a:pt x="9209490" y="7679"/>
                    <a:pt x="9529707" y="0"/>
                  </a:cubicBezTo>
                  <a:cubicBezTo>
                    <a:pt x="9849924" y="-7679"/>
                    <a:pt x="10024176" y="-31971"/>
                    <a:pt x="10189381" y="0"/>
                  </a:cubicBezTo>
                  <a:cubicBezTo>
                    <a:pt x="10354586" y="31971"/>
                    <a:pt x="10605505" y="4222"/>
                    <a:pt x="10783087" y="0"/>
                  </a:cubicBezTo>
                  <a:cubicBezTo>
                    <a:pt x="11332716" y="-59018"/>
                    <a:pt x="11753044" y="400791"/>
                    <a:pt x="11671066" y="887979"/>
                  </a:cubicBezTo>
                  <a:cubicBezTo>
                    <a:pt x="11698152" y="1143086"/>
                    <a:pt x="11696115" y="1246971"/>
                    <a:pt x="11671066" y="1444429"/>
                  </a:cubicBezTo>
                  <a:cubicBezTo>
                    <a:pt x="11646018" y="1641887"/>
                    <a:pt x="11679447" y="1824807"/>
                    <a:pt x="11671066" y="1965360"/>
                  </a:cubicBezTo>
                  <a:cubicBezTo>
                    <a:pt x="11662685" y="2105913"/>
                    <a:pt x="11689885" y="2384209"/>
                    <a:pt x="11671066" y="2521810"/>
                  </a:cubicBezTo>
                  <a:cubicBezTo>
                    <a:pt x="11652248" y="2659411"/>
                    <a:pt x="11674362" y="2873344"/>
                    <a:pt x="11671066" y="3007224"/>
                  </a:cubicBezTo>
                  <a:cubicBezTo>
                    <a:pt x="11667770" y="3141104"/>
                    <a:pt x="11691091" y="3252676"/>
                    <a:pt x="11671066" y="3492637"/>
                  </a:cubicBezTo>
                  <a:cubicBezTo>
                    <a:pt x="11651041" y="3732598"/>
                    <a:pt x="11706978" y="4203032"/>
                    <a:pt x="11671066" y="4439786"/>
                  </a:cubicBezTo>
                  <a:cubicBezTo>
                    <a:pt x="11655725" y="4904164"/>
                    <a:pt x="11195526" y="5346685"/>
                    <a:pt x="10783087" y="5327765"/>
                  </a:cubicBezTo>
                  <a:cubicBezTo>
                    <a:pt x="10653802" y="5344533"/>
                    <a:pt x="10511583" y="5325477"/>
                    <a:pt x="10420266" y="5327765"/>
                  </a:cubicBezTo>
                  <a:cubicBezTo>
                    <a:pt x="10328949" y="5330053"/>
                    <a:pt x="10158117" y="5321898"/>
                    <a:pt x="9958495" y="5327765"/>
                  </a:cubicBezTo>
                  <a:cubicBezTo>
                    <a:pt x="9758873" y="5333632"/>
                    <a:pt x="9606340" y="5340829"/>
                    <a:pt x="9397772" y="5327765"/>
                  </a:cubicBezTo>
                  <a:cubicBezTo>
                    <a:pt x="9189204" y="5314701"/>
                    <a:pt x="9043970" y="5339190"/>
                    <a:pt x="8837049" y="5327765"/>
                  </a:cubicBezTo>
                  <a:cubicBezTo>
                    <a:pt x="8630128" y="5316340"/>
                    <a:pt x="8515539" y="5320213"/>
                    <a:pt x="8375277" y="5327765"/>
                  </a:cubicBezTo>
                  <a:cubicBezTo>
                    <a:pt x="8235015" y="5335317"/>
                    <a:pt x="7964697" y="5335719"/>
                    <a:pt x="7814555" y="5327765"/>
                  </a:cubicBezTo>
                  <a:cubicBezTo>
                    <a:pt x="7664413" y="5319811"/>
                    <a:pt x="7318615" y="5305939"/>
                    <a:pt x="7055930" y="5327765"/>
                  </a:cubicBezTo>
                  <a:cubicBezTo>
                    <a:pt x="6793246" y="5349591"/>
                    <a:pt x="6859551" y="5315728"/>
                    <a:pt x="6693109" y="5327765"/>
                  </a:cubicBezTo>
                  <a:cubicBezTo>
                    <a:pt x="6526667" y="5339802"/>
                    <a:pt x="6207371" y="5291697"/>
                    <a:pt x="5934484" y="5327765"/>
                  </a:cubicBezTo>
                  <a:cubicBezTo>
                    <a:pt x="5661598" y="5363833"/>
                    <a:pt x="5729071" y="5310916"/>
                    <a:pt x="5571663" y="5327765"/>
                  </a:cubicBezTo>
                  <a:cubicBezTo>
                    <a:pt x="5414255" y="5344614"/>
                    <a:pt x="5048679" y="5352673"/>
                    <a:pt x="4911990" y="5327765"/>
                  </a:cubicBezTo>
                  <a:cubicBezTo>
                    <a:pt x="4775301" y="5302857"/>
                    <a:pt x="4478122" y="5321519"/>
                    <a:pt x="4153365" y="5327765"/>
                  </a:cubicBezTo>
                  <a:cubicBezTo>
                    <a:pt x="3828608" y="5334011"/>
                    <a:pt x="3555970" y="5358632"/>
                    <a:pt x="3394740" y="5327765"/>
                  </a:cubicBezTo>
                  <a:cubicBezTo>
                    <a:pt x="3233510" y="5296898"/>
                    <a:pt x="2918175" y="5334275"/>
                    <a:pt x="2636115" y="5327765"/>
                  </a:cubicBezTo>
                  <a:cubicBezTo>
                    <a:pt x="2354056" y="5321255"/>
                    <a:pt x="2201566" y="5346360"/>
                    <a:pt x="2075392" y="5327765"/>
                  </a:cubicBezTo>
                  <a:cubicBezTo>
                    <a:pt x="1949218" y="5309170"/>
                    <a:pt x="1329938" y="5345173"/>
                    <a:pt x="887979" y="5327765"/>
                  </a:cubicBezTo>
                  <a:cubicBezTo>
                    <a:pt x="400531" y="5363534"/>
                    <a:pt x="85094" y="5001183"/>
                    <a:pt x="0" y="4439786"/>
                  </a:cubicBezTo>
                  <a:cubicBezTo>
                    <a:pt x="7653" y="4283383"/>
                    <a:pt x="18735" y="4019920"/>
                    <a:pt x="0" y="3847818"/>
                  </a:cubicBezTo>
                  <a:cubicBezTo>
                    <a:pt x="-18735" y="3675716"/>
                    <a:pt x="-14135" y="3476584"/>
                    <a:pt x="0" y="3291368"/>
                  </a:cubicBezTo>
                  <a:cubicBezTo>
                    <a:pt x="14135" y="3106152"/>
                    <a:pt x="29378" y="2967793"/>
                    <a:pt x="0" y="2699401"/>
                  </a:cubicBezTo>
                  <a:cubicBezTo>
                    <a:pt x="-29378" y="2431009"/>
                    <a:pt x="-24151" y="2320155"/>
                    <a:pt x="0" y="2213987"/>
                  </a:cubicBezTo>
                  <a:cubicBezTo>
                    <a:pt x="24151" y="2107819"/>
                    <a:pt x="6017" y="1800021"/>
                    <a:pt x="0" y="1693055"/>
                  </a:cubicBezTo>
                  <a:cubicBezTo>
                    <a:pt x="-6017" y="1586089"/>
                    <a:pt x="38927" y="1106178"/>
                    <a:pt x="0" y="887979"/>
                  </a:cubicBezTo>
                  <a:close/>
                </a:path>
                <a:path w="11671066" h="5327765" stroke="0" extrusionOk="0">
                  <a:moveTo>
                    <a:pt x="0" y="887979"/>
                  </a:moveTo>
                  <a:cubicBezTo>
                    <a:pt x="120207" y="388368"/>
                    <a:pt x="321989" y="92347"/>
                    <a:pt x="887979" y="0"/>
                  </a:cubicBezTo>
                  <a:cubicBezTo>
                    <a:pt x="1206360" y="-21728"/>
                    <a:pt x="1427802" y="-37568"/>
                    <a:pt x="1646604" y="0"/>
                  </a:cubicBezTo>
                  <a:cubicBezTo>
                    <a:pt x="1865406" y="37568"/>
                    <a:pt x="1902715" y="6712"/>
                    <a:pt x="2108376" y="0"/>
                  </a:cubicBezTo>
                  <a:cubicBezTo>
                    <a:pt x="2314037" y="-6712"/>
                    <a:pt x="2381343" y="-612"/>
                    <a:pt x="2471196" y="0"/>
                  </a:cubicBezTo>
                  <a:cubicBezTo>
                    <a:pt x="2561049" y="612"/>
                    <a:pt x="2883540" y="-7854"/>
                    <a:pt x="3130870" y="0"/>
                  </a:cubicBezTo>
                  <a:cubicBezTo>
                    <a:pt x="3378200" y="7854"/>
                    <a:pt x="3442729" y="7768"/>
                    <a:pt x="3691593" y="0"/>
                  </a:cubicBezTo>
                  <a:cubicBezTo>
                    <a:pt x="3940457" y="-7768"/>
                    <a:pt x="4128399" y="3355"/>
                    <a:pt x="4351267" y="0"/>
                  </a:cubicBezTo>
                  <a:cubicBezTo>
                    <a:pt x="4574135" y="-3355"/>
                    <a:pt x="4635297" y="24430"/>
                    <a:pt x="4911990" y="0"/>
                  </a:cubicBezTo>
                  <a:cubicBezTo>
                    <a:pt x="5188683" y="-24430"/>
                    <a:pt x="5144215" y="5407"/>
                    <a:pt x="5274810" y="0"/>
                  </a:cubicBezTo>
                  <a:cubicBezTo>
                    <a:pt x="5405405" y="-5407"/>
                    <a:pt x="5947620" y="-26714"/>
                    <a:pt x="6132386" y="0"/>
                  </a:cubicBezTo>
                  <a:cubicBezTo>
                    <a:pt x="6317152" y="26714"/>
                    <a:pt x="6325557" y="14954"/>
                    <a:pt x="6495207" y="0"/>
                  </a:cubicBezTo>
                  <a:cubicBezTo>
                    <a:pt x="6664857" y="-14954"/>
                    <a:pt x="6988447" y="32088"/>
                    <a:pt x="7154881" y="0"/>
                  </a:cubicBezTo>
                  <a:cubicBezTo>
                    <a:pt x="7321315" y="-32088"/>
                    <a:pt x="7503037" y="4375"/>
                    <a:pt x="7616652" y="0"/>
                  </a:cubicBezTo>
                  <a:cubicBezTo>
                    <a:pt x="7730267" y="-4375"/>
                    <a:pt x="8041353" y="-1041"/>
                    <a:pt x="8177375" y="0"/>
                  </a:cubicBezTo>
                  <a:cubicBezTo>
                    <a:pt x="8313397" y="1041"/>
                    <a:pt x="8558360" y="6063"/>
                    <a:pt x="8738098" y="0"/>
                  </a:cubicBezTo>
                  <a:cubicBezTo>
                    <a:pt x="8917836" y="-6063"/>
                    <a:pt x="8951284" y="9963"/>
                    <a:pt x="9100919" y="0"/>
                  </a:cubicBezTo>
                  <a:cubicBezTo>
                    <a:pt x="9250554" y="-9963"/>
                    <a:pt x="9423254" y="2013"/>
                    <a:pt x="9562690" y="0"/>
                  </a:cubicBezTo>
                  <a:cubicBezTo>
                    <a:pt x="9702126" y="-2013"/>
                    <a:pt x="9808171" y="-4157"/>
                    <a:pt x="10024462" y="0"/>
                  </a:cubicBezTo>
                  <a:cubicBezTo>
                    <a:pt x="10240753" y="4157"/>
                    <a:pt x="10589849" y="-60"/>
                    <a:pt x="10783087" y="0"/>
                  </a:cubicBezTo>
                  <a:cubicBezTo>
                    <a:pt x="11235609" y="-60758"/>
                    <a:pt x="11655161" y="411007"/>
                    <a:pt x="11671066" y="887979"/>
                  </a:cubicBezTo>
                  <a:cubicBezTo>
                    <a:pt x="11697269" y="1131530"/>
                    <a:pt x="11660353" y="1298034"/>
                    <a:pt x="11671066" y="1444429"/>
                  </a:cubicBezTo>
                  <a:cubicBezTo>
                    <a:pt x="11681780" y="1590824"/>
                    <a:pt x="11670675" y="1924963"/>
                    <a:pt x="11671066" y="2107433"/>
                  </a:cubicBezTo>
                  <a:cubicBezTo>
                    <a:pt x="11671457" y="2289903"/>
                    <a:pt x="11694294" y="2380452"/>
                    <a:pt x="11671066" y="2592846"/>
                  </a:cubicBezTo>
                  <a:cubicBezTo>
                    <a:pt x="11647838" y="2805240"/>
                    <a:pt x="11681029" y="3089588"/>
                    <a:pt x="11671066" y="3220332"/>
                  </a:cubicBezTo>
                  <a:cubicBezTo>
                    <a:pt x="11661103" y="3351076"/>
                    <a:pt x="11653987" y="3541589"/>
                    <a:pt x="11671066" y="3705746"/>
                  </a:cubicBezTo>
                  <a:cubicBezTo>
                    <a:pt x="11688145" y="3869903"/>
                    <a:pt x="11651422" y="4147871"/>
                    <a:pt x="11671066" y="4439786"/>
                  </a:cubicBezTo>
                  <a:cubicBezTo>
                    <a:pt x="11665616" y="4879826"/>
                    <a:pt x="11262424" y="5279782"/>
                    <a:pt x="10783087" y="5327765"/>
                  </a:cubicBezTo>
                  <a:cubicBezTo>
                    <a:pt x="10686276" y="5343348"/>
                    <a:pt x="10455646" y="5346502"/>
                    <a:pt x="10321315" y="5327765"/>
                  </a:cubicBezTo>
                  <a:cubicBezTo>
                    <a:pt x="10186984" y="5309028"/>
                    <a:pt x="9833235" y="5348642"/>
                    <a:pt x="9463739" y="5327765"/>
                  </a:cubicBezTo>
                  <a:cubicBezTo>
                    <a:pt x="9094243" y="5306888"/>
                    <a:pt x="9054739" y="5343062"/>
                    <a:pt x="8705114" y="5327765"/>
                  </a:cubicBezTo>
                  <a:cubicBezTo>
                    <a:pt x="8355490" y="5312468"/>
                    <a:pt x="8455903" y="5344729"/>
                    <a:pt x="8342294" y="5327765"/>
                  </a:cubicBezTo>
                  <a:cubicBezTo>
                    <a:pt x="8228685" y="5310801"/>
                    <a:pt x="7995852" y="5344779"/>
                    <a:pt x="7781571" y="5327765"/>
                  </a:cubicBezTo>
                  <a:cubicBezTo>
                    <a:pt x="7567290" y="5310751"/>
                    <a:pt x="7536891" y="5343713"/>
                    <a:pt x="7418750" y="5327765"/>
                  </a:cubicBezTo>
                  <a:cubicBezTo>
                    <a:pt x="7300609" y="5311817"/>
                    <a:pt x="7135964" y="5346914"/>
                    <a:pt x="6956979" y="5327765"/>
                  </a:cubicBezTo>
                  <a:cubicBezTo>
                    <a:pt x="6777994" y="5308616"/>
                    <a:pt x="6717730" y="5326076"/>
                    <a:pt x="6594158" y="5327765"/>
                  </a:cubicBezTo>
                  <a:cubicBezTo>
                    <a:pt x="6470586" y="5329454"/>
                    <a:pt x="6341954" y="5314366"/>
                    <a:pt x="6231337" y="5327765"/>
                  </a:cubicBezTo>
                  <a:cubicBezTo>
                    <a:pt x="6120720" y="5341164"/>
                    <a:pt x="5868897" y="5338663"/>
                    <a:pt x="5769566" y="5327765"/>
                  </a:cubicBezTo>
                  <a:cubicBezTo>
                    <a:pt x="5670235" y="5316867"/>
                    <a:pt x="5277679" y="5304841"/>
                    <a:pt x="5109892" y="5327765"/>
                  </a:cubicBezTo>
                  <a:cubicBezTo>
                    <a:pt x="4942105" y="5350689"/>
                    <a:pt x="4906228" y="5339868"/>
                    <a:pt x="4747071" y="5327765"/>
                  </a:cubicBezTo>
                  <a:cubicBezTo>
                    <a:pt x="4587914" y="5315662"/>
                    <a:pt x="4288915" y="5322456"/>
                    <a:pt x="3988446" y="5327765"/>
                  </a:cubicBezTo>
                  <a:cubicBezTo>
                    <a:pt x="3687978" y="5333074"/>
                    <a:pt x="3757078" y="5345643"/>
                    <a:pt x="3526674" y="5327765"/>
                  </a:cubicBezTo>
                  <a:cubicBezTo>
                    <a:pt x="3296270" y="5309887"/>
                    <a:pt x="3187939" y="5347173"/>
                    <a:pt x="2965952" y="5327765"/>
                  </a:cubicBezTo>
                  <a:cubicBezTo>
                    <a:pt x="2743965" y="5308357"/>
                    <a:pt x="2705478" y="5315461"/>
                    <a:pt x="2603131" y="5327765"/>
                  </a:cubicBezTo>
                  <a:cubicBezTo>
                    <a:pt x="2500784" y="5340069"/>
                    <a:pt x="2382265" y="5310512"/>
                    <a:pt x="2240310" y="5327765"/>
                  </a:cubicBezTo>
                  <a:cubicBezTo>
                    <a:pt x="2098355" y="5345018"/>
                    <a:pt x="1927747" y="5341160"/>
                    <a:pt x="1778539" y="5327765"/>
                  </a:cubicBezTo>
                  <a:cubicBezTo>
                    <a:pt x="1629331" y="5314370"/>
                    <a:pt x="1186012" y="5311425"/>
                    <a:pt x="887979" y="5327765"/>
                  </a:cubicBezTo>
                  <a:cubicBezTo>
                    <a:pt x="381551" y="5301069"/>
                    <a:pt x="14950" y="4874195"/>
                    <a:pt x="0" y="4439786"/>
                  </a:cubicBezTo>
                  <a:cubicBezTo>
                    <a:pt x="-29542" y="4284536"/>
                    <a:pt x="2612" y="4121879"/>
                    <a:pt x="0" y="3812300"/>
                  </a:cubicBezTo>
                  <a:cubicBezTo>
                    <a:pt x="-2612" y="3502721"/>
                    <a:pt x="-12787" y="3482977"/>
                    <a:pt x="0" y="3326886"/>
                  </a:cubicBezTo>
                  <a:cubicBezTo>
                    <a:pt x="12787" y="3170795"/>
                    <a:pt x="-23811" y="2962200"/>
                    <a:pt x="0" y="2663883"/>
                  </a:cubicBezTo>
                  <a:cubicBezTo>
                    <a:pt x="23811" y="2365566"/>
                    <a:pt x="457" y="2319608"/>
                    <a:pt x="0" y="2178469"/>
                  </a:cubicBezTo>
                  <a:cubicBezTo>
                    <a:pt x="-457" y="2037330"/>
                    <a:pt x="12343" y="1748482"/>
                    <a:pt x="0" y="1586501"/>
                  </a:cubicBezTo>
                  <a:cubicBezTo>
                    <a:pt x="-12343" y="1424520"/>
                    <a:pt x="-14001" y="1114207"/>
                    <a:pt x="0" y="887979"/>
                  </a:cubicBezTo>
                  <a:close/>
                </a:path>
              </a:pathLst>
            </a:custGeom>
            <a:ln>
              <a:solidFill>
                <a:schemeClr val="accent4"/>
              </a:solidFill>
              <a:extLst>
                <a:ext uri="{C807C97D-BFC1-408E-A445-0C87EB9F89A2}">
                  <ask:lineSketchStyleProps xmlns:ask="http://schemas.microsoft.com/office/drawing/2018/sketchyshapes" sd="2851438394">
                    <a:prstGeom prst="roundRect">
                      <a:avLst/>
                    </a:prstGeom>
                    <ask:type>
                      <ask:lineSketchFreehand/>
                    </ask:type>
                  </ask:lineSketchStyleProps>
                </a:ext>
              </a:extLst>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12" name="TextBox 11">
              <a:extLst>
                <a:ext uri="{FF2B5EF4-FFF2-40B4-BE49-F238E27FC236}">
                  <a16:creationId xmlns:a16="http://schemas.microsoft.com/office/drawing/2014/main" id="{AE3685E5-C149-4C9E-8FB1-B72A3B1FCD77}"/>
                </a:ext>
              </a:extLst>
            </p:cNvPr>
            <p:cNvSpPr txBox="1"/>
            <p:nvPr/>
          </p:nvSpPr>
          <p:spPr>
            <a:xfrm>
              <a:off x="482427" y="1706692"/>
              <a:ext cx="11076957" cy="4899452"/>
            </a:xfrm>
            <a:prstGeom prst="rect">
              <a:avLst/>
            </a:prstGeom>
            <a:noFill/>
          </p:spPr>
          <p:txBody>
            <a:bodyPr wrap="square" rtlCol="0">
              <a:spAutoFit/>
            </a:bodyPr>
            <a:lstStyle/>
            <a:p>
              <a:pPr algn="just"/>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Làng tôi ở lưng Trường Sơn, giữa vùng núi non trùng điệp. Một lần, tôi và mấy đứa bạn được ông tôi cho đi thăm rừng. Đứa nào cũng vui.</a:t>
              </a:r>
            </a:p>
            <a:p>
              <a:pPr algn="just"/>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Hôm đó là một ngày nắng ráo. Ông đưa cho mỗi đứa một tàu lá cọ che nắng. Chưa hết mùa mưa, đâu đâu cũng thấy cây ra thêm chồi và mọc cỏ xanh um. Đi trong rừng, nghe rất rõ tiếng suối róc rách và tiếng chim hót líu lo.</a:t>
              </a:r>
            </a:p>
            <a:p>
              <a:pPr algn="just"/>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Mặt trời chiếu những luồng sáng qua kẽ lá. Cây cối vươn ngọn lên cao tít đón nắng. Nhiều cây thân thẳng tắp, tán là tròn xoe. Những con sóc nâu cong đuôi nhảy thoăn thoắt qua các cành cây. Thấy có người đi tới, chúng dừng cả lại, nhìn ngơ ngác.</a:t>
              </a:r>
            </a:p>
            <a:p>
              <a:pPr algn="just"/>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Khi nắng đã nhạt màu trên những vòm cây, chúng tôi ra về trong tiếc nuối. Trên đường, ông kể về những cánh rừng thuở xưa. Biết bao cảnh sắc như hiện ra trước mắt chúng tôi: bầy vượn tinh nghịch đánh đu trên cành cao, đàn hươu nai xinh đẹp và hiền lành rủ nhau ra suối, những vạt cỏ đẫm sương long lanh trong nắng.</a:t>
              </a:r>
            </a:p>
            <a:p>
              <a:pPr algn="r"/>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(Vũ Hùng)</a:t>
              </a:r>
            </a:p>
            <a:p>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9" name="任意多边形: 形状 40">
            <a:extLst>
              <a:ext uri="{FF2B5EF4-FFF2-40B4-BE49-F238E27FC236}">
                <a16:creationId xmlns:a16="http://schemas.microsoft.com/office/drawing/2014/main" id="{2112E49D-2F17-4159-9ABC-91CB62167F3A}"/>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40" name="TextBox 39">
            <a:extLst>
              <a:ext uri="{FF2B5EF4-FFF2-40B4-BE49-F238E27FC236}">
                <a16:creationId xmlns:a16="http://schemas.microsoft.com/office/drawing/2014/main" id="{9B73A9CC-FB0E-4B66-81DE-8DFC3D00E472}"/>
              </a:ext>
            </a:extLst>
          </p:cNvPr>
          <p:cNvSpPr txBox="1"/>
          <p:nvPr/>
        </p:nvSpPr>
        <p:spPr>
          <a:xfrm>
            <a:off x="4170140" y="233547"/>
            <a:ext cx="420224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a:solidFill>
                  <a:srgbClr val="E14F48"/>
                </a:solidFill>
                <a:latin typeface="Calibri" panose="020F0502020204030204" pitchFamily="34" charset="0"/>
                <a:cs typeface="Calibri" panose="020F0502020204030204" pitchFamily="34" charset="0"/>
              </a:rPr>
              <a:t>Đọc</a:t>
            </a:r>
            <a:r>
              <a:rPr lang="en-US" sz="4400" b="1" dirty="0">
                <a:solidFill>
                  <a:srgbClr val="E14F48"/>
                </a:solidFill>
                <a:latin typeface="Calibri" panose="020F0502020204030204" pitchFamily="34" charset="0"/>
                <a:cs typeface="Calibri" panose="020F0502020204030204" pitchFamily="34" charset="0"/>
              </a:rPr>
              <a:t> </a:t>
            </a:r>
            <a:r>
              <a:rPr lang="en-US" sz="4400" b="1" dirty="0" err="1">
                <a:solidFill>
                  <a:srgbClr val="E14F48"/>
                </a:solidFill>
                <a:latin typeface="Calibri" panose="020F0502020204030204" pitchFamily="34" charset="0"/>
                <a:cs typeface="Calibri" panose="020F0502020204030204" pitchFamily="34" charset="0"/>
              </a:rPr>
              <a:t>mẫu</a:t>
            </a:r>
            <a:endParaRPr kumimoji="0" lang="en-US" sz="4400" b="1" i="0" u="none" strike="noStrike" kern="1200" cap="none" spc="0" normalizeH="0" baseline="0" noProof="0" dirty="0">
              <a:ln>
                <a:noFill/>
              </a:ln>
              <a:solidFill>
                <a:srgbClr val="E14F48"/>
              </a:solidFill>
              <a:effectLst/>
              <a:uLnTx/>
              <a:uFillTx/>
              <a:latin typeface="Calibri" panose="020F0502020204030204" pitchFamily="34" charset="0"/>
              <a:cs typeface="Calibri" panose="020F0502020204030204" pitchFamily="34" charset="0"/>
            </a:endParaRPr>
          </a:p>
        </p:txBody>
      </p:sp>
      <p:pic>
        <p:nvPicPr>
          <p:cNvPr id="41" name="Picture 40" descr="A picture containing icon&#10;&#10;Description automatically generated">
            <a:extLst>
              <a:ext uri="{FF2B5EF4-FFF2-40B4-BE49-F238E27FC236}">
                <a16:creationId xmlns:a16="http://schemas.microsoft.com/office/drawing/2014/main" id="{03923641-B135-4C5F-9287-49A164C0FF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42" name="Picture 41" descr="Icon&#10;&#10;Description automatically generated with medium confidence">
            <a:extLst>
              <a:ext uri="{FF2B5EF4-FFF2-40B4-BE49-F238E27FC236}">
                <a16:creationId xmlns:a16="http://schemas.microsoft.com/office/drawing/2014/main" id="{C9670AF5-0876-4724-94EB-FC953EBF5C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43" name="Picture 42" descr="A picture containing icon&#10;&#10;Description automatically generated">
            <a:extLst>
              <a:ext uri="{FF2B5EF4-FFF2-40B4-BE49-F238E27FC236}">
                <a16:creationId xmlns:a16="http://schemas.microsoft.com/office/drawing/2014/main" id="{95BB213A-0ECA-4513-B6F0-F2AF627F7D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sp>
        <p:nvSpPr>
          <p:cNvPr id="24" name="TextBox 23">
            <a:extLst>
              <a:ext uri="{FF2B5EF4-FFF2-40B4-BE49-F238E27FC236}">
                <a16:creationId xmlns:a16="http://schemas.microsoft.com/office/drawing/2014/main" id="{224DBA12-5E0F-4F72-9623-11CB680F646C}"/>
              </a:ext>
            </a:extLst>
          </p:cNvPr>
          <p:cNvSpPr txBox="1"/>
          <p:nvPr/>
        </p:nvSpPr>
        <p:spPr>
          <a:xfrm>
            <a:off x="3819612" y="1018472"/>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rừng</a:t>
            </a:r>
            <a:r>
              <a:rPr kumimoji="0" lang="en-US"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endParaRPr kumimoji="0" lang="en-US"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85114051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1000"/>
                                        <p:tgtEl>
                                          <p:spTgt spid="40"/>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41"/>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43"/>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41"/>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43"/>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43"/>
                                        </p:tgtEl>
                                      </p:cBhvr>
                                    </p:animEffect>
                                    <p:anim calcmode="lin" valueType="num">
                                      <p:cBhvr>
                                        <p:cTn id="18" dur="250"/>
                                        <p:tgtEl>
                                          <p:spTgt spid="43"/>
                                        </p:tgtEl>
                                        <p:attrNameLst>
                                          <p:attrName>ppt_x</p:attrName>
                                        </p:attrNameLst>
                                      </p:cBhvr>
                                      <p:tavLst>
                                        <p:tav tm="0">
                                          <p:val>
                                            <p:strVal val="ppt_x"/>
                                          </p:val>
                                        </p:tav>
                                        <p:tav tm="100000">
                                          <p:val>
                                            <p:strVal val="ppt_x"/>
                                          </p:val>
                                        </p:tav>
                                      </p:tavLst>
                                    </p:anim>
                                    <p:anim calcmode="lin" valueType="num">
                                      <p:cBhvr>
                                        <p:cTn id="19" dur="250"/>
                                        <p:tgtEl>
                                          <p:spTgt spid="43"/>
                                        </p:tgtEl>
                                        <p:attrNameLst>
                                          <p:attrName>ppt_y</p:attrName>
                                        </p:attrNameLst>
                                      </p:cBhvr>
                                      <p:tavLst>
                                        <p:tav tm="0">
                                          <p:val>
                                            <p:strVal val="ppt_y"/>
                                          </p:val>
                                        </p:tav>
                                        <p:tav tm="100000">
                                          <p:val>
                                            <p:strVal val="ppt_y+.1"/>
                                          </p:val>
                                        </p:tav>
                                      </p:tavLst>
                                    </p:anim>
                                    <p:set>
                                      <p:cBhvr>
                                        <p:cTn id="20" dur="1" fill="hold">
                                          <p:stCondLst>
                                            <p:cond delay="249"/>
                                          </p:stCondLst>
                                        </p:cTn>
                                        <p:tgtEl>
                                          <p:spTgt spid="43"/>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F569681F-782B-43C2-A249-A46DBE329B55}"/>
              </a:ext>
            </a:extLst>
          </p:cNvPr>
          <p:cNvGrpSpPr/>
          <p:nvPr/>
        </p:nvGrpSpPr>
        <p:grpSpPr>
          <a:xfrm>
            <a:off x="260466" y="1009227"/>
            <a:ext cx="11671066" cy="5786650"/>
            <a:chOff x="56475" y="1219192"/>
            <a:chExt cx="11671066" cy="5386952"/>
          </a:xfrm>
        </p:grpSpPr>
        <p:sp>
          <p:nvSpPr>
            <p:cNvPr id="17" name="Rectangle: Rounded Corners 16">
              <a:extLst>
                <a:ext uri="{FF2B5EF4-FFF2-40B4-BE49-F238E27FC236}">
                  <a16:creationId xmlns:a16="http://schemas.microsoft.com/office/drawing/2014/main" id="{5517E5B0-AFDC-4734-BFB1-BEC1936A1EE1}"/>
                </a:ext>
              </a:extLst>
            </p:cNvPr>
            <p:cNvSpPr/>
            <p:nvPr/>
          </p:nvSpPr>
          <p:spPr>
            <a:xfrm>
              <a:off x="56475" y="1219192"/>
              <a:ext cx="11671066" cy="5327765"/>
            </a:xfrm>
            <a:custGeom>
              <a:avLst/>
              <a:gdLst>
                <a:gd name="connsiteX0" fmla="*/ 0 w 11671066"/>
                <a:gd name="connsiteY0" fmla="*/ 887979 h 5327765"/>
                <a:gd name="connsiteX1" fmla="*/ 887979 w 11671066"/>
                <a:gd name="connsiteY1" fmla="*/ 0 h 5327765"/>
                <a:gd name="connsiteX2" fmla="*/ 1250800 w 11671066"/>
                <a:gd name="connsiteY2" fmla="*/ 0 h 5327765"/>
                <a:gd name="connsiteX3" fmla="*/ 2009425 w 11671066"/>
                <a:gd name="connsiteY3" fmla="*/ 0 h 5327765"/>
                <a:gd name="connsiteX4" fmla="*/ 2768050 w 11671066"/>
                <a:gd name="connsiteY4" fmla="*/ 0 h 5327765"/>
                <a:gd name="connsiteX5" fmla="*/ 3625626 w 11671066"/>
                <a:gd name="connsiteY5" fmla="*/ 0 h 5327765"/>
                <a:gd name="connsiteX6" fmla="*/ 3988446 w 11671066"/>
                <a:gd name="connsiteY6" fmla="*/ 0 h 5327765"/>
                <a:gd name="connsiteX7" fmla="*/ 4648120 w 11671066"/>
                <a:gd name="connsiteY7" fmla="*/ 0 h 5327765"/>
                <a:gd name="connsiteX8" fmla="*/ 5109892 w 11671066"/>
                <a:gd name="connsiteY8" fmla="*/ 0 h 5327765"/>
                <a:gd name="connsiteX9" fmla="*/ 5868517 w 11671066"/>
                <a:gd name="connsiteY9" fmla="*/ 0 h 5327765"/>
                <a:gd name="connsiteX10" fmla="*/ 6429239 w 11671066"/>
                <a:gd name="connsiteY10" fmla="*/ 0 h 5327765"/>
                <a:gd name="connsiteX11" fmla="*/ 6989962 w 11671066"/>
                <a:gd name="connsiteY11" fmla="*/ 0 h 5327765"/>
                <a:gd name="connsiteX12" fmla="*/ 7352783 w 11671066"/>
                <a:gd name="connsiteY12" fmla="*/ 0 h 5327765"/>
                <a:gd name="connsiteX13" fmla="*/ 8111408 w 11671066"/>
                <a:gd name="connsiteY13" fmla="*/ 0 h 5327765"/>
                <a:gd name="connsiteX14" fmla="*/ 8870033 w 11671066"/>
                <a:gd name="connsiteY14" fmla="*/ 0 h 5327765"/>
                <a:gd name="connsiteX15" fmla="*/ 9529707 w 11671066"/>
                <a:gd name="connsiteY15" fmla="*/ 0 h 5327765"/>
                <a:gd name="connsiteX16" fmla="*/ 10189381 w 11671066"/>
                <a:gd name="connsiteY16" fmla="*/ 0 h 5327765"/>
                <a:gd name="connsiteX17" fmla="*/ 10783087 w 11671066"/>
                <a:gd name="connsiteY17" fmla="*/ 0 h 5327765"/>
                <a:gd name="connsiteX18" fmla="*/ 11671066 w 11671066"/>
                <a:gd name="connsiteY18" fmla="*/ 887979 h 5327765"/>
                <a:gd name="connsiteX19" fmla="*/ 11671066 w 11671066"/>
                <a:gd name="connsiteY19" fmla="*/ 1444429 h 5327765"/>
                <a:gd name="connsiteX20" fmla="*/ 11671066 w 11671066"/>
                <a:gd name="connsiteY20" fmla="*/ 1965360 h 5327765"/>
                <a:gd name="connsiteX21" fmla="*/ 11671066 w 11671066"/>
                <a:gd name="connsiteY21" fmla="*/ 2521810 h 5327765"/>
                <a:gd name="connsiteX22" fmla="*/ 11671066 w 11671066"/>
                <a:gd name="connsiteY22" fmla="*/ 3007224 h 5327765"/>
                <a:gd name="connsiteX23" fmla="*/ 11671066 w 11671066"/>
                <a:gd name="connsiteY23" fmla="*/ 3492637 h 5327765"/>
                <a:gd name="connsiteX24" fmla="*/ 11671066 w 11671066"/>
                <a:gd name="connsiteY24" fmla="*/ 4439786 h 5327765"/>
                <a:gd name="connsiteX25" fmla="*/ 10783087 w 11671066"/>
                <a:gd name="connsiteY25" fmla="*/ 5327765 h 5327765"/>
                <a:gd name="connsiteX26" fmla="*/ 10420266 w 11671066"/>
                <a:gd name="connsiteY26" fmla="*/ 5327765 h 5327765"/>
                <a:gd name="connsiteX27" fmla="*/ 9958495 w 11671066"/>
                <a:gd name="connsiteY27" fmla="*/ 5327765 h 5327765"/>
                <a:gd name="connsiteX28" fmla="*/ 9397772 w 11671066"/>
                <a:gd name="connsiteY28" fmla="*/ 5327765 h 5327765"/>
                <a:gd name="connsiteX29" fmla="*/ 8837049 w 11671066"/>
                <a:gd name="connsiteY29" fmla="*/ 5327765 h 5327765"/>
                <a:gd name="connsiteX30" fmla="*/ 8375277 w 11671066"/>
                <a:gd name="connsiteY30" fmla="*/ 5327765 h 5327765"/>
                <a:gd name="connsiteX31" fmla="*/ 7814555 w 11671066"/>
                <a:gd name="connsiteY31" fmla="*/ 5327765 h 5327765"/>
                <a:gd name="connsiteX32" fmla="*/ 7055930 w 11671066"/>
                <a:gd name="connsiteY32" fmla="*/ 5327765 h 5327765"/>
                <a:gd name="connsiteX33" fmla="*/ 6693109 w 11671066"/>
                <a:gd name="connsiteY33" fmla="*/ 5327765 h 5327765"/>
                <a:gd name="connsiteX34" fmla="*/ 5934484 w 11671066"/>
                <a:gd name="connsiteY34" fmla="*/ 5327765 h 5327765"/>
                <a:gd name="connsiteX35" fmla="*/ 5571663 w 11671066"/>
                <a:gd name="connsiteY35" fmla="*/ 5327765 h 5327765"/>
                <a:gd name="connsiteX36" fmla="*/ 4911990 w 11671066"/>
                <a:gd name="connsiteY36" fmla="*/ 5327765 h 5327765"/>
                <a:gd name="connsiteX37" fmla="*/ 4153365 w 11671066"/>
                <a:gd name="connsiteY37" fmla="*/ 5327765 h 5327765"/>
                <a:gd name="connsiteX38" fmla="*/ 3394740 w 11671066"/>
                <a:gd name="connsiteY38" fmla="*/ 5327765 h 5327765"/>
                <a:gd name="connsiteX39" fmla="*/ 2636115 w 11671066"/>
                <a:gd name="connsiteY39" fmla="*/ 5327765 h 5327765"/>
                <a:gd name="connsiteX40" fmla="*/ 2075392 w 11671066"/>
                <a:gd name="connsiteY40" fmla="*/ 5327765 h 5327765"/>
                <a:gd name="connsiteX41" fmla="*/ 887979 w 11671066"/>
                <a:gd name="connsiteY41" fmla="*/ 5327765 h 5327765"/>
                <a:gd name="connsiteX42" fmla="*/ 0 w 11671066"/>
                <a:gd name="connsiteY42" fmla="*/ 4439786 h 5327765"/>
                <a:gd name="connsiteX43" fmla="*/ 0 w 11671066"/>
                <a:gd name="connsiteY43" fmla="*/ 3847818 h 5327765"/>
                <a:gd name="connsiteX44" fmla="*/ 0 w 11671066"/>
                <a:gd name="connsiteY44" fmla="*/ 3291368 h 5327765"/>
                <a:gd name="connsiteX45" fmla="*/ 0 w 11671066"/>
                <a:gd name="connsiteY45" fmla="*/ 2699401 h 5327765"/>
                <a:gd name="connsiteX46" fmla="*/ 0 w 11671066"/>
                <a:gd name="connsiteY46" fmla="*/ 2213987 h 5327765"/>
                <a:gd name="connsiteX47" fmla="*/ 0 w 11671066"/>
                <a:gd name="connsiteY47" fmla="*/ 1693055 h 5327765"/>
                <a:gd name="connsiteX48" fmla="*/ 0 w 11671066"/>
                <a:gd name="connsiteY48" fmla="*/ 887979 h 5327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671066" h="5327765" fill="none" extrusionOk="0">
                  <a:moveTo>
                    <a:pt x="0" y="887979"/>
                  </a:moveTo>
                  <a:cubicBezTo>
                    <a:pt x="-1592" y="416211"/>
                    <a:pt x="428481" y="-37727"/>
                    <a:pt x="887979" y="0"/>
                  </a:cubicBezTo>
                  <a:cubicBezTo>
                    <a:pt x="984718" y="-5052"/>
                    <a:pt x="1168402" y="12251"/>
                    <a:pt x="1250800" y="0"/>
                  </a:cubicBezTo>
                  <a:cubicBezTo>
                    <a:pt x="1333198" y="-12251"/>
                    <a:pt x="1743543" y="-16199"/>
                    <a:pt x="2009425" y="0"/>
                  </a:cubicBezTo>
                  <a:cubicBezTo>
                    <a:pt x="2275307" y="16199"/>
                    <a:pt x="2596826" y="-21724"/>
                    <a:pt x="2768050" y="0"/>
                  </a:cubicBezTo>
                  <a:cubicBezTo>
                    <a:pt x="2939275" y="21724"/>
                    <a:pt x="3333107" y="31781"/>
                    <a:pt x="3625626" y="0"/>
                  </a:cubicBezTo>
                  <a:cubicBezTo>
                    <a:pt x="3918145" y="-31781"/>
                    <a:pt x="3870796" y="2721"/>
                    <a:pt x="3988446" y="0"/>
                  </a:cubicBezTo>
                  <a:cubicBezTo>
                    <a:pt x="4106096" y="-2721"/>
                    <a:pt x="4433779" y="3485"/>
                    <a:pt x="4648120" y="0"/>
                  </a:cubicBezTo>
                  <a:cubicBezTo>
                    <a:pt x="4862461" y="-3485"/>
                    <a:pt x="4990343" y="-10688"/>
                    <a:pt x="5109892" y="0"/>
                  </a:cubicBezTo>
                  <a:cubicBezTo>
                    <a:pt x="5229441" y="10688"/>
                    <a:pt x="5627879" y="16122"/>
                    <a:pt x="5868517" y="0"/>
                  </a:cubicBezTo>
                  <a:cubicBezTo>
                    <a:pt x="6109156" y="-16122"/>
                    <a:pt x="6278385" y="719"/>
                    <a:pt x="6429239" y="0"/>
                  </a:cubicBezTo>
                  <a:cubicBezTo>
                    <a:pt x="6580093" y="-719"/>
                    <a:pt x="6717155" y="16287"/>
                    <a:pt x="6989962" y="0"/>
                  </a:cubicBezTo>
                  <a:cubicBezTo>
                    <a:pt x="7262769" y="-16287"/>
                    <a:pt x="7258229" y="12370"/>
                    <a:pt x="7352783" y="0"/>
                  </a:cubicBezTo>
                  <a:cubicBezTo>
                    <a:pt x="7447337" y="-12370"/>
                    <a:pt x="7755936" y="-4040"/>
                    <a:pt x="8111408" y="0"/>
                  </a:cubicBezTo>
                  <a:cubicBezTo>
                    <a:pt x="8466880" y="4040"/>
                    <a:pt x="8535429" y="-29586"/>
                    <a:pt x="8870033" y="0"/>
                  </a:cubicBezTo>
                  <a:cubicBezTo>
                    <a:pt x="9204638" y="29586"/>
                    <a:pt x="9209490" y="7679"/>
                    <a:pt x="9529707" y="0"/>
                  </a:cubicBezTo>
                  <a:cubicBezTo>
                    <a:pt x="9849924" y="-7679"/>
                    <a:pt x="10024176" y="-31971"/>
                    <a:pt x="10189381" y="0"/>
                  </a:cubicBezTo>
                  <a:cubicBezTo>
                    <a:pt x="10354586" y="31971"/>
                    <a:pt x="10605505" y="4222"/>
                    <a:pt x="10783087" y="0"/>
                  </a:cubicBezTo>
                  <a:cubicBezTo>
                    <a:pt x="11332716" y="-59018"/>
                    <a:pt x="11753044" y="400791"/>
                    <a:pt x="11671066" y="887979"/>
                  </a:cubicBezTo>
                  <a:cubicBezTo>
                    <a:pt x="11698152" y="1143086"/>
                    <a:pt x="11696115" y="1246971"/>
                    <a:pt x="11671066" y="1444429"/>
                  </a:cubicBezTo>
                  <a:cubicBezTo>
                    <a:pt x="11646018" y="1641887"/>
                    <a:pt x="11679447" y="1824807"/>
                    <a:pt x="11671066" y="1965360"/>
                  </a:cubicBezTo>
                  <a:cubicBezTo>
                    <a:pt x="11662685" y="2105913"/>
                    <a:pt x="11689885" y="2384209"/>
                    <a:pt x="11671066" y="2521810"/>
                  </a:cubicBezTo>
                  <a:cubicBezTo>
                    <a:pt x="11652248" y="2659411"/>
                    <a:pt x="11674362" y="2873344"/>
                    <a:pt x="11671066" y="3007224"/>
                  </a:cubicBezTo>
                  <a:cubicBezTo>
                    <a:pt x="11667770" y="3141104"/>
                    <a:pt x="11691091" y="3252676"/>
                    <a:pt x="11671066" y="3492637"/>
                  </a:cubicBezTo>
                  <a:cubicBezTo>
                    <a:pt x="11651041" y="3732598"/>
                    <a:pt x="11706978" y="4203032"/>
                    <a:pt x="11671066" y="4439786"/>
                  </a:cubicBezTo>
                  <a:cubicBezTo>
                    <a:pt x="11655725" y="4904164"/>
                    <a:pt x="11195526" y="5346685"/>
                    <a:pt x="10783087" y="5327765"/>
                  </a:cubicBezTo>
                  <a:cubicBezTo>
                    <a:pt x="10653802" y="5344533"/>
                    <a:pt x="10511583" y="5325477"/>
                    <a:pt x="10420266" y="5327765"/>
                  </a:cubicBezTo>
                  <a:cubicBezTo>
                    <a:pt x="10328949" y="5330053"/>
                    <a:pt x="10158117" y="5321898"/>
                    <a:pt x="9958495" y="5327765"/>
                  </a:cubicBezTo>
                  <a:cubicBezTo>
                    <a:pt x="9758873" y="5333632"/>
                    <a:pt x="9606340" y="5340829"/>
                    <a:pt x="9397772" y="5327765"/>
                  </a:cubicBezTo>
                  <a:cubicBezTo>
                    <a:pt x="9189204" y="5314701"/>
                    <a:pt x="9043970" y="5339190"/>
                    <a:pt x="8837049" y="5327765"/>
                  </a:cubicBezTo>
                  <a:cubicBezTo>
                    <a:pt x="8630128" y="5316340"/>
                    <a:pt x="8515539" y="5320213"/>
                    <a:pt x="8375277" y="5327765"/>
                  </a:cubicBezTo>
                  <a:cubicBezTo>
                    <a:pt x="8235015" y="5335317"/>
                    <a:pt x="7964697" y="5335719"/>
                    <a:pt x="7814555" y="5327765"/>
                  </a:cubicBezTo>
                  <a:cubicBezTo>
                    <a:pt x="7664413" y="5319811"/>
                    <a:pt x="7318615" y="5305939"/>
                    <a:pt x="7055930" y="5327765"/>
                  </a:cubicBezTo>
                  <a:cubicBezTo>
                    <a:pt x="6793246" y="5349591"/>
                    <a:pt x="6859551" y="5315728"/>
                    <a:pt x="6693109" y="5327765"/>
                  </a:cubicBezTo>
                  <a:cubicBezTo>
                    <a:pt x="6526667" y="5339802"/>
                    <a:pt x="6207371" y="5291697"/>
                    <a:pt x="5934484" y="5327765"/>
                  </a:cubicBezTo>
                  <a:cubicBezTo>
                    <a:pt x="5661598" y="5363833"/>
                    <a:pt x="5729071" y="5310916"/>
                    <a:pt x="5571663" y="5327765"/>
                  </a:cubicBezTo>
                  <a:cubicBezTo>
                    <a:pt x="5414255" y="5344614"/>
                    <a:pt x="5048679" y="5352673"/>
                    <a:pt x="4911990" y="5327765"/>
                  </a:cubicBezTo>
                  <a:cubicBezTo>
                    <a:pt x="4775301" y="5302857"/>
                    <a:pt x="4478122" y="5321519"/>
                    <a:pt x="4153365" y="5327765"/>
                  </a:cubicBezTo>
                  <a:cubicBezTo>
                    <a:pt x="3828608" y="5334011"/>
                    <a:pt x="3555970" y="5358632"/>
                    <a:pt x="3394740" y="5327765"/>
                  </a:cubicBezTo>
                  <a:cubicBezTo>
                    <a:pt x="3233510" y="5296898"/>
                    <a:pt x="2918175" y="5334275"/>
                    <a:pt x="2636115" y="5327765"/>
                  </a:cubicBezTo>
                  <a:cubicBezTo>
                    <a:pt x="2354056" y="5321255"/>
                    <a:pt x="2201566" y="5346360"/>
                    <a:pt x="2075392" y="5327765"/>
                  </a:cubicBezTo>
                  <a:cubicBezTo>
                    <a:pt x="1949218" y="5309170"/>
                    <a:pt x="1329938" y="5345173"/>
                    <a:pt x="887979" y="5327765"/>
                  </a:cubicBezTo>
                  <a:cubicBezTo>
                    <a:pt x="400531" y="5363534"/>
                    <a:pt x="85094" y="5001183"/>
                    <a:pt x="0" y="4439786"/>
                  </a:cubicBezTo>
                  <a:cubicBezTo>
                    <a:pt x="7653" y="4283383"/>
                    <a:pt x="18735" y="4019920"/>
                    <a:pt x="0" y="3847818"/>
                  </a:cubicBezTo>
                  <a:cubicBezTo>
                    <a:pt x="-18735" y="3675716"/>
                    <a:pt x="-14135" y="3476584"/>
                    <a:pt x="0" y="3291368"/>
                  </a:cubicBezTo>
                  <a:cubicBezTo>
                    <a:pt x="14135" y="3106152"/>
                    <a:pt x="29378" y="2967793"/>
                    <a:pt x="0" y="2699401"/>
                  </a:cubicBezTo>
                  <a:cubicBezTo>
                    <a:pt x="-29378" y="2431009"/>
                    <a:pt x="-24151" y="2320155"/>
                    <a:pt x="0" y="2213987"/>
                  </a:cubicBezTo>
                  <a:cubicBezTo>
                    <a:pt x="24151" y="2107819"/>
                    <a:pt x="6017" y="1800021"/>
                    <a:pt x="0" y="1693055"/>
                  </a:cubicBezTo>
                  <a:cubicBezTo>
                    <a:pt x="-6017" y="1586089"/>
                    <a:pt x="38927" y="1106178"/>
                    <a:pt x="0" y="887979"/>
                  </a:cubicBezTo>
                  <a:close/>
                </a:path>
                <a:path w="11671066" h="5327765" stroke="0" extrusionOk="0">
                  <a:moveTo>
                    <a:pt x="0" y="887979"/>
                  </a:moveTo>
                  <a:cubicBezTo>
                    <a:pt x="120207" y="388368"/>
                    <a:pt x="321989" y="92347"/>
                    <a:pt x="887979" y="0"/>
                  </a:cubicBezTo>
                  <a:cubicBezTo>
                    <a:pt x="1206360" y="-21728"/>
                    <a:pt x="1427802" y="-37568"/>
                    <a:pt x="1646604" y="0"/>
                  </a:cubicBezTo>
                  <a:cubicBezTo>
                    <a:pt x="1865406" y="37568"/>
                    <a:pt x="1902715" y="6712"/>
                    <a:pt x="2108376" y="0"/>
                  </a:cubicBezTo>
                  <a:cubicBezTo>
                    <a:pt x="2314037" y="-6712"/>
                    <a:pt x="2381343" y="-612"/>
                    <a:pt x="2471196" y="0"/>
                  </a:cubicBezTo>
                  <a:cubicBezTo>
                    <a:pt x="2561049" y="612"/>
                    <a:pt x="2883540" y="-7854"/>
                    <a:pt x="3130870" y="0"/>
                  </a:cubicBezTo>
                  <a:cubicBezTo>
                    <a:pt x="3378200" y="7854"/>
                    <a:pt x="3442729" y="7768"/>
                    <a:pt x="3691593" y="0"/>
                  </a:cubicBezTo>
                  <a:cubicBezTo>
                    <a:pt x="3940457" y="-7768"/>
                    <a:pt x="4128399" y="3355"/>
                    <a:pt x="4351267" y="0"/>
                  </a:cubicBezTo>
                  <a:cubicBezTo>
                    <a:pt x="4574135" y="-3355"/>
                    <a:pt x="4635297" y="24430"/>
                    <a:pt x="4911990" y="0"/>
                  </a:cubicBezTo>
                  <a:cubicBezTo>
                    <a:pt x="5188683" y="-24430"/>
                    <a:pt x="5144215" y="5407"/>
                    <a:pt x="5274810" y="0"/>
                  </a:cubicBezTo>
                  <a:cubicBezTo>
                    <a:pt x="5405405" y="-5407"/>
                    <a:pt x="5947620" y="-26714"/>
                    <a:pt x="6132386" y="0"/>
                  </a:cubicBezTo>
                  <a:cubicBezTo>
                    <a:pt x="6317152" y="26714"/>
                    <a:pt x="6325557" y="14954"/>
                    <a:pt x="6495207" y="0"/>
                  </a:cubicBezTo>
                  <a:cubicBezTo>
                    <a:pt x="6664857" y="-14954"/>
                    <a:pt x="6988447" y="32088"/>
                    <a:pt x="7154881" y="0"/>
                  </a:cubicBezTo>
                  <a:cubicBezTo>
                    <a:pt x="7321315" y="-32088"/>
                    <a:pt x="7503037" y="4375"/>
                    <a:pt x="7616652" y="0"/>
                  </a:cubicBezTo>
                  <a:cubicBezTo>
                    <a:pt x="7730267" y="-4375"/>
                    <a:pt x="8041353" y="-1041"/>
                    <a:pt x="8177375" y="0"/>
                  </a:cubicBezTo>
                  <a:cubicBezTo>
                    <a:pt x="8313397" y="1041"/>
                    <a:pt x="8558360" y="6063"/>
                    <a:pt x="8738098" y="0"/>
                  </a:cubicBezTo>
                  <a:cubicBezTo>
                    <a:pt x="8917836" y="-6063"/>
                    <a:pt x="8951284" y="9963"/>
                    <a:pt x="9100919" y="0"/>
                  </a:cubicBezTo>
                  <a:cubicBezTo>
                    <a:pt x="9250554" y="-9963"/>
                    <a:pt x="9423254" y="2013"/>
                    <a:pt x="9562690" y="0"/>
                  </a:cubicBezTo>
                  <a:cubicBezTo>
                    <a:pt x="9702126" y="-2013"/>
                    <a:pt x="9808171" y="-4157"/>
                    <a:pt x="10024462" y="0"/>
                  </a:cubicBezTo>
                  <a:cubicBezTo>
                    <a:pt x="10240753" y="4157"/>
                    <a:pt x="10589849" y="-60"/>
                    <a:pt x="10783087" y="0"/>
                  </a:cubicBezTo>
                  <a:cubicBezTo>
                    <a:pt x="11235609" y="-60758"/>
                    <a:pt x="11655161" y="411007"/>
                    <a:pt x="11671066" y="887979"/>
                  </a:cubicBezTo>
                  <a:cubicBezTo>
                    <a:pt x="11697269" y="1131530"/>
                    <a:pt x="11660353" y="1298034"/>
                    <a:pt x="11671066" y="1444429"/>
                  </a:cubicBezTo>
                  <a:cubicBezTo>
                    <a:pt x="11681780" y="1590824"/>
                    <a:pt x="11670675" y="1924963"/>
                    <a:pt x="11671066" y="2107433"/>
                  </a:cubicBezTo>
                  <a:cubicBezTo>
                    <a:pt x="11671457" y="2289903"/>
                    <a:pt x="11694294" y="2380452"/>
                    <a:pt x="11671066" y="2592846"/>
                  </a:cubicBezTo>
                  <a:cubicBezTo>
                    <a:pt x="11647838" y="2805240"/>
                    <a:pt x="11681029" y="3089588"/>
                    <a:pt x="11671066" y="3220332"/>
                  </a:cubicBezTo>
                  <a:cubicBezTo>
                    <a:pt x="11661103" y="3351076"/>
                    <a:pt x="11653987" y="3541589"/>
                    <a:pt x="11671066" y="3705746"/>
                  </a:cubicBezTo>
                  <a:cubicBezTo>
                    <a:pt x="11688145" y="3869903"/>
                    <a:pt x="11651422" y="4147871"/>
                    <a:pt x="11671066" y="4439786"/>
                  </a:cubicBezTo>
                  <a:cubicBezTo>
                    <a:pt x="11665616" y="4879826"/>
                    <a:pt x="11262424" y="5279782"/>
                    <a:pt x="10783087" y="5327765"/>
                  </a:cubicBezTo>
                  <a:cubicBezTo>
                    <a:pt x="10686276" y="5343348"/>
                    <a:pt x="10455646" y="5346502"/>
                    <a:pt x="10321315" y="5327765"/>
                  </a:cubicBezTo>
                  <a:cubicBezTo>
                    <a:pt x="10186984" y="5309028"/>
                    <a:pt x="9833235" y="5348642"/>
                    <a:pt x="9463739" y="5327765"/>
                  </a:cubicBezTo>
                  <a:cubicBezTo>
                    <a:pt x="9094243" y="5306888"/>
                    <a:pt x="9054739" y="5343062"/>
                    <a:pt x="8705114" y="5327765"/>
                  </a:cubicBezTo>
                  <a:cubicBezTo>
                    <a:pt x="8355490" y="5312468"/>
                    <a:pt x="8455903" y="5344729"/>
                    <a:pt x="8342294" y="5327765"/>
                  </a:cubicBezTo>
                  <a:cubicBezTo>
                    <a:pt x="8228685" y="5310801"/>
                    <a:pt x="7995852" y="5344779"/>
                    <a:pt x="7781571" y="5327765"/>
                  </a:cubicBezTo>
                  <a:cubicBezTo>
                    <a:pt x="7567290" y="5310751"/>
                    <a:pt x="7536891" y="5343713"/>
                    <a:pt x="7418750" y="5327765"/>
                  </a:cubicBezTo>
                  <a:cubicBezTo>
                    <a:pt x="7300609" y="5311817"/>
                    <a:pt x="7135964" y="5346914"/>
                    <a:pt x="6956979" y="5327765"/>
                  </a:cubicBezTo>
                  <a:cubicBezTo>
                    <a:pt x="6777994" y="5308616"/>
                    <a:pt x="6717730" y="5326076"/>
                    <a:pt x="6594158" y="5327765"/>
                  </a:cubicBezTo>
                  <a:cubicBezTo>
                    <a:pt x="6470586" y="5329454"/>
                    <a:pt x="6341954" y="5314366"/>
                    <a:pt x="6231337" y="5327765"/>
                  </a:cubicBezTo>
                  <a:cubicBezTo>
                    <a:pt x="6120720" y="5341164"/>
                    <a:pt x="5868897" y="5338663"/>
                    <a:pt x="5769566" y="5327765"/>
                  </a:cubicBezTo>
                  <a:cubicBezTo>
                    <a:pt x="5670235" y="5316867"/>
                    <a:pt x="5277679" y="5304841"/>
                    <a:pt x="5109892" y="5327765"/>
                  </a:cubicBezTo>
                  <a:cubicBezTo>
                    <a:pt x="4942105" y="5350689"/>
                    <a:pt x="4906228" y="5339868"/>
                    <a:pt x="4747071" y="5327765"/>
                  </a:cubicBezTo>
                  <a:cubicBezTo>
                    <a:pt x="4587914" y="5315662"/>
                    <a:pt x="4288915" y="5322456"/>
                    <a:pt x="3988446" y="5327765"/>
                  </a:cubicBezTo>
                  <a:cubicBezTo>
                    <a:pt x="3687978" y="5333074"/>
                    <a:pt x="3757078" y="5345643"/>
                    <a:pt x="3526674" y="5327765"/>
                  </a:cubicBezTo>
                  <a:cubicBezTo>
                    <a:pt x="3296270" y="5309887"/>
                    <a:pt x="3187939" y="5347173"/>
                    <a:pt x="2965952" y="5327765"/>
                  </a:cubicBezTo>
                  <a:cubicBezTo>
                    <a:pt x="2743965" y="5308357"/>
                    <a:pt x="2705478" y="5315461"/>
                    <a:pt x="2603131" y="5327765"/>
                  </a:cubicBezTo>
                  <a:cubicBezTo>
                    <a:pt x="2500784" y="5340069"/>
                    <a:pt x="2382265" y="5310512"/>
                    <a:pt x="2240310" y="5327765"/>
                  </a:cubicBezTo>
                  <a:cubicBezTo>
                    <a:pt x="2098355" y="5345018"/>
                    <a:pt x="1927747" y="5341160"/>
                    <a:pt x="1778539" y="5327765"/>
                  </a:cubicBezTo>
                  <a:cubicBezTo>
                    <a:pt x="1629331" y="5314370"/>
                    <a:pt x="1186012" y="5311425"/>
                    <a:pt x="887979" y="5327765"/>
                  </a:cubicBezTo>
                  <a:cubicBezTo>
                    <a:pt x="381551" y="5301069"/>
                    <a:pt x="14950" y="4874195"/>
                    <a:pt x="0" y="4439786"/>
                  </a:cubicBezTo>
                  <a:cubicBezTo>
                    <a:pt x="-29542" y="4284536"/>
                    <a:pt x="2612" y="4121879"/>
                    <a:pt x="0" y="3812300"/>
                  </a:cubicBezTo>
                  <a:cubicBezTo>
                    <a:pt x="-2612" y="3502721"/>
                    <a:pt x="-12787" y="3482977"/>
                    <a:pt x="0" y="3326886"/>
                  </a:cubicBezTo>
                  <a:cubicBezTo>
                    <a:pt x="12787" y="3170795"/>
                    <a:pt x="-23811" y="2962200"/>
                    <a:pt x="0" y="2663883"/>
                  </a:cubicBezTo>
                  <a:cubicBezTo>
                    <a:pt x="23811" y="2365566"/>
                    <a:pt x="457" y="2319608"/>
                    <a:pt x="0" y="2178469"/>
                  </a:cubicBezTo>
                  <a:cubicBezTo>
                    <a:pt x="-457" y="2037330"/>
                    <a:pt x="12343" y="1748482"/>
                    <a:pt x="0" y="1586501"/>
                  </a:cubicBezTo>
                  <a:cubicBezTo>
                    <a:pt x="-12343" y="1424520"/>
                    <a:pt x="-14001" y="1114207"/>
                    <a:pt x="0" y="887979"/>
                  </a:cubicBezTo>
                  <a:close/>
                </a:path>
              </a:pathLst>
            </a:custGeom>
            <a:ln>
              <a:solidFill>
                <a:schemeClr val="accent4"/>
              </a:solidFill>
              <a:extLst>
                <a:ext uri="{C807C97D-BFC1-408E-A445-0C87EB9F89A2}">
                  <ask:lineSketchStyleProps xmlns:ask="http://schemas.microsoft.com/office/drawing/2018/sketchyshapes" sd="2851438394">
                    <a:prstGeom prst="roundRect">
                      <a:avLst/>
                    </a:prstGeom>
                    <ask:type>
                      <ask:lineSketchFreehand/>
                    </ask:type>
                  </ask:lineSketchStyleProps>
                </a:ext>
              </a:extLst>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12" name="TextBox 11">
              <a:extLst>
                <a:ext uri="{FF2B5EF4-FFF2-40B4-BE49-F238E27FC236}">
                  <a16:creationId xmlns:a16="http://schemas.microsoft.com/office/drawing/2014/main" id="{AE3685E5-C149-4C9E-8FB1-B72A3B1FCD77}"/>
                </a:ext>
              </a:extLst>
            </p:cNvPr>
            <p:cNvSpPr txBox="1"/>
            <p:nvPr/>
          </p:nvSpPr>
          <p:spPr>
            <a:xfrm>
              <a:off x="482427" y="1706692"/>
              <a:ext cx="11076957" cy="48994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Làng tôi ở lưng Trường Sơn, giữa vùng núi non trùng điệp. Một lần, tôi và mấy đứa bạn được ông tôi cho đi thăm rừng. Đứa nào cũng vui.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Hôm đó là một ngày nắng ráo. Ông đưa cho mỗi đứa một tàu lá cọ che nắng. Chưa hết mùa mưa, đâu đâu cũng thấy cây ra thêm chồi và mọc cỏ xanh um. Đi trong rừng, nghe rất rõ tiếng suối róc rách và tiếng chim hót líu 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 trời chiếu những luồng sáng qua kẽ lá. Cây cối vươn ngọn lên cao tít đón nắng. Nhiều cây thân thẳng tắp, tán là tròn xoe. Những con sóc nâu cong đuôi nhảy thoăn thoắt qua các cành cây. Thấy có người đi tới, chúng dừng cả lại, nhìn ngơ ngác.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Khi nắng đã nhạt màu trên những vòm cây, chúng tôi ra về trong tiếc nuối. Trên đường, ông kể về những cánh rừng thuở xưa. Biết bao cảnh sắc như hiện ra trước mắt chúng tôi: bầy vượn tinh nghịch đánh đu trên cành cao, đàn hươu nai xinh đẹp và hiền lành rủ nhau ra suối, những vạt cỏ đẫm sương long lanh trong nắng.</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(Vũ Hùng)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9" name="任意多边形: 形状 40">
            <a:extLst>
              <a:ext uri="{FF2B5EF4-FFF2-40B4-BE49-F238E27FC236}">
                <a16:creationId xmlns:a16="http://schemas.microsoft.com/office/drawing/2014/main" id="{2112E49D-2F17-4159-9ABC-91CB62167F3A}"/>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40" name="TextBox 39">
            <a:extLst>
              <a:ext uri="{FF2B5EF4-FFF2-40B4-BE49-F238E27FC236}">
                <a16:creationId xmlns:a16="http://schemas.microsoft.com/office/drawing/2014/main" id="{9B73A9CC-FB0E-4B66-81DE-8DFC3D00E472}"/>
              </a:ext>
            </a:extLst>
          </p:cNvPr>
          <p:cNvSpPr txBox="1"/>
          <p:nvPr/>
        </p:nvSpPr>
        <p:spPr>
          <a:xfrm>
            <a:off x="3994874" y="163729"/>
            <a:ext cx="420224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Cùng</a:t>
            </a:r>
            <a:r>
              <a:rPr kumimoji="0" lang="en-US" sz="4400" b="1" i="0" u="none" strike="noStrike" kern="1200" cap="none" spc="0" normalizeH="0" noProof="0" dirty="0">
                <a:ln>
                  <a:noFill/>
                </a:ln>
                <a:solidFill>
                  <a:srgbClr val="E14F48"/>
                </a:solidFill>
                <a:effectLst/>
                <a:uLnTx/>
                <a:uFillTx/>
                <a:latin typeface="Calibri" panose="020F0502020204030204" pitchFamily="34" charset="0"/>
                <a:ea typeface="+mn-ea"/>
                <a:cs typeface="Calibri" panose="020F0502020204030204" pitchFamily="34" charset="0"/>
              </a:rPr>
              <a:t> chia </a:t>
            </a:r>
            <a:r>
              <a:rPr kumimoji="0" lang="en-US" sz="4400" b="1" i="0" u="none" strike="noStrike" kern="1200" cap="none" spc="0" normalizeH="0" noProof="0" dirty="0" err="1">
                <a:ln>
                  <a:noFill/>
                </a:ln>
                <a:solidFill>
                  <a:srgbClr val="E14F48"/>
                </a:solidFill>
                <a:effectLst/>
                <a:uLnTx/>
                <a:uFillTx/>
                <a:latin typeface="Calibri" panose="020F0502020204030204" pitchFamily="34" charset="0"/>
                <a:ea typeface="+mn-ea"/>
                <a:cs typeface="Calibri" panose="020F0502020204030204" pitchFamily="34" charset="0"/>
              </a:rPr>
              <a:t>đoạn</a:t>
            </a:r>
            <a:endParaRPr kumimoji="0" lang="en-US" sz="44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endParaRPr>
          </a:p>
        </p:txBody>
      </p:sp>
      <p:pic>
        <p:nvPicPr>
          <p:cNvPr id="41" name="Picture 40" descr="A picture containing icon&#10;&#10;Description automatically generated">
            <a:extLst>
              <a:ext uri="{FF2B5EF4-FFF2-40B4-BE49-F238E27FC236}">
                <a16:creationId xmlns:a16="http://schemas.microsoft.com/office/drawing/2014/main" id="{03923641-B135-4C5F-9287-49A164C0FF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42" name="Picture 41" descr="Icon&#10;&#10;Description automatically generated with medium confidence">
            <a:extLst>
              <a:ext uri="{FF2B5EF4-FFF2-40B4-BE49-F238E27FC236}">
                <a16:creationId xmlns:a16="http://schemas.microsoft.com/office/drawing/2014/main" id="{C9670AF5-0876-4724-94EB-FC953EBF5C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43" name="Picture 42" descr="A picture containing icon&#10;&#10;Description automatically generated">
            <a:extLst>
              <a:ext uri="{FF2B5EF4-FFF2-40B4-BE49-F238E27FC236}">
                <a16:creationId xmlns:a16="http://schemas.microsoft.com/office/drawing/2014/main" id="{95BB213A-0ECA-4513-B6F0-F2AF627F7D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sp>
        <p:nvSpPr>
          <p:cNvPr id="24" name="TextBox 23">
            <a:extLst>
              <a:ext uri="{FF2B5EF4-FFF2-40B4-BE49-F238E27FC236}">
                <a16:creationId xmlns:a16="http://schemas.microsoft.com/office/drawing/2014/main" id="{224DBA12-5E0F-4F72-9623-11CB680F646C}"/>
              </a:ext>
            </a:extLst>
          </p:cNvPr>
          <p:cNvSpPr txBox="1"/>
          <p:nvPr/>
        </p:nvSpPr>
        <p:spPr>
          <a:xfrm>
            <a:off x="3819612" y="1018472"/>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rừng</a:t>
            </a:r>
            <a:r>
              <a:rPr kumimoji="0" lang="en-US"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endParaRPr kumimoji="0" lang="en-US" sz="32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eardrop 10">
            <a:extLst>
              <a:ext uri="{FF2B5EF4-FFF2-40B4-BE49-F238E27FC236}">
                <a16:creationId xmlns:a16="http://schemas.microsoft.com/office/drawing/2014/main" id="{AD9FDF7C-2B11-4F54-B670-10A9DE30268F}"/>
              </a:ext>
            </a:extLst>
          </p:cNvPr>
          <p:cNvSpPr/>
          <p:nvPr/>
        </p:nvSpPr>
        <p:spPr>
          <a:xfrm>
            <a:off x="260466" y="1570413"/>
            <a:ext cx="460679" cy="430887"/>
          </a:xfrm>
          <a:prstGeom prst="teardrop">
            <a:avLst/>
          </a:prstGeom>
          <a:solidFill>
            <a:srgbClr val="F7943D"/>
          </a:solidFill>
          <a:ln w="12700" cap="flat" cmpd="sng" algn="ctr">
            <a:solidFill>
              <a:srgbClr val="F7943D"/>
            </a:solidFill>
            <a:prstDash val="solid"/>
            <a:miter lim="800000"/>
          </a:ln>
          <a:effectLst/>
        </p:spPr>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1</a:t>
            </a:r>
          </a:p>
        </p:txBody>
      </p:sp>
      <p:sp>
        <p:nvSpPr>
          <p:cNvPr id="13" name="Teardrop 12">
            <a:extLst>
              <a:ext uri="{FF2B5EF4-FFF2-40B4-BE49-F238E27FC236}">
                <a16:creationId xmlns:a16="http://schemas.microsoft.com/office/drawing/2014/main" id="{22CBFBE6-52E0-4C2C-A154-759151EFA9EB}"/>
              </a:ext>
            </a:extLst>
          </p:cNvPr>
          <p:cNvSpPr/>
          <p:nvPr/>
        </p:nvSpPr>
        <p:spPr>
          <a:xfrm>
            <a:off x="225738" y="2412709"/>
            <a:ext cx="460679" cy="430887"/>
          </a:xfrm>
          <a:prstGeom prst="teardrop">
            <a:avLst/>
          </a:prstGeom>
          <a:solidFill>
            <a:srgbClr val="F7943D"/>
          </a:solidFill>
          <a:ln w="12700" cap="flat" cmpd="sng" algn="ctr">
            <a:solidFill>
              <a:srgbClr val="F7943D"/>
            </a:solidFill>
            <a:prstDash val="solid"/>
            <a:miter lim="800000"/>
          </a:ln>
          <a:effectLst/>
        </p:spPr>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2</a:t>
            </a:r>
          </a:p>
        </p:txBody>
      </p:sp>
      <p:sp>
        <p:nvSpPr>
          <p:cNvPr id="14" name="Teardrop 13">
            <a:extLst>
              <a:ext uri="{FF2B5EF4-FFF2-40B4-BE49-F238E27FC236}">
                <a16:creationId xmlns:a16="http://schemas.microsoft.com/office/drawing/2014/main" id="{2D78520F-FA2D-4B60-A860-F4F364A03C92}"/>
              </a:ext>
            </a:extLst>
          </p:cNvPr>
          <p:cNvSpPr/>
          <p:nvPr/>
        </p:nvSpPr>
        <p:spPr>
          <a:xfrm>
            <a:off x="260466" y="3507851"/>
            <a:ext cx="460679" cy="430887"/>
          </a:xfrm>
          <a:prstGeom prst="teardrop">
            <a:avLst/>
          </a:prstGeom>
          <a:solidFill>
            <a:srgbClr val="F7943D"/>
          </a:solidFill>
          <a:ln w="12700" cap="flat" cmpd="sng" algn="ctr">
            <a:solidFill>
              <a:srgbClr val="F7943D"/>
            </a:solidFill>
            <a:prstDash val="solid"/>
            <a:miter lim="800000"/>
          </a:ln>
          <a:effectLst/>
        </p:spPr>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3</a:t>
            </a:r>
          </a:p>
        </p:txBody>
      </p:sp>
      <p:sp>
        <p:nvSpPr>
          <p:cNvPr id="15" name="Teardrop 14">
            <a:extLst>
              <a:ext uri="{FF2B5EF4-FFF2-40B4-BE49-F238E27FC236}">
                <a16:creationId xmlns:a16="http://schemas.microsoft.com/office/drawing/2014/main" id="{89678907-E5EB-454D-950B-C880B7E19DBC}"/>
              </a:ext>
            </a:extLst>
          </p:cNvPr>
          <p:cNvSpPr/>
          <p:nvPr/>
        </p:nvSpPr>
        <p:spPr>
          <a:xfrm>
            <a:off x="251480" y="4572503"/>
            <a:ext cx="460679" cy="430887"/>
          </a:xfrm>
          <a:prstGeom prst="teardrop">
            <a:avLst/>
          </a:prstGeom>
          <a:solidFill>
            <a:srgbClr val="F7943D"/>
          </a:solidFill>
          <a:ln w="12700" cap="flat" cmpd="sng" algn="ctr">
            <a:solidFill>
              <a:srgbClr val="F7943D"/>
            </a:solidFill>
            <a:prstDash val="solid"/>
            <a:miter lim="800000"/>
          </a:ln>
          <a:effectLst/>
        </p:spPr>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4</a:t>
            </a:r>
          </a:p>
        </p:txBody>
      </p:sp>
      <p:sp>
        <p:nvSpPr>
          <p:cNvPr id="16" name="Rounded Rectangle 15">
            <a:extLst>
              <a:ext uri="{FF2B5EF4-FFF2-40B4-BE49-F238E27FC236}">
                <a16:creationId xmlns:a16="http://schemas.microsoft.com/office/drawing/2014/main" id="{1D978805-115F-41AB-B582-FEC50A2E61A2}"/>
              </a:ext>
            </a:extLst>
          </p:cNvPr>
          <p:cNvSpPr/>
          <p:nvPr/>
        </p:nvSpPr>
        <p:spPr>
          <a:xfrm>
            <a:off x="755873" y="1603247"/>
            <a:ext cx="10933005" cy="739114"/>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
        <p:nvSpPr>
          <p:cNvPr id="18" name="Rounded Rectangle 21">
            <a:extLst>
              <a:ext uri="{FF2B5EF4-FFF2-40B4-BE49-F238E27FC236}">
                <a16:creationId xmlns:a16="http://schemas.microsoft.com/office/drawing/2014/main" id="{7198EA6E-9D54-44DF-A84F-996FF823E56D}"/>
              </a:ext>
            </a:extLst>
          </p:cNvPr>
          <p:cNvSpPr/>
          <p:nvPr/>
        </p:nvSpPr>
        <p:spPr>
          <a:xfrm>
            <a:off x="748600" y="2380612"/>
            <a:ext cx="11076957" cy="1043598"/>
          </a:xfrm>
          <a:prstGeom prst="roundRect">
            <a:avLst/>
          </a:prstGeom>
          <a:noFill/>
          <a:ln w="38100">
            <a:solidFill>
              <a:srgbClr val="00B05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00B050"/>
              </a:solidFill>
            </a:endParaRPr>
          </a:p>
        </p:txBody>
      </p:sp>
      <p:sp>
        <p:nvSpPr>
          <p:cNvPr id="19" name="Rounded Rectangle 23">
            <a:extLst>
              <a:ext uri="{FF2B5EF4-FFF2-40B4-BE49-F238E27FC236}">
                <a16:creationId xmlns:a16="http://schemas.microsoft.com/office/drawing/2014/main" id="{7B1DA0DD-0243-4F37-9345-037B8B19F42F}"/>
              </a:ext>
            </a:extLst>
          </p:cNvPr>
          <p:cNvSpPr/>
          <p:nvPr/>
        </p:nvSpPr>
        <p:spPr>
          <a:xfrm>
            <a:off x="755873" y="3462238"/>
            <a:ext cx="11069684" cy="1043598"/>
          </a:xfrm>
          <a:prstGeom prst="roundRect">
            <a:avLst/>
          </a:prstGeom>
          <a:noFill/>
          <a:ln w="38100">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00B050"/>
              </a:solidFill>
            </a:endParaRPr>
          </a:p>
        </p:txBody>
      </p:sp>
      <p:sp>
        <p:nvSpPr>
          <p:cNvPr id="20" name="Rounded Rectangle 23">
            <a:extLst>
              <a:ext uri="{FF2B5EF4-FFF2-40B4-BE49-F238E27FC236}">
                <a16:creationId xmlns:a16="http://schemas.microsoft.com/office/drawing/2014/main" id="{3FBA3216-CB28-4DE9-B8C8-F631A9A6786E}"/>
              </a:ext>
            </a:extLst>
          </p:cNvPr>
          <p:cNvSpPr/>
          <p:nvPr/>
        </p:nvSpPr>
        <p:spPr>
          <a:xfrm>
            <a:off x="777770" y="4575468"/>
            <a:ext cx="11069684" cy="1444331"/>
          </a:xfrm>
          <a:prstGeom prst="roundRect">
            <a:avLst/>
          </a:prstGeom>
          <a:noFill/>
          <a:ln w="38100">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00B050"/>
              </a:solidFill>
            </a:endParaRPr>
          </a:p>
        </p:txBody>
      </p:sp>
    </p:spTree>
    <p:extLst>
      <p:ext uri="{BB962C8B-B14F-4D97-AF65-F5344CB8AC3E}">
        <p14:creationId xmlns:p14="http://schemas.microsoft.com/office/powerpoint/2010/main" val="141876333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1000"/>
                                        <p:tgtEl>
                                          <p:spTgt spid="40"/>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41"/>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43"/>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41"/>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43"/>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43"/>
                                        </p:tgtEl>
                                      </p:cBhvr>
                                    </p:animEffect>
                                    <p:anim calcmode="lin" valueType="num">
                                      <p:cBhvr>
                                        <p:cTn id="18" dur="250"/>
                                        <p:tgtEl>
                                          <p:spTgt spid="43"/>
                                        </p:tgtEl>
                                        <p:attrNameLst>
                                          <p:attrName>ppt_x</p:attrName>
                                        </p:attrNameLst>
                                      </p:cBhvr>
                                      <p:tavLst>
                                        <p:tav tm="0">
                                          <p:val>
                                            <p:strVal val="ppt_x"/>
                                          </p:val>
                                        </p:tav>
                                        <p:tav tm="100000">
                                          <p:val>
                                            <p:strVal val="ppt_x"/>
                                          </p:val>
                                        </p:tav>
                                      </p:tavLst>
                                    </p:anim>
                                    <p:anim calcmode="lin" valueType="num">
                                      <p:cBhvr>
                                        <p:cTn id="19" dur="250"/>
                                        <p:tgtEl>
                                          <p:spTgt spid="43"/>
                                        </p:tgtEl>
                                        <p:attrNameLst>
                                          <p:attrName>ppt_y</p:attrName>
                                        </p:attrNameLst>
                                      </p:cBhvr>
                                      <p:tavLst>
                                        <p:tav tm="0">
                                          <p:val>
                                            <p:strVal val="ppt_y"/>
                                          </p:val>
                                        </p:tav>
                                        <p:tav tm="100000">
                                          <p:val>
                                            <p:strVal val="ppt_y+.1"/>
                                          </p:val>
                                        </p:tav>
                                      </p:tavLst>
                                    </p:anim>
                                    <p:set>
                                      <p:cBhvr>
                                        <p:cTn id="20" dur="1" fill="hold">
                                          <p:stCondLst>
                                            <p:cond delay="249"/>
                                          </p:stCondLst>
                                        </p:cTn>
                                        <p:tgtEl>
                                          <p:spTgt spid="43"/>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4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3" presetClass="entr" presetSubtype="52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fltVal val="0.5"/>
                                          </p:val>
                                        </p:tav>
                                        <p:tav tm="100000">
                                          <p:val>
                                            <p:strVal val="#ppt_y"/>
                                          </p:val>
                                        </p:tav>
                                      </p:tavLst>
                                    </p:anim>
                                  </p:childTnLst>
                                </p:cTn>
                              </p:par>
                              <p:par>
                                <p:cTn id="32" presetID="22" presetClass="entr" presetSubtype="8"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528"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anim calcmode="lin" valueType="num">
                                      <p:cBhvr>
                                        <p:cTn id="42" dur="500" fill="hold"/>
                                        <p:tgtEl>
                                          <p:spTgt spid="13"/>
                                        </p:tgtEl>
                                        <p:attrNameLst>
                                          <p:attrName>ppt_x</p:attrName>
                                        </p:attrNameLst>
                                      </p:cBhvr>
                                      <p:tavLst>
                                        <p:tav tm="0">
                                          <p:val>
                                            <p:fltVal val="0.5"/>
                                          </p:val>
                                        </p:tav>
                                        <p:tav tm="100000">
                                          <p:val>
                                            <p:strVal val="#ppt_x"/>
                                          </p:val>
                                        </p:tav>
                                      </p:tavLst>
                                    </p:anim>
                                    <p:anim calcmode="lin" valueType="num">
                                      <p:cBhvr>
                                        <p:cTn id="43" dur="500" fill="hold"/>
                                        <p:tgtEl>
                                          <p:spTgt spid="13"/>
                                        </p:tgtEl>
                                        <p:attrNameLst>
                                          <p:attrName>ppt_y</p:attrName>
                                        </p:attrNameLst>
                                      </p:cBhvr>
                                      <p:tavLst>
                                        <p:tav tm="0">
                                          <p:val>
                                            <p:fltVal val="0.5"/>
                                          </p:val>
                                        </p:tav>
                                        <p:tav tm="100000">
                                          <p:val>
                                            <p:strVal val="#ppt_y"/>
                                          </p:val>
                                        </p:tav>
                                      </p:tavLst>
                                    </p:anim>
                                  </p:childTnLst>
                                </p:cTn>
                              </p:par>
                              <p:par>
                                <p:cTn id="44" presetID="22" presetClass="entr" presetSubtype="8"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left)">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528"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anim calcmode="lin" valueType="num">
                                      <p:cBhvr>
                                        <p:cTn id="54" dur="500" fill="hold"/>
                                        <p:tgtEl>
                                          <p:spTgt spid="14"/>
                                        </p:tgtEl>
                                        <p:attrNameLst>
                                          <p:attrName>ppt_x</p:attrName>
                                        </p:attrNameLst>
                                      </p:cBhvr>
                                      <p:tavLst>
                                        <p:tav tm="0">
                                          <p:val>
                                            <p:fltVal val="0.5"/>
                                          </p:val>
                                        </p:tav>
                                        <p:tav tm="100000">
                                          <p:val>
                                            <p:strVal val="#ppt_x"/>
                                          </p:val>
                                        </p:tav>
                                      </p:tavLst>
                                    </p:anim>
                                    <p:anim calcmode="lin" valueType="num">
                                      <p:cBhvr>
                                        <p:cTn id="55" dur="500" fill="hold"/>
                                        <p:tgtEl>
                                          <p:spTgt spid="14"/>
                                        </p:tgtEl>
                                        <p:attrNameLst>
                                          <p:attrName>ppt_y</p:attrName>
                                        </p:attrNameLst>
                                      </p:cBhvr>
                                      <p:tavLst>
                                        <p:tav tm="0">
                                          <p:val>
                                            <p:fltVal val="0.5"/>
                                          </p:val>
                                        </p:tav>
                                        <p:tav tm="100000">
                                          <p:val>
                                            <p:strVal val="#ppt_y"/>
                                          </p:val>
                                        </p:tav>
                                      </p:tavLst>
                                    </p:anim>
                                  </p:childTnLst>
                                </p:cTn>
                              </p:par>
                              <p:par>
                                <p:cTn id="56" presetID="22" presetClass="entr" presetSubtype="8"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left)">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528"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fltVal val="0"/>
                                          </p:val>
                                        </p:tav>
                                        <p:tav tm="100000">
                                          <p:val>
                                            <p:strVal val="#ppt_h"/>
                                          </p:val>
                                        </p:tav>
                                      </p:tavLst>
                                    </p:anim>
                                    <p:animEffect transition="in" filter="fade">
                                      <p:cBhvr>
                                        <p:cTn id="65" dur="500"/>
                                        <p:tgtEl>
                                          <p:spTgt spid="15"/>
                                        </p:tgtEl>
                                      </p:cBhvr>
                                    </p:animEffect>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fltVal val="0.5"/>
                                          </p:val>
                                        </p:tav>
                                        <p:tav tm="100000">
                                          <p:val>
                                            <p:strVal val="#ppt_y"/>
                                          </p:val>
                                        </p:tav>
                                      </p:tavLst>
                                    </p:anim>
                                  </p:childTnLst>
                                </p:cTn>
                              </p:par>
                              <p:par>
                                <p:cTn id="68" presetID="22" presetClass="entr" presetSubtype="8" fill="hold" grpId="0" nodeType="with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left)">
                                      <p:cBhvr>
                                        <p:cTn id="7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1" grpId="0" animBg="1"/>
      <p:bldP spid="13" grpId="0" animBg="1"/>
      <p:bldP spid="14" grpId="0" animBg="1"/>
      <p:bldP spid="15" grpId="0" animBg="1"/>
      <p:bldP spid="16" grpId="0" animBg="1"/>
      <p:bldP spid="18" grpId="0" animBg="1"/>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5517E5B0-AFDC-4734-BFB1-BEC1936A1EE1}"/>
              </a:ext>
            </a:extLst>
          </p:cNvPr>
          <p:cNvSpPr/>
          <p:nvPr/>
        </p:nvSpPr>
        <p:spPr>
          <a:xfrm>
            <a:off x="260467" y="1615907"/>
            <a:ext cx="11671066" cy="3438693"/>
          </a:xfrm>
          <a:custGeom>
            <a:avLst/>
            <a:gdLst>
              <a:gd name="connsiteX0" fmla="*/ 0 w 11671066"/>
              <a:gd name="connsiteY0" fmla="*/ 573127 h 3438693"/>
              <a:gd name="connsiteX1" fmla="*/ 573127 w 11671066"/>
              <a:gd name="connsiteY1" fmla="*/ 0 h 3438693"/>
              <a:gd name="connsiteX2" fmla="*/ 915183 w 11671066"/>
              <a:gd name="connsiteY2" fmla="*/ 0 h 3438693"/>
              <a:gd name="connsiteX3" fmla="*/ 1257240 w 11671066"/>
              <a:gd name="connsiteY3" fmla="*/ 0 h 3438693"/>
              <a:gd name="connsiteX4" fmla="*/ 2020289 w 11671066"/>
              <a:gd name="connsiteY4" fmla="*/ 0 h 3438693"/>
              <a:gd name="connsiteX5" fmla="*/ 2783338 w 11671066"/>
              <a:gd name="connsiteY5" fmla="*/ 0 h 3438693"/>
              <a:gd name="connsiteX6" fmla="*/ 3651635 w 11671066"/>
              <a:gd name="connsiteY6" fmla="*/ 0 h 3438693"/>
              <a:gd name="connsiteX7" fmla="*/ 3993691 w 11671066"/>
              <a:gd name="connsiteY7" fmla="*/ 0 h 3438693"/>
              <a:gd name="connsiteX8" fmla="*/ 4651492 w 11671066"/>
              <a:gd name="connsiteY8" fmla="*/ 0 h 3438693"/>
              <a:gd name="connsiteX9" fmla="*/ 5098796 w 11671066"/>
              <a:gd name="connsiteY9" fmla="*/ 0 h 3438693"/>
              <a:gd name="connsiteX10" fmla="*/ 5861845 w 11671066"/>
              <a:gd name="connsiteY10" fmla="*/ 0 h 3438693"/>
              <a:gd name="connsiteX11" fmla="*/ 6414398 w 11671066"/>
              <a:gd name="connsiteY11" fmla="*/ 0 h 3438693"/>
              <a:gd name="connsiteX12" fmla="*/ 6966950 w 11671066"/>
              <a:gd name="connsiteY12" fmla="*/ 0 h 3438693"/>
              <a:gd name="connsiteX13" fmla="*/ 7309007 w 11671066"/>
              <a:gd name="connsiteY13" fmla="*/ 0 h 3438693"/>
              <a:gd name="connsiteX14" fmla="*/ 8072056 w 11671066"/>
              <a:gd name="connsiteY14" fmla="*/ 0 h 3438693"/>
              <a:gd name="connsiteX15" fmla="*/ 8835104 w 11671066"/>
              <a:gd name="connsiteY15" fmla="*/ 0 h 3438693"/>
              <a:gd name="connsiteX16" fmla="*/ 9492905 w 11671066"/>
              <a:gd name="connsiteY16" fmla="*/ 0 h 3438693"/>
              <a:gd name="connsiteX17" fmla="*/ 10150706 w 11671066"/>
              <a:gd name="connsiteY17" fmla="*/ 0 h 3438693"/>
              <a:gd name="connsiteX18" fmla="*/ 11097939 w 11671066"/>
              <a:gd name="connsiteY18" fmla="*/ 0 h 3438693"/>
              <a:gd name="connsiteX19" fmla="*/ 11671066 w 11671066"/>
              <a:gd name="connsiteY19" fmla="*/ 573127 h 3438693"/>
              <a:gd name="connsiteX20" fmla="*/ 11671066 w 11671066"/>
              <a:gd name="connsiteY20" fmla="*/ 1123312 h 3438693"/>
              <a:gd name="connsiteX21" fmla="*/ 11671066 w 11671066"/>
              <a:gd name="connsiteY21" fmla="*/ 1650573 h 3438693"/>
              <a:gd name="connsiteX22" fmla="*/ 11671066 w 11671066"/>
              <a:gd name="connsiteY22" fmla="*/ 2200759 h 3438693"/>
              <a:gd name="connsiteX23" fmla="*/ 11671066 w 11671066"/>
              <a:gd name="connsiteY23" fmla="*/ 2865566 h 3438693"/>
              <a:gd name="connsiteX24" fmla="*/ 11097939 w 11671066"/>
              <a:gd name="connsiteY24" fmla="*/ 3438693 h 3438693"/>
              <a:gd name="connsiteX25" fmla="*/ 10755883 w 11671066"/>
              <a:gd name="connsiteY25" fmla="*/ 3438693 h 3438693"/>
              <a:gd name="connsiteX26" fmla="*/ 10413826 w 11671066"/>
              <a:gd name="connsiteY26" fmla="*/ 3438693 h 3438693"/>
              <a:gd name="connsiteX27" fmla="*/ 9545529 w 11671066"/>
              <a:gd name="connsiteY27" fmla="*/ 3438693 h 3438693"/>
              <a:gd name="connsiteX28" fmla="*/ 9098225 w 11671066"/>
              <a:gd name="connsiteY28" fmla="*/ 3438693 h 3438693"/>
              <a:gd name="connsiteX29" fmla="*/ 8545672 w 11671066"/>
              <a:gd name="connsiteY29" fmla="*/ 3438693 h 3438693"/>
              <a:gd name="connsiteX30" fmla="*/ 7993119 w 11671066"/>
              <a:gd name="connsiteY30" fmla="*/ 3438693 h 3438693"/>
              <a:gd name="connsiteX31" fmla="*/ 7545815 w 11671066"/>
              <a:gd name="connsiteY31" fmla="*/ 3438693 h 3438693"/>
              <a:gd name="connsiteX32" fmla="*/ 6993262 w 11671066"/>
              <a:gd name="connsiteY32" fmla="*/ 3438693 h 3438693"/>
              <a:gd name="connsiteX33" fmla="*/ 6230213 w 11671066"/>
              <a:gd name="connsiteY33" fmla="*/ 3438693 h 3438693"/>
              <a:gd name="connsiteX34" fmla="*/ 5888157 w 11671066"/>
              <a:gd name="connsiteY34" fmla="*/ 3438693 h 3438693"/>
              <a:gd name="connsiteX35" fmla="*/ 5125108 w 11671066"/>
              <a:gd name="connsiteY35" fmla="*/ 3438693 h 3438693"/>
              <a:gd name="connsiteX36" fmla="*/ 4783052 w 11671066"/>
              <a:gd name="connsiteY36" fmla="*/ 3438693 h 3438693"/>
              <a:gd name="connsiteX37" fmla="*/ 4125251 w 11671066"/>
              <a:gd name="connsiteY37" fmla="*/ 3438693 h 3438693"/>
              <a:gd name="connsiteX38" fmla="*/ 3362202 w 11671066"/>
              <a:gd name="connsiteY38" fmla="*/ 3438693 h 3438693"/>
              <a:gd name="connsiteX39" fmla="*/ 2599153 w 11671066"/>
              <a:gd name="connsiteY39" fmla="*/ 3438693 h 3438693"/>
              <a:gd name="connsiteX40" fmla="*/ 1836104 w 11671066"/>
              <a:gd name="connsiteY40" fmla="*/ 3438693 h 3438693"/>
              <a:gd name="connsiteX41" fmla="*/ 1283552 w 11671066"/>
              <a:gd name="connsiteY41" fmla="*/ 3438693 h 3438693"/>
              <a:gd name="connsiteX42" fmla="*/ 573127 w 11671066"/>
              <a:gd name="connsiteY42" fmla="*/ 3438693 h 3438693"/>
              <a:gd name="connsiteX43" fmla="*/ 0 w 11671066"/>
              <a:gd name="connsiteY43" fmla="*/ 2865566 h 3438693"/>
              <a:gd name="connsiteX44" fmla="*/ 0 w 11671066"/>
              <a:gd name="connsiteY44" fmla="*/ 2292456 h 3438693"/>
              <a:gd name="connsiteX45" fmla="*/ 0 w 11671066"/>
              <a:gd name="connsiteY45" fmla="*/ 1742271 h 3438693"/>
              <a:gd name="connsiteX46" fmla="*/ 0 w 11671066"/>
              <a:gd name="connsiteY46" fmla="*/ 1169161 h 3438693"/>
              <a:gd name="connsiteX47" fmla="*/ 0 w 11671066"/>
              <a:gd name="connsiteY47" fmla="*/ 573127 h 3438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671066" h="3438693" fill="none" extrusionOk="0">
                <a:moveTo>
                  <a:pt x="0" y="573127"/>
                </a:moveTo>
                <a:cubicBezTo>
                  <a:pt x="27576" y="238934"/>
                  <a:pt x="207416" y="-12904"/>
                  <a:pt x="573127" y="0"/>
                </a:cubicBezTo>
                <a:cubicBezTo>
                  <a:pt x="741262" y="-3545"/>
                  <a:pt x="778085" y="-11858"/>
                  <a:pt x="915183" y="0"/>
                </a:cubicBezTo>
                <a:cubicBezTo>
                  <a:pt x="1052281" y="11858"/>
                  <a:pt x="1113248" y="-14902"/>
                  <a:pt x="1257240" y="0"/>
                </a:cubicBezTo>
                <a:cubicBezTo>
                  <a:pt x="1401232" y="14902"/>
                  <a:pt x="1780611" y="2360"/>
                  <a:pt x="2020289" y="0"/>
                </a:cubicBezTo>
                <a:cubicBezTo>
                  <a:pt x="2259967" y="-2360"/>
                  <a:pt x="2561083" y="-30130"/>
                  <a:pt x="2783338" y="0"/>
                </a:cubicBezTo>
                <a:cubicBezTo>
                  <a:pt x="3005593" y="30130"/>
                  <a:pt x="3380829" y="-2572"/>
                  <a:pt x="3651635" y="0"/>
                </a:cubicBezTo>
                <a:cubicBezTo>
                  <a:pt x="3922441" y="2572"/>
                  <a:pt x="3915019" y="-9780"/>
                  <a:pt x="3993691" y="0"/>
                </a:cubicBezTo>
                <a:cubicBezTo>
                  <a:pt x="4072363" y="9780"/>
                  <a:pt x="4361555" y="22440"/>
                  <a:pt x="4651492" y="0"/>
                </a:cubicBezTo>
                <a:cubicBezTo>
                  <a:pt x="4941429" y="-22440"/>
                  <a:pt x="4971281" y="10563"/>
                  <a:pt x="5098796" y="0"/>
                </a:cubicBezTo>
                <a:cubicBezTo>
                  <a:pt x="5226311" y="-10563"/>
                  <a:pt x="5642370" y="-8336"/>
                  <a:pt x="5861845" y="0"/>
                </a:cubicBezTo>
                <a:cubicBezTo>
                  <a:pt x="6081320" y="8336"/>
                  <a:pt x="6206470" y="23317"/>
                  <a:pt x="6414398" y="0"/>
                </a:cubicBezTo>
                <a:cubicBezTo>
                  <a:pt x="6622326" y="-23317"/>
                  <a:pt x="6833760" y="3197"/>
                  <a:pt x="6966950" y="0"/>
                </a:cubicBezTo>
                <a:cubicBezTo>
                  <a:pt x="7100140" y="-3197"/>
                  <a:pt x="7149396" y="-4344"/>
                  <a:pt x="7309007" y="0"/>
                </a:cubicBezTo>
                <a:cubicBezTo>
                  <a:pt x="7468618" y="4344"/>
                  <a:pt x="7796414" y="35844"/>
                  <a:pt x="8072056" y="0"/>
                </a:cubicBezTo>
                <a:cubicBezTo>
                  <a:pt x="8347698" y="-35844"/>
                  <a:pt x="8646530" y="-28374"/>
                  <a:pt x="8835104" y="0"/>
                </a:cubicBezTo>
                <a:cubicBezTo>
                  <a:pt x="9023678" y="28374"/>
                  <a:pt x="9178341" y="-15456"/>
                  <a:pt x="9492905" y="0"/>
                </a:cubicBezTo>
                <a:cubicBezTo>
                  <a:pt x="9807469" y="15456"/>
                  <a:pt x="9917139" y="-5844"/>
                  <a:pt x="10150706" y="0"/>
                </a:cubicBezTo>
                <a:cubicBezTo>
                  <a:pt x="10384273" y="5844"/>
                  <a:pt x="10736185" y="2342"/>
                  <a:pt x="11097939" y="0"/>
                </a:cubicBezTo>
                <a:cubicBezTo>
                  <a:pt x="11445264" y="-30696"/>
                  <a:pt x="11707573" y="258036"/>
                  <a:pt x="11671066" y="573127"/>
                </a:cubicBezTo>
                <a:cubicBezTo>
                  <a:pt x="11672678" y="781082"/>
                  <a:pt x="11665641" y="860215"/>
                  <a:pt x="11671066" y="1123312"/>
                </a:cubicBezTo>
                <a:cubicBezTo>
                  <a:pt x="11676491" y="1386409"/>
                  <a:pt x="11656162" y="1398489"/>
                  <a:pt x="11671066" y="1650573"/>
                </a:cubicBezTo>
                <a:cubicBezTo>
                  <a:pt x="11685970" y="1902657"/>
                  <a:pt x="11657907" y="2073384"/>
                  <a:pt x="11671066" y="2200759"/>
                </a:cubicBezTo>
                <a:cubicBezTo>
                  <a:pt x="11684225" y="2328134"/>
                  <a:pt x="11687138" y="2662412"/>
                  <a:pt x="11671066" y="2865566"/>
                </a:cubicBezTo>
                <a:cubicBezTo>
                  <a:pt x="11669325" y="3194715"/>
                  <a:pt x="11402474" y="3402460"/>
                  <a:pt x="11097939" y="3438693"/>
                </a:cubicBezTo>
                <a:cubicBezTo>
                  <a:pt x="10998197" y="3425684"/>
                  <a:pt x="10860392" y="3446044"/>
                  <a:pt x="10755883" y="3438693"/>
                </a:cubicBezTo>
                <a:cubicBezTo>
                  <a:pt x="10651374" y="3431342"/>
                  <a:pt x="10551511" y="3430940"/>
                  <a:pt x="10413826" y="3438693"/>
                </a:cubicBezTo>
                <a:cubicBezTo>
                  <a:pt x="10276141" y="3446446"/>
                  <a:pt x="9745789" y="3471508"/>
                  <a:pt x="9545529" y="3438693"/>
                </a:cubicBezTo>
                <a:cubicBezTo>
                  <a:pt x="9345269" y="3405878"/>
                  <a:pt x="9269855" y="3424009"/>
                  <a:pt x="9098225" y="3438693"/>
                </a:cubicBezTo>
                <a:cubicBezTo>
                  <a:pt x="8926595" y="3453377"/>
                  <a:pt x="8701387" y="3419390"/>
                  <a:pt x="8545672" y="3438693"/>
                </a:cubicBezTo>
                <a:cubicBezTo>
                  <a:pt x="8389957" y="3457996"/>
                  <a:pt x="8256258" y="3451775"/>
                  <a:pt x="7993119" y="3438693"/>
                </a:cubicBezTo>
                <a:cubicBezTo>
                  <a:pt x="7729980" y="3425611"/>
                  <a:pt x="7749387" y="3439487"/>
                  <a:pt x="7545815" y="3438693"/>
                </a:cubicBezTo>
                <a:cubicBezTo>
                  <a:pt x="7342243" y="3437899"/>
                  <a:pt x="7108379" y="3437195"/>
                  <a:pt x="6993262" y="3438693"/>
                </a:cubicBezTo>
                <a:cubicBezTo>
                  <a:pt x="6878145" y="3440191"/>
                  <a:pt x="6501675" y="3431308"/>
                  <a:pt x="6230213" y="3438693"/>
                </a:cubicBezTo>
                <a:cubicBezTo>
                  <a:pt x="5958751" y="3446078"/>
                  <a:pt x="6031524" y="3442248"/>
                  <a:pt x="5888157" y="3438693"/>
                </a:cubicBezTo>
                <a:cubicBezTo>
                  <a:pt x="5744790" y="3435138"/>
                  <a:pt x="5279886" y="3447990"/>
                  <a:pt x="5125108" y="3438693"/>
                </a:cubicBezTo>
                <a:cubicBezTo>
                  <a:pt x="4970330" y="3429396"/>
                  <a:pt x="4936584" y="3436379"/>
                  <a:pt x="4783052" y="3438693"/>
                </a:cubicBezTo>
                <a:cubicBezTo>
                  <a:pt x="4629520" y="3441007"/>
                  <a:pt x="4269060" y="3414361"/>
                  <a:pt x="4125251" y="3438693"/>
                </a:cubicBezTo>
                <a:cubicBezTo>
                  <a:pt x="3981442" y="3463025"/>
                  <a:pt x="3719678" y="3461281"/>
                  <a:pt x="3362202" y="3438693"/>
                </a:cubicBezTo>
                <a:cubicBezTo>
                  <a:pt x="3004726" y="3416105"/>
                  <a:pt x="2965867" y="3442622"/>
                  <a:pt x="2599153" y="3438693"/>
                </a:cubicBezTo>
                <a:cubicBezTo>
                  <a:pt x="2232439" y="3434764"/>
                  <a:pt x="2206467" y="3446140"/>
                  <a:pt x="1836104" y="3438693"/>
                </a:cubicBezTo>
                <a:cubicBezTo>
                  <a:pt x="1465741" y="3431246"/>
                  <a:pt x="1519752" y="3461986"/>
                  <a:pt x="1283552" y="3438693"/>
                </a:cubicBezTo>
                <a:cubicBezTo>
                  <a:pt x="1047352" y="3415400"/>
                  <a:pt x="749588" y="3419117"/>
                  <a:pt x="573127" y="3438693"/>
                </a:cubicBezTo>
                <a:cubicBezTo>
                  <a:pt x="262179" y="3505919"/>
                  <a:pt x="12438" y="3192470"/>
                  <a:pt x="0" y="2865566"/>
                </a:cubicBezTo>
                <a:cubicBezTo>
                  <a:pt x="7897" y="2595976"/>
                  <a:pt x="27004" y="2509495"/>
                  <a:pt x="0" y="2292456"/>
                </a:cubicBezTo>
                <a:cubicBezTo>
                  <a:pt x="-27004" y="2075417"/>
                  <a:pt x="22434" y="1914054"/>
                  <a:pt x="0" y="1742271"/>
                </a:cubicBezTo>
                <a:cubicBezTo>
                  <a:pt x="-22434" y="1570488"/>
                  <a:pt x="9997" y="1415728"/>
                  <a:pt x="0" y="1169161"/>
                </a:cubicBezTo>
                <a:cubicBezTo>
                  <a:pt x="-9997" y="922594"/>
                  <a:pt x="-26511" y="788699"/>
                  <a:pt x="0" y="573127"/>
                </a:cubicBezTo>
                <a:close/>
              </a:path>
              <a:path w="11671066" h="3438693" stroke="0" extrusionOk="0">
                <a:moveTo>
                  <a:pt x="0" y="573127"/>
                </a:moveTo>
                <a:cubicBezTo>
                  <a:pt x="54980" y="252393"/>
                  <a:pt x="244916" y="14275"/>
                  <a:pt x="573127" y="0"/>
                </a:cubicBezTo>
                <a:cubicBezTo>
                  <a:pt x="891083" y="5617"/>
                  <a:pt x="1157159" y="28795"/>
                  <a:pt x="1336176" y="0"/>
                </a:cubicBezTo>
                <a:cubicBezTo>
                  <a:pt x="1515193" y="-28795"/>
                  <a:pt x="1576535" y="-10889"/>
                  <a:pt x="1783480" y="0"/>
                </a:cubicBezTo>
                <a:cubicBezTo>
                  <a:pt x="1990425" y="10889"/>
                  <a:pt x="2001455" y="-5080"/>
                  <a:pt x="2125537" y="0"/>
                </a:cubicBezTo>
                <a:cubicBezTo>
                  <a:pt x="2249619" y="5080"/>
                  <a:pt x="2585207" y="-7735"/>
                  <a:pt x="2783338" y="0"/>
                </a:cubicBezTo>
                <a:cubicBezTo>
                  <a:pt x="2981469" y="7735"/>
                  <a:pt x="3179236" y="22407"/>
                  <a:pt x="3335890" y="0"/>
                </a:cubicBezTo>
                <a:cubicBezTo>
                  <a:pt x="3492544" y="-22407"/>
                  <a:pt x="3737945" y="-8703"/>
                  <a:pt x="3993691" y="0"/>
                </a:cubicBezTo>
                <a:cubicBezTo>
                  <a:pt x="4249437" y="8703"/>
                  <a:pt x="4401483" y="2132"/>
                  <a:pt x="4546244" y="0"/>
                </a:cubicBezTo>
                <a:cubicBezTo>
                  <a:pt x="4691005" y="-2132"/>
                  <a:pt x="4792457" y="-2271"/>
                  <a:pt x="4888300" y="0"/>
                </a:cubicBezTo>
                <a:cubicBezTo>
                  <a:pt x="4984143" y="2271"/>
                  <a:pt x="5498430" y="25121"/>
                  <a:pt x="5756597" y="0"/>
                </a:cubicBezTo>
                <a:cubicBezTo>
                  <a:pt x="6014764" y="-25121"/>
                  <a:pt x="5931258" y="-8948"/>
                  <a:pt x="6098653" y="0"/>
                </a:cubicBezTo>
                <a:cubicBezTo>
                  <a:pt x="6266048" y="8948"/>
                  <a:pt x="6437362" y="25437"/>
                  <a:pt x="6756454" y="0"/>
                </a:cubicBezTo>
                <a:cubicBezTo>
                  <a:pt x="7075546" y="-25437"/>
                  <a:pt x="7016945" y="8214"/>
                  <a:pt x="7203759" y="0"/>
                </a:cubicBezTo>
                <a:cubicBezTo>
                  <a:pt x="7390573" y="-8214"/>
                  <a:pt x="7587537" y="-25438"/>
                  <a:pt x="7756311" y="0"/>
                </a:cubicBezTo>
                <a:cubicBezTo>
                  <a:pt x="7925085" y="25438"/>
                  <a:pt x="8062384" y="2709"/>
                  <a:pt x="8308864" y="0"/>
                </a:cubicBezTo>
                <a:cubicBezTo>
                  <a:pt x="8555344" y="-2709"/>
                  <a:pt x="8487780" y="10096"/>
                  <a:pt x="8650920" y="0"/>
                </a:cubicBezTo>
                <a:cubicBezTo>
                  <a:pt x="8814060" y="-10096"/>
                  <a:pt x="8922348" y="-1876"/>
                  <a:pt x="9098225" y="0"/>
                </a:cubicBezTo>
                <a:cubicBezTo>
                  <a:pt x="9274103" y="1876"/>
                  <a:pt x="9322011" y="15569"/>
                  <a:pt x="9545529" y="0"/>
                </a:cubicBezTo>
                <a:cubicBezTo>
                  <a:pt x="9769047" y="-15569"/>
                  <a:pt x="10033584" y="22941"/>
                  <a:pt x="10203330" y="0"/>
                </a:cubicBezTo>
                <a:cubicBezTo>
                  <a:pt x="10373076" y="-22941"/>
                  <a:pt x="10689107" y="42061"/>
                  <a:pt x="11097939" y="0"/>
                </a:cubicBezTo>
                <a:cubicBezTo>
                  <a:pt x="11404021" y="17586"/>
                  <a:pt x="11669587" y="273641"/>
                  <a:pt x="11671066" y="573127"/>
                </a:cubicBezTo>
                <a:cubicBezTo>
                  <a:pt x="11668456" y="709632"/>
                  <a:pt x="11698818" y="940825"/>
                  <a:pt x="11671066" y="1169161"/>
                </a:cubicBezTo>
                <a:cubicBezTo>
                  <a:pt x="11643314" y="1397497"/>
                  <a:pt x="11646657" y="1501779"/>
                  <a:pt x="11671066" y="1673498"/>
                </a:cubicBezTo>
                <a:cubicBezTo>
                  <a:pt x="11695475" y="1845217"/>
                  <a:pt x="11670195" y="2072727"/>
                  <a:pt x="11671066" y="2269532"/>
                </a:cubicBezTo>
                <a:cubicBezTo>
                  <a:pt x="11671937" y="2466337"/>
                  <a:pt x="11653808" y="2634975"/>
                  <a:pt x="11671066" y="2865566"/>
                </a:cubicBezTo>
                <a:cubicBezTo>
                  <a:pt x="11688174" y="3175075"/>
                  <a:pt x="11353111" y="3466585"/>
                  <a:pt x="11097939" y="3438693"/>
                </a:cubicBezTo>
                <a:cubicBezTo>
                  <a:pt x="10983497" y="3433389"/>
                  <a:pt x="10829879" y="3425699"/>
                  <a:pt x="10755883" y="3438693"/>
                </a:cubicBezTo>
                <a:cubicBezTo>
                  <a:pt x="10681887" y="3451687"/>
                  <a:pt x="10555640" y="3425276"/>
                  <a:pt x="10413826" y="3438693"/>
                </a:cubicBezTo>
                <a:cubicBezTo>
                  <a:pt x="10272012" y="3452110"/>
                  <a:pt x="9966577" y="3442844"/>
                  <a:pt x="9545529" y="3438693"/>
                </a:cubicBezTo>
                <a:cubicBezTo>
                  <a:pt x="9124481" y="3434542"/>
                  <a:pt x="9018983" y="3402301"/>
                  <a:pt x="8782480" y="3438693"/>
                </a:cubicBezTo>
                <a:cubicBezTo>
                  <a:pt x="8545977" y="3475085"/>
                  <a:pt x="8513411" y="3432384"/>
                  <a:pt x="8440424" y="3438693"/>
                </a:cubicBezTo>
                <a:cubicBezTo>
                  <a:pt x="8367437" y="3445002"/>
                  <a:pt x="8094428" y="3425507"/>
                  <a:pt x="7887871" y="3438693"/>
                </a:cubicBezTo>
                <a:cubicBezTo>
                  <a:pt x="7681314" y="3451879"/>
                  <a:pt x="7641782" y="3424639"/>
                  <a:pt x="7545815" y="3438693"/>
                </a:cubicBezTo>
                <a:cubicBezTo>
                  <a:pt x="7449848" y="3452747"/>
                  <a:pt x="7306316" y="3457374"/>
                  <a:pt x="7098510" y="3438693"/>
                </a:cubicBezTo>
                <a:cubicBezTo>
                  <a:pt x="6890705" y="3420012"/>
                  <a:pt x="6926558" y="3455370"/>
                  <a:pt x="6756454" y="3438693"/>
                </a:cubicBezTo>
                <a:cubicBezTo>
                  <a:pt x="6586350" y="3422016"/>
                  <a:pt x="6566479" y="3433188"/>
                  <a:pt x="6414398" y="3438693"/>
                </a:cubicBezTo>
                <a:cubicBezTo>
                  <a:pt x="6262317" y="3444198"/>
                  <a:pt x="6155805" y="3457730"/>
                  <a:pt x="5967093" y="3438693"/>
                </a:cubicBezTo>
                <a:cubicBezTo>
                  <a:pt x="5778381" y="3419656"/>
                  <a:pt x="5595494" y="3407721"/>
                  <a:pt x="5309292" y="3438693"/>
                </a:cubicBezTo>
                <a:cubicBezTo>
                  <a:pt x="5023090" y="3469665"/>
                  <a:pt x="5135965" y="3426854"/>
                  <a:pt x="4967236" y="3438693"/>
                </a:cubicBezTo>
                <a:cubicBezTo>
                  <a:pt x="4798507" y="3450532"/>
                  <a:pt x="4486152" y="3420674"/>
                  <a:pt x="4204187" y="3438693"/>
                </a:cubicBezTo>
                <a:cubicBezTo>
                  <a:pt x="3922222" y="3456712"/>
                  <a:pt x="3916585" y="3435220"/>
                  <a:pt x="3756883" y="3438693"/>
                </a:cubicBezTo>
                <a:cubicBezTo>
                  <a:pt x="3597181" y="3442166"/>
                  <a:pt x="3358516" y="3444733"/>
                  <a:pt x="3204330" y="3438693"/>
                </a:cubicBezTo>
                <a:cubicBezTo>
                  <a:pt x="3050144" y="3432653"/>
                  <a:pt x="2999440" y="3435517"/>
                  <a:pt x="2862274" y="3438693"/>
                </a:cubicBezTo>
                <a:cubicBezTo>
                  <a:pt x="2725108" y="3441869"/>
                  <a:pt x="2654418" y="3453455"/>
                  <a:pt x="2520217" y="3438693"/>
                </a:cubicBezTo>
                <a:cubicBezTo>
                  <a:pt x="2386016" y="3423931"/>
                  <a:pt x="2296428" y="3425012"/>
                  <a:pt x="2072913" y="3438693"/>
                </a:cubicBezTo>
                <a:cubicBezTo>
                  <a:pt x="1849398" y="3452374"/>
                  <a:pt x="1418219" y="3468372"/>
                  <a:pt x="1204616" y="3438693"/>
                </a:cubicBezTo>
                <a:cubicBezTo>
                  <a:pt x="991013" y="3409014"/>
                  <a:pt x="802565" y="3431860"/>
                  <a:pt x="573127" y="3438693"/>
                </a:cubicBezTo>
                <a:cubicBezTo>
                  <a:pt x="185600" y="3464868"/>
                  <a:pt x="36382" y="3172835"/>
                  <a:pt x="0" y="2865566"/>
                </a:cubicBezTo>
                <a:cubicBezTo>
                  <a:pt x="4726" y="2595165"/>
                  <a:pt x="3819" y="2552356"/>
                  <a:pt x="0" y="2269532"/>
                </a:cubicBezTo>
                <a:cubicBezTo>
                  <a:pt x="-3819" y="1986708"/>
                  <a:pt x="4072" y="1811469"/>
                  <a:pt x="0" y="1650573"/>
                </a:cubicBezTo>
                <a:cubicBezTo>
                  <a:pt x="-4072" y="1489677"/>
                  <a:pt x="-22410" y="1297241"/>
                  <a:pt x="0" y="1146237"/>
                </a:cubicBezTo>
                <a:cubicBezTo>
                  <a:pt x="22410" y="995233"/>
                  <a:pt x="21059" y="778852"/>
                  <a:pt x="0" y="573127"/>
                </a:cubicBezTo>
                <a:close/>
              </a:path>
            </a:pathLst>
          </a:custGeom>
          <a:ln>
            <a:solidFill>
              <a:schemeClr val="accent4"/>
            </a:solidFill>
            <a:extLst>
              <a:ext uri="{C807C97D-BFC1-408E-A445-0C87EB9F89A2}">
                <ask:lineSketchStyleProps xmlns:ask="http://schemas.microsoft.com/office/drawing/2018/sketchyshapes" sd="2851438394">
                  <a:prstGeom prst="roundRect">
                    <a:avLst/>
                  </a:prstGeom>
                  <ask:type>
                    <ask:lineSketchFreehand/>
                  </ask:type>
                </ask:lineSketchStyleProps>
              </a:ext>
            </a:extLst>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13" name="TextBox 12">
            <a:extLst>
              <a:ext uri="{FF2B5EF4-FFF2-40B4-BE49-F238E27FC236}">
                <a16:creationId xmlns:a16="http://schemas.microsoft.com/office/drawing/2014/main" id="{146CDCD6-349B-4D48-A1A0-6331D4B3D538}"/>
              </a:ext>
            </a:extLst>
          </p:cNvPr>
          <p:cNvSpPr txBox="1"/>
          <p:nvPr/>
        </p:nvSpPr>
        <p:spPr>
          <a:xfrm>
            <a:off x="473440" y="1932925"/>
            <a:ext cx="11245116" cy="193899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Làng tôi ở lưng Trường Sơn, giữa vùng núi non trùng điệp. Một lần, tôi và mấy đứa bạn được ông tôi cho đi thăm rừng. Đứa nào cũng vui.</a:t>
            </a:r>
          </a:p>
        </p:txBody>
      </p:sp>
      <p:sp>
        <p:nvSpPr>
          <p:cNvPr id="39" name="任意多边形: 形状 40">
            <a:extLst>
              <a:ext uri="{FF2B5EF4-FFF2-40B4-BE49-F238E27FC236}">
                <a16:creationId xmlns:a16="http://schemas.microsoft.com/office/drawing/2014/main" id="{2112E49D-2F17-4159-9ABC-91CB62167F3A}"/>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40" name="TextBox 39">
            <a:extLst>
              <a:ext uri="{FF2B5EF4-FFF2-40B4-BE49-F238E27FC236}">
                <a16:creationId xmlns:a16="http://schemas.microsoft.com/office/drawing/2014/main" id="{9B73A9CC-FB0E-4B66-81DE-8DFC3D00E472}"/>
              </a:ext>
            </a:extLst>
          </p:cNvPr>
          <p:cNvSpPr txBox="1"/>
          <p:nvPr/>
        </p:nvSpPr>
        <p:spPr>
          <a:xfrm>
            <a:off x="3994874" y="326854"/>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E14F48"/>
                </a:solidFill>
                <a:effectLst/>
                <a:uLnTx/>
                <a:uFillTx/>
                <a:latin typeface="Calibri" panose="020F0502020204030204" pitchFamily="34" charset="0"/>
                <a:ea typeface="+mn-ea"/>
                <a:cs typeface="Calibri" panose="020F0502020204030204" pitchFamily="34" charset="0"/>
              </a:rPr>
              <a:t>Luyện đọc nối tiếp đoạn</a:t>
            </a:r>
          </a:p>
        </p:txBody>
      </p:sp>
      <p:pic>
        <p:nvPicPr>
          <p:cNvPr id="41" name="Picture 40" descr="A picture containing icon&#10;&#10;Description automatically generated">
            <a:extLst>
              <a:ext uri="{FF2B5EF4-FFF2-40B4-BE49-F238E27FC236}">
                <a16:creationId xmlns:a16="http://schemas.microsoft.com/office/drawing/2014/main" id="{03923641-B135-4C5F-9287-49A164C0FF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42" name="Picture 41" descr="Icon&#10;&#10;Description automatically generated with medium confidence">
            <a:extLst>
              <a:ext uri="{FF2B5EF4-FFF2-40B4-BE49-F238E27FC236}">
                <a16:creationId xmlns:a16="http://schemas.microsoft.com/office/drawing/2014/main" id="{C9670AF5-0876-4724-94EB-FC953EBF5C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43" name="Picture 42" descr="A picture containing icon&#10;&#10;Description automatically generated">
            <a:extLst>
              <a:ext uri="{FF2B5EF4-FFF2-40B4-BE49-F238E27FC236}">
                <a16:creationId xmlns:a16="http://schemas.microsoft.com/office/drawing/2014/main" id="{95BB213A-0ECA-4513-B6F0-F2AF627F7D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cxnSp>
        <p:nvCxnSpPr>
          <p:cNvPr id="24" name="Straight Connector 23">
            <a:extLst>
              <a:ext uri="{FF2B5EF4-FFF2-40B4-BE49-F238E27FC236}">
                <a16:creationId xmlns:a16="http://schemas.microsoft.com/office/drawing/2014/main" id="{4C8DCCBE-F7C1-4158-9FCF-CA6392861463}"/>
              </a:ext>
            </a:extLst>
          </p:cNvPr>
          <p:cNvCxnSpPr>
            <a:cxnSpLocks/>
          </p:cNvCxnSpPr>
          <p:nvPr/>
        </p:nvCxnSpPr>
        <p:spPr>
          <a:xfrm flipV="1">
            <a:off x="3493222" y="2704421"/>
            <a:ext cx="79915" cy="396000"/>
          </a:xfrm>
          <a:prstGeom prst="line">
            <a:avLst/>
          </a:prstGeom>
          <a:noFill/>
          <a:ln w="28575" cap="flat" cmpd="sng" algn="ctr">
            <a:solidFill>
              <a:srgbClr val="FD4739"/>
            </a:solidFill>
            <a:prstDash val="solid"/>
          </a:ln>
          <a:effectLst/>
        </p:spPr>
      </p:cxnSp>
      <p:cxnSp>
        <p:nvCxnSpPr>
          <p:cNvPr id="29" name="Straight Connector 28">
            <a:extLst>
              <a:ext uri="{FF2B5EF4-FFF2-40B4-BE49-F238E27FC236}">
                <a16:creationId xmlns:a16="http://schemas.microsoft.com/office/drawing/2014/main" id="{68368585-587C-4482-8F8B-DB10AD16B42B}"/>
              </a:ext>
            </a:extLst>
          </p:cNvPr>
          <p:cNvCxnSpPr>
            <a:cxnSpLocks/>
          </p:cNvCxnSpPr>
          <p:nvPr/>
        </p:nvCxnSpPr>
        <p:spPr>
          <a:xfrm flipV="1">
            <a:off x="7906603" y="2704421"/>
            <a:ext cx="79915" cy="396000"/>
          </a:xfrm>
          <a:prstGeom prst="line">
            <a:avLst/>
          </a:prstGeom>
          <a:noFill/>
          <a:ln w="28575" cap="flat" cmpd="sng" algn="ctr">
            <a:solidFill>
              <a:srgbClr val="FD4739"/>
            </a:solidFill>
            <a:prstDash val="solid"/>
          </a:ln>
          <a:effectLst/>
        </p:spPr>
      </p:cxnSp>
      <p:cxnSp>
        <p:nvCxnSpPr>
          <p:cNvPr id="30" name="Straight Connector 29">
            <a:extLst>
              <a:ext uri="{FF2B5EF4-FFF2-40B4-BE49-F238E27FC236}">
                <a16:creationId xmlns:a16="http://schemas.microsoft.com/office/drawing/2014/main" id="{9BFDF04D-AD64-4F2E-B9AA-34BC3199B728}"/>
              </a:ext>
            </a:extLst>
          </p:cNvPr>
          <p:cNvCxnSpPr>
            <a:cxnSpLocks/>
          </p:cNvCxnSpPr>
          <p:nvPr/>
        </p:nvCxnSpPr>
        <p:spPr>
          <a:xfrm flipV="1">
            <a:off x="10742000" y="2704421"/>
            <a:ext cx="79915" cy="396000"/>
          </a:xfrm>
          <a:prstGeom prst="line">
            <a:avLst/>
          </a:prstGeom>
          <a:noFill/>
          <a:ln w="28575" cap="flat" cmpd="sng" algn="ctr">
            <a:solidFill>
              <a:srgbClr val="FD4739"/>
            </a:solidFill>
            <a:prstDash val="solid"/>
          </a:ln>
          <a:effectLst/>
        </p:spPr>
      </p:cxnSp>
      <p:grpSp>
        <p:nvGrpSpPr>
          <p:cNvPr id="32" name="Group 31">
            <a:extLst>
              <a:ext uri="{FF2B5EF4-FFF2-40B4-BE49-F238E27FC236}">
                <a16:creationId xmlns:a16="http://schemas.microsoft.com/office/drawing/2014/main" id="{59EAC177-33E8-4640-B3A2-566BDBD9D840}"/>
              </a:ext>
            </a:extLst>
          </p:cNvPr>
          <p:cNvGrpSpPr/>
          <p:nvPr/>
        </p:nvGrpSpPr>
        <p:grpSpPr>
          <a:xfrm>
            <a:off x="3342408" y="3306137"/>
            <a:ext cx="150624" cy="399194"/>
            <a:chOff x="6020688" y="3229403"/>
            <a:chExt cx="150624" cy="399194"/>
          </a:xfrm>
        </p:grpSpPr>
        <p:cxnSp>
          <p:nvCxnSpPr>
            <p:cNvPr id="33" name="Straight Connector 32">
              <a:extLst>
                <a:ext uri="{FF2B5EF4-FFF2-40B4-BE49-F238E27FC236}">
                  <a16:creationId xmlns:a16="http://schemas.microsoft.com/office/drawing/2014/main" id="{D07CE170-E745-4140-806A-C1B8C5A97D25}"/>
                </a:ext>
              </a:extLst>
            </p:cNvPr>
            <p:cNvCxnSpPr/>
            <p:nvPr/>
          </p:nvCxnSpPr>
          <p:spPr>
            <a:xfrm flipV="1">
              <a:off x="6020688" y="3232597"/>
              <a:ext cx="79915" cy="396000"/>
            </a:xfrm>
            <a:prstGeom prst="line">
              <a:avLst/>
            </a:prstGeom>
            <a:noFill/>
            <a:ln w="28575" cap="flat" cmpd="sng" algn="ctr">
              <a:solidFill>
                <a:srgbClr val="FD4739"/>
              </a:solidFill>
              <a:prstDash val="solid"/>
            </a:ln>
            <a:effectLst/>
          </p:spPr>
        </p:cxnSp>
        <p:cxnSp>
          <p:nvCxnSpPr>
            <p:cNvPr id="34" name="Straight Connector 33">
              <a:extLst>
                <a:ext uri="{FF2B5EF4-FFF2-40B4-BE49-F238E27FC236}">
                  <a16:creationId xmlns:a16="http://schemas.microsoft.com/office/drawing/2014/main" id="{4E89DD39-630C-4943-90CC-C732B588B19D}"/>
                </a:ext>
              </a:extLst>
            </p:cNvPr>
            <p:cNvCxnSpPr/>
            <p:nvPr/>
          </p:nvCxnSpPr>
          <p:spPr>
            <a:xfrm flipV="1">
              <a:off x="6091397" y="3229403"/>
              <a:ext cx="79915" cy="396000"/>
            </a:xfrm>
            <a:prstGeom prst="line">
              <a:avLst/>
            </a:prstGeom>
            <a:noFill/>
            <a:ln w="28575" cap="flat" cmpd="sng" algn="ctr">
              <a:solidFill>
                <a:srgbClr val="FD4739"/>
              </a:solidFill>
              <a:prstDash val="solid"/>
            </a:ln>
            <a:effectLst/>
          </p:spPr>
        </p:cxnSp>
      </p:grpSp>
    </p:spTree>
    <p:extLst>
      <p:ext uri="{BB962C8B-B14F-4D97-AF65-F5344CB8AC3E}">
        <p14:creationId xmlns:p14="http://schemas.microsoft.com/office/powerpoint/2010/main" val="56736191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1000"/>
                                        <p:tgtEl>
                                          <p:spTgt spid="40"/>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41"/>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43"/>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41"/>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43"/>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43"/>
                                        </p:tgtEl>
                                      </p:cBhvr>
                                    </p:animEffect>
                                    <p:anim calcmode="lin" valueType="num">
                                      <p:cBhvr>
                                        <p:cTn id="18" dur="250"/>
                                        <p:tgtEl>
                                          <p:spTgt spid="43"/>
                                        </p:tgtEl>
                                        <p:attrNameLst>
                                          <p:attrName>ppt_x</p:attrName>
                                        </p:attrNameLst>
                                      </p:cBhvr>
                                      <p:tavLst>
                                        <p:tav tm="0">
                                          <p:val>
                                            <p:strVal val="ppt_x"/>
                                          </p:val>
                                        </p:tav>
                                        <p:tav tm="100000">
                                          <p:val>
                                            <p:strVal val="ppt_x"/>
                                          </p:val>
                                        </p:tav>
                                      </p:tavLst>
                                    </p:anim>
                                    <p:anim calcmode="lin" valueType="num">
                                      <p:cBhvr>
                                        <p:cTn id="19" dur="250"/>
                                        <p:tgtEl>
                                          <p:spTgt spid="43"/>
                                        </p:tgtEl>
                                        <p:attrNameLst>
                                          <p:attrName>ppt_y</p:attrName>
                                        </p:attrNameLst>
                                      </p:cBhvr>
                                      <p:tavLst>
                                        <p:tav tm="0">
                                          <p:val>
                                            <p:strVal val="ppt_y"/>
                                          </p:val>
                                        </p:tav>
                                        <p:tav tm="100000">
                                          <p:val>
                                            <p:strVal val="ppt_y+.1"/>
                                          </p:val>
                                        </p:tav>
                                      </p:tavLst>
                                    </p:anim>
                                    <p:set>
                                      <p:cBhvr>
                                        <p:cTn id="20" dur="1" fill="hold">
                                          <p:stCondLst>
                                            <p:cond delay="249"/>
                                          </p:stCondLst>
                                        </p:cTn>
                                        <p:tgtEl>
                                          <p:spTgt spid="43"/>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4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up)">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up)">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barn(inVertical)">
                                      <p:cBhvr>
                                        <p:cTn id="4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5517E5B0-AFDC-4734-BFB1-BEC1936A1EE1}"/>
              </a:ext>
            </a:extLst>
          </p:cNvPr>
          <p:cNvSpPr/>
          <p:nvPr/>
        </p:nvSpPr>
        <p:spPr>
          <a:xfrm>
            <a:off x="260467" y="1615907"/>
            <a:ext cx="11671066" cy="3689518"/>
          </a:xfrm>
          <a:custGeom>
            <a:avLst/>
            <a:gdLst>
              <a:gd name="connsiteX0" fmla="*/ 0 w 11671066"/>
              <a:gd name="connsiteY0" fmla="*/ 614932 h 3689518"/>
              <a:gd name="connsiteX1" fmla="*/ 614932 w 11671066"/>
              <a:gd name="connsiteY1" fmla="*/ 0 h 3689518"/>
              <a:gd name="connsiteX2" fmla="*/ 997776 w 11671066"/>
              <a:gd name="connsiteY2" fmla="*/ 0 h 3689518"/>
              <a:gd name="connsiteX3" fmla="*/ 1485032 w 11671066"/>
              <a:gd name="connsiteY3" fmla="*/ 0 h 3689518"/>
              <a:gd name="connsiteX4" fmla="*/ 1867876 w 11671066"/>
              <a:gd name="connsiteY4" fmla="*/ 0 h 3689518"/>
              <a:gd name="connsiteX5" fmla="*/ 2668368 w 11671066"/>
              <a:gd name="connsiteY5" fmla="*/ 0 h 3689518"/>
              <a:gd name="connsiteX6" fmla="*/ 3051212 w 11671066"/>
              <a:gd name="connsiteY6" fmla="*/ 0 h 3689518"/>
              <a:gd name="connsiteX7" fmla="*/ 3851705 w 11671066"/>
              <a:gd name="connsiteY7" fmla="*/ 0 h 3689518"/>
              <a:gd name="connsiteX8" fmla="*/ 4652197 w 11671066"/>
              <a:gd name="connsiteY8" fmla="*/ 0 h 3689518"/>
              <a:gd name="connsiteX9" fmla="*/ 5557101 w 11671066"/>
              <a:gd name="connsiteY9" fmla="*/ 0 h 3689518"/>
              <a:gd name="connsiteX10" fmla="*/ 5939945 w 11671066"/>
              <a:gd name="connsiteY10" fmla="*/ 0 h 3689518"/>
              <a:gd name="connsiteX11" fmla="*/ 6636025 w 11671066"/>
              <a:gd name="connsiteY11" fmla="*/ 0 h 3689518"/>
              <a:gd name="connsiteX12" fmla="*/ 7123281 w 11671066"/>
              <a:gd name="connsiteY12" fmla="*/ 0 h 3689518"/>
              <a:gd name="connsiteX13" fmla="*/ 7923773 w 11671066"/>
              <a:gd name="connsiteY13" fmla="*/ 0 h 3689518"/>
              <a:gd name="connsiteX14" fmla="*/ 8515442 w 11671066"/>
              <a:gd name="connsiteY14" fmla="*/ 0 h 3689518"/>
              <a:gd name="connsiteX15" fmla="*/ 9107110 w 11671066"/>
              <a:gd name="connsiteY15" fmla="*/ 0 h 3689518"/>
              <a:gd name="connsiteX16" fmla="*/ 9489954 w 11671066"/>
              <a:gd name="connsiteY16" fmla="*/ 0 h 3689518"/>
              <a:gd name="connsiteX17" fmla="*/ 10290446 w 11671066"/>
              <a:gd name="connsiteY17" fmla="*/ 0 h 3689518"/>
              <a:gd name="connsiteX18" fmla="*/ 11056134 w 11671066"/>
              <a:gd name="connsiteY18" fmla="*/ 0 h 3689518"/>
              <a:gd name="connsiteX19" fmla="*/ 11671066 w 11671066"/>
              <a:gd name="connsiteY19" fmla="*/ 614932 h 3689518"/>
              <a:gd name="connsiteX20" fmla="*/ 11671066 w 11671066"/>
              <a:gd name="connsiteY20" fmla="*/ 1205249 h 3689518"/>
              <a:gd name="connsiteX21" fmla="*/ 11671066 w 11671066"/>
              <a:gd name="connsiteY21" fmla="*/ 1869356 h 3689518"/>
              <a:gd name="connsiteX22" fmla="*/ 11671066 w 11671066"/>
              <a:gd name="connsiteY22" fmla="*/ 2435076 h 3689518"/>
              <a:gd name="connsiteX23" fmla="*/ 11671066 w 11671066"/>
              <a:gd name="connsiteY23" fmla="*/ 3074586 h 3689518"/>
              <a:gd name="connsiteX24" fmla="*/ 11056134 w 11671066"/>
              <a:gd name="connsiteY24" fmla="*/ 3689518 h 3689518"/>
              <a:gd name="connsiteX25" fmla="*/ 10255642 w 11671066"/>
              <a:gd name="connsiteY25" fmla="*/ 3689518 h 3689518"/>
              <a:gd name="connsiteX26" fmla="*/ 9872798 w 11671066"/>
              <a:gd name="connsiteY26" fmla="*/ 3689518 h 3689518"/>
              <a:gd name="connsiteX27" fmla="*/ 9281130 w 11671066"/>
              <a:gd name="connsiteY27" fmla="*/ 3689518 h 3689518"/>
              <a:gd name="connsiteX28" fmla="*/ 8689462 w 11671066"/>
              <a:gd name="connsiteY28" fmla="*/ 3689518 h 3689518"/>
              <a:gd name="connsiteX29" fmla="*/ 8306617 w 11671066"/>
              <a:gd name="connsiteY29" fmla="*/ 3689518 h 3689518"/>
              <a:gd name="connsiteX30" fmla="*/ 7401713 w 11671066"/>
              <a:gd name="connsiteY30" fmla="*/ 3689518 h 3689518"/>
              <a:gd name="connsiteX31" fmla="*/ 6914457 w 11671066"/>
              <a:gd name="connsiteY31" fmla="*/ 3689518 h 3689518"/>
              <a:gd name="connsiteX32" fmla="*/ 6322789 w 11671066"/>
              <a:gd name="connsiteY32" fmla="*/ 3689518 h 3689518"/>
              <a:gd name="connsiteX33" fmla="*/ 5731121 w 11671066"/>
              <a:gd name="connsiteY33" fmla="*/ 3689518 h 3689518"/>
              <a:gd name="connsiteX34" fmla="*/ 5243865 w 11671066"/>
              <a:gd name="connsiteY34" fmla="*/ 3689518 h 3689518"/>
              <a:gd name="connsiteX35" fmla="*/ 4652197 w 11671066"/>
              <a:gd name="connsiteY35" fmla="*/ 3689518 h 3689518"/>
              <a:gd name="connsiteX36" fmla="*/ 3851705 w 11671066"/>
              <a:gd name="connsiteY36" fmla="*/ 3689518 h 3689518"/>
              <a:gd name="connsiteX37" fmla="*/ 3468861 w 11671066"/>
              <a:gd name="connsiteY37" fmla="*/ 3689518 h 3689518"/>
              <a:gd name="connsiteX38" fmla="*/ 2668368 w 11671066"/>
              <a:gd name="connsiteY38" fmla="*/ 3689518 h 3689518"/>
              <a:gd name="connsiteX39" fmla="*/ 2285524 w 11671066"/>
              <a:gd name="connsiteY39" fmla="*/ 3689518 h 3689518"/>
              <a:gd name="connsiteX40" fmla="*/ 1589444 w 11671066"/>
              <a:gd name="connsiteY40" fmla="*/ 3689518 h 3689518"/>
              <a:gd name="connsiteX41" fmla="*/ 614932 w 11671066"/>
              <a:gd name="connsiteY41" fmla="*/ 3689518 h 3689518"/>
              <a:gd name="connsiteX42" fmla="*/ 0 w 11671066"/>
              <a:gd name="connsiteY42" fmla="*/ 3074586 h 3689518"/>
              <a:gd name="connsiteX43" fmla="*/ 0 w 11671066"/>
              <a:gd name="connsiteY43" fmla="*/ 2435076 h 3689518"/>
              <a:gd name="connsiteX44" fmla="*/ 0 w 11671066"/>
              <a:gd name="connsiteY44" fmla="*/ 1795566 h 3689518"/>
              <a:gd name="connsiteX45" fmla="*/ 0 w 11671066"/>
              <a:gd name="connsiteY45" fmla="*/ 1229846 h 3689518"/>
              <a:gd name="connsiteX46" fmla="*/ 0 w 11671066"/>
              <a:gd name="connsiteY46" fmla="*/ 614932 h 3689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671066" h="3689518" fill="none" extrusionOk="0">
                <a:moveTo>
                  <a:pt x="0" y="614932"/>
                </a:moveTo>
                <a:cubicBezTo>
                  <a:pt x="54276" y="291990"/>
                  <a:pt x="314496" y="-56509"/>
                  <a:pt x="614932" y="0"/>
                </a:cubicBezTo>
                <a:cubicBezTo>
                  <a:pt x="750049" y="-568"/>
                  <a:pt x="822343" y="6801"/>
                  <a:pt x="997776" y="0"/>
                </a:cubicBezTo>
                <a:cubicBezTo>
                  <a:pt x="1173209" y="-6801"/>
                  <a:pt x="1305116" y="19156"/>
                  <a:pt x="1485032" y="0"/>
                </a:cubicBezTo>
                <a:cubicBezTo>
                  <a:pt x="1664948" y="-19156"/>
                  <a:pt x="1762097" y="-7866"/>
                  <a:pt x="1867876" y="0"/>
                </a:cubicBezTo>
                <a:cubicBezTo>
                  <a:pt x="1973655" y="7866"/>
                  <a:pt x="2489008" y="5194"/>
                  <a:pt x="2668368" y="0"/>
                </a:cubicBezTo>
                <a:cubicBezTo>
                  <a:pt x="2847728" y="-5194"/>
                  <a:pt x="2877908" y="15153"/>
                  <a:pt x="3051212" y="0"/>
                </a:cubicBezTo>
                <a:cubicBezTo>
                  <a:pt x="3224516" y="-15153"/>
                  <a:pt x="3554409" y="29530"/>
                  <a:pt x="3851705" y="0"/>
                </a:cubicBezTo>
                <a:cubicBezTo>
                  <a:pt x="4149001" y="-29530"/>
                  <a:pt x="4265695" y="9243"/>
                  <a:pt x="4652197" y="0"/>
                </a:cubicBezTo>
                <a:cubicBezTo>
                  <a:pt x="5038699" y="-9243"/>
                  <a:pt x="5190055" y="14719"/>
                  <a:pt x="5557101" y="0"/>
                </a:cubicBezTo>
                <a:cubicBezTo>
                  <a:pt x="5924147" y="-14719"/>
                  <a:pt x="5800194" y="11377"/>
                  <a:pt x="5939945" y="0"/>
                </a:cubicBezTo>
                <a:cubicBezTo>
                  <a:pt x="6079696" y="-11377"/>
                  <a:pt x="6352369" y="-1637"/>
                  <a:pt x="6636025" y="0"/>
                </a:cubicBezTo>
                <a:cubicBezTo>
                  <a:pt x="6919681" y="1637"/>
                  <a:pt x="7005077" y="22619"/>
                  <a:pt x="7123281" y="0"/>
                </a:cubicBezTo>
                <a:cubicBezTo>
                  <a:pt x="7241485" y="-22619"/>
                  <a:pt x="7531253" y="36469"/>
                  <a:pt x="7923773" y="0"/>
                </a:cubicBezTo>
                <a:cubicBezTo>
                  <a:pt x="8316293" y="-36469"/>
                  <a:pt x="8366100" y="21912"/>
                  <a:pt x="8515442" y="0"/>
                </a:cubicBezTo>
                <a:cubicBezTo>
                  <a:pt x="8664784" y="-21912"/>
                  <a:pt x="8944836" y="17689"/>
                  <a:pt x="9107110" y="0"/>
                </a:cubicBezTo>
                <a:cubicBezTo>
                  <a:pt x="9269384" y="-17689"/>
                  <a:pt x="9302247" y="2923"/>
                  <a:pt x="9489954" y="0"/>
                </a:cubicBezTo>
                <a:cubicBezTo>
                  <a:pt x="9677661" y="-2923"/>
                  <a:pt x="10022671" y="-20211"/>
                  <a:pt x="10290446" y="0"/>
                </a:cubicBezTo>
                <a:cubicBezTo>
                  <a:pt x="10558221" y="20211"/>
                  <a:pt x="10846250" y="28659"/>
                  <a:pt x="11056134" y="0"/>
                </a:cubicBezTo>
                <a:cubicBezTo>
                  <a:pt x="11475988" y="20268"/>
                  <a:pt x="11657601" y="257427"/>
                  <a:pt x="11671066" y="614932"/>
                </a:cubicBezTo>
                <a:cubicBezTo>
                  <a:pt x="11646071" y="797134"/>
                  <a:pt x="11669891" y="1041768"/>
                  <a:pt x="11671066" y="1205249"/>
                </a:cubicBezTo>
                <a:cubicBezTo>
                  <a:pt x="11672241" y="1368730"/>
                  <a:pt x="11692397" y="1584530"/>
                  <a:pt x="11671066" y="1869356"/>
                </a:cubicBezTo>
                <a:cubicBezTo>
                  <a:pt x="11649735" y="2154182"/>
                  <a:pt x="11682283" y="2238299"/>
                  <a:pt x="11671066" y="2435076"/>
                </a:cubicBezTo>
                <a:cubicBezTo>
                  <a:pt x="11659849" y="2631853"/>
                  <a:pt x="11671399" y="2825924"/>
                  <a:pt x="11671066" y="3074586"/>
                </a:cubicBezTo>
                <a:cubicBezTo>
                  <a:pt x="11644294" y="3487316"/>
                  <a:pt x="11377185" y="3669489"/>
                  <a:pt x="11056134" y="3689518"/>
                </a:cubicBezTo>
                <a:cubicBezTo>
                  <a:pt x="10894125" y="3719503"/>
                  <a:pt x="10581892" y="3715871"/>
                  <a:pt x="10255642" y="3689518"/>
                </a:cubicBezTo>
                <a:cubicBezTo>
                  <a:pt x="9929392" y="3663165"/>
                  <a:pt x="10060137" y="3672715"/>
                  <a:pt x="9872798" y="3689518"/>
                </a:cubicBezTo>
                <a:cubicBezTo>
                  <a:pt x="9685459" y="3706321"/>
                  <a:pt x="9561659" y="3692479"/>
                  <a:pt x="9281130" y="3689518"/>
                </a:cubicBezTo>
                <a:cubicBezTo>
                  <a:pt x="9000601" y="3686557"/>
                  <a:pt x="8858512" y="3715118"/>
                  <a:pt x="8689462" y="3689518"/>
                </a:cubicBezTo>
                <a:cubicBezTo>
                  <a:pt x="8520412" y="3663918"/>
                  <a:pt x="8466258" y="3695587"/>
                  <a:pt x="8306617" y="3689518"/>
                </a:cubicBezTo>
                <a:cubicBezTo>
                  <a:pt x="8146977" y="3683449"/>
                  <a:pt x="7806434" y="3728271"/>
                  <a:pt x="7401713" y="3689518"/>
                </a:cubicBezTo>
                <a:cubicBezTo>
                  <a:pt x="6996992" y="3650765"/>
                  <a:pt x="7116016" y="3689434"/>
                  <a:pt x="6914457" y="3689518"/>
                </a:cubicBezTo>
                <a:cubicBezTo>
                  <a:pt x="6712898" y="3689602"/>
                  <a:pt x="6539942" y="3680751"/>
                  <a:pt x="6322789" y="3689518"/>
                </a:cubicBezTo>
                <a:cubicBezTo>
                  <a:pt x="6105636" y="3698285"/>
                  <a:pt x="5852734" y="3665749"/>
                  <a:pt x="5731121" y="3689518"/>
                </a:cubicBezTo>
                <a:cubicBezTo>
                  <a:pt x="5609508" y="3713287"/>
                  <a:pt x="5465950" y="3683333"/>
                  <a:pt x="5243865" y="3689518"/>
                </a:cubicBezTo>
                <a:cubicBezTo>
                  <a:pt x="5021780" y="3695703"/>
                  <a:pt x="4918489" y="3675135"/>
                  <a:pt x="4652197" y="3689518"/>
                </a:cubicBezTo>
                <a:cubicBezTo>
                  <a:pt x="4385905" y="3703901"/>
                  <a:pt x="4084415" y="3663220"/>
                  <a:pt x="3851705" y="3689518"/>
                </a:cubicBezTo>
                <a:cubicBezTo>
                  <a:pt x="3618995" y="3715816"/>
                  <a:pt x="3650175" y="3674643"/>
                  <a:pt x="3468861" y="3689518"/>
                </a:cubicBezTo>
                <a:cubicBezTo>
                  <a:pt x="3287547" y="3704393"/>
                  <a:pt x="3016386" y="3692978"/>
                  <a:pt x="2668368" y="3689518"/>
                </a:cubicBezTo>
                <a:cubicBezTo>
                  <a:pt x="2320350" y="3686058"/>
                  <a:pt x="2456534" y="3698796"/>
                  <a:pt x="2285524" y="3689518"/>
                </a:cubicBezTo>
                <a:cubicBezTo>
                  <a:pt x="2114514" y="3680240"/>
                  <a:pt x="1792726" y="3691224"/>
                  <a:pt x="1589444" y="3689518"/>
                </a:cubicBezTo>
                <a:cubicBezTo>
                  <a:pt x="1386162" y="3687812"/>
                  <a:pt x="1001466" y="3721134"/>
                  <a:pt x="614932" y="3689518"/>
                </a:cubicBezTo>
                <a:cubicBezTo>
                  <a:pt x="227979" y="3653296"/>
                  <a:pt x="7302" y="3411764"/>
                  <a:pt x="0" y="3074586"/>
                </a:cubicBezTo>
                <a:cubicBezTo>
                  <a:pt x="-14922" y="2784247"/>
                  <a:pt x="29362" y="2636238"/>
                  <a:pt x="0" y="2435076"/>
                </a:cubicBezTo>
                <a:cubicBezTo>
                  <a:pt x="-29362" y="2233914"/>
                  <a:pt x="9752" y="1973801"/>
                  <a:pt x="0" y="1795566"/>
                </a:cubicBezTo>
                <a:cubicBezTo>
                  <a:pt x="-9752" y="1617331"/>
                  <a:pt x="-1041" y="1404203"/>
                  <a:pt x="0" y="1229846"/>
                </a:cubicBezTo>
                <a:cubicBezTo>
                  <a:pt x="1041" y="1055489"/>
                  <a:pt x="15440" y="815921"/>
                  <a:pt x="0" y="614932"/>
                </a:cubicBezTo>
                <a:close/>
              </a:path>
              <a:path w="11671066" h="3689518" stroke="0" extrusionOk="0">
                <a:moveTo>
                  <a:pt x="0" y="614932"/>
                </a:moveTo>
                <a:cubicBezTo>
                  <a:pt x="58680" y="270826"/>
                  <a:pt x="259726" y="19048"/>
                  <a:pt x="614932" y="0"/>
                </a:cubicBezTo>
                <a:cubicBezTo>
                  <a:pt x="792126" y="14834"/>
                  <a:pt x="1242426" y="-10125"/>
                  <a:pt x="1415424" y="0"/>
                </a:cubicBezTo>
                <a:cubicBezTo>
                  <a:pt x="1588422" y="10125"/>
                  <a:pt x="1735689" y="-6471"/>
                  <a:pt x="1902680" y="0"/>
                </a:cubicBezTo>
                <a:cubicBezTo>
                  <a:pt x="2069671" y="6471"/>
                  <a:pt x="2158261" y="-11208"/>
                  <a:pt x="2285524" y="0"/>
                </a:cubicBezTo>
                <a:cubicBezTo>
                  <a:pt x="2412787" y="11208"/>
                  <a:pt x="2811411" y="22921"/>
                  <a:pt x="2981604" y="0"/>
                </a:cubicBezTo>
                <a:cubicBezTo>
                  <a:pt x="3151797" y="-22921"/>
                  <a:pt x="3333995" y="17206"/>
                  <a:pt x="3573273" y="0"/>
                </a:cubicBezTo>
                <a:cubicBezTo>
                  <a:pt x="3812551" y="-17206"/>
                  <a:pt x="3971657" y="14422"/>
                  <a:pt x="4269353" y="0"/>
                </a:cubicBezTo>
                <a:cubicBezTo>
                  <a:pt x="4567049" y="-14422"/>
                  <a:pt x="4715997" y="26226"/>
                  <a:pt x="4861021" y="0"/>
                </a:cubicBezTo>
                <a:cubicBezTo>
                  <a:pt x="5006045" y="-26226"/>
                  <a:pt x="5140174" y="19102"/>
                  <a:pt x="5243865" y="0"/>
                </a:cubicBezTo>
                <a:cubicBezTo>
                  <a:pt x="5347556" y="-19102"/>
                  <a:pt x="5906200" y="-4041"/>
                  <a:pt x="6148769" y="0"/>
                </a:cubicBezTo>
                <a:cubicBezTo>
                  <a:pt x="6391338" y="4041"/>
                  <a:pt x="6381608" y="-10090"/>
                  <a:pt x="6531613" y="0"/>
                </a:cubicBezTo>
                <a:cubicBezTo>
                  <a:pt x="6681618" y="10090"/>
                  <a:pt x="7083384" y="22563"/>
                  <a:pt x="7227693" y="0"/>
                </a:cubicBezTo>
                <a:cubicBezTo>
                  <a:pt x="7372002" y="-22563"/>
                  <a:pt x="7554713" y="20003"/>
                  <a:pt x="7714949" y="0"/>
                </a:cubicBezTo>
                <a:cubicBezTo>
                  <a:pt x="7875185" y="-20003"/>
                  <a:pt x="8130903" y="17205"/>
                  <a:pt x="8306617" y="0"/>
                </a:cubicBezTo>
                <a:cubicBezTo>
                  <a:pt x="8482331" y="-17205"/>
                  <a:pt x="8738774" y="20761"/>
                  <a:pt x="8898286" y="0"/>
                </a:cubicBezTo>
                <a:cubicBezTo>
                  <a:pt x="9057798" y="-20761"/>
                  <a:pt x="9169698" y="-16847"/>
                  <a:pt x="9281130" y="0"/>
                </a:cubicBezTo>
                <a:cubicBezTo>
                  <a:pt x="9392562" y="16847"/>
                  <a:pt x="9588441" y="13907"/>
                  <a:pt x="9768386" y="0"/>
                </a:cubicBezTo>
                <a:cubicBezTo>
                  <a:pt x="9948331" y="-13907"/>
                  <a:pt x="10154132" y="-19878"/>
                  <a:pt x="10255642" y="0"/>
                </a:cubicBezTo>
                <a:cubicBezTo>
                  <a:pt x="10357152" y="19878"/>
                  <a:pt x="10809206" y="-37572"/>
                  <a:pt x="11056134" y="0"/>
                </a:cubicBezTo>
                <a:cubicBezTo>
                  <a:pt x="11387139" y="-13810"/>
                  <a:pt x="11644507" y="297766"/>
                  <a:pt x="11671066" y="614932"/>
                </a:cubicBezTo>
                <a:cubicBezTo>
                  <a:pt x="11695143" y="910036"/>
                  <a:pt x="11692334" y="916667"/>
                  <a:pt x="11671066" y="1205249"/>
                </a:cubicBezTo>
                <a:cubicBezTo>
                  <a:pt x="11649798" y="1493831"/>
                  <a:pt x="11687586" y="1652655"/>
                  <a:pt x="11671066" y="1869356"/>
                </a:cubicBezTo>
                <a:cubicBezTo>
                  <a:pt x="11654546" y="2086057"/>
                  <a:pt x="11644930" y="2234514"/>
                  <a:pt x="11671066" y="2410479"/>
                </a:cubicBezTo>
                <a:cubicBezTo>
                  <a:pt x="11697202" y="2586444"/>
                  <a:pt x="11672460" y="2900315"/>
                  <a:pt x="11671066" y="3074586"/>
                </a:cubicBezTo>
                <a:cubicBezTo>
                  <a:pt x="11613017" y="3354184"/>
                  <a:pt x="11396678" y="3681411"/>
                  <a:pt x="11056134" y="3689518"/>
                </a:cubicBezTo>
                <a:cubicBezTo>
                  <a:pt x="10666142" y="3667724"/>
                  <a:pt x="10629616" y="3725000"/>
                  <a:pt x="10255642" y="3689518"/>
                </a:cubicBezTo>
                <a:cubicBezTo>
                  <a:pt x="9881668" y="3654036"/>
                  <a:pt x="10056780" y="3695023"/>
                  <a:pt x="9872798" y="3689518"/>
                </a:cubicBezTo>
                <a:cubicBezTo>
                  <a:pt x="9688816" y="3684013"/>
                  <a:pt x="9680308" y="3708490"/>
                  <a:pt x="9489954" y="3689518"/>
                </a:cubicBezTo>
                <a:cubicBezTo>
                  <a:pt x="9299600" y="3670546"/>
                  <a:pt x="8967595" y="3649591"/>
                  <a:pt x="8585050" y="3689518"/>
                </a:cubicBezTo>
                <a:cubicBezTo>
                  <a:pt x="8202505" y="3729445"/>
                  <a:pt x="8082401" y="3720679"/>
                  <a:pt x="7784557" y="3689518"/>
                </a:cubicBezTo>
                <a:cubicBezTo>
                  <a:pt x="7486713" y="3658357"/>
                  <a:pt x="7507828" y="3687352"/>
                  <a:pt x="7401713" y="3689518"/>
                </a:cubicBezTo>
                <a:cubicBezTo>
                  <a:pt x="7295598" y="3691684"/>
                  <a:pt x="6983086" y="3685947"/>
                  <a:pt x="6810045" y="3689518"/>
                </a:cubicBezTo>
                <a:cubicBezTo>
                  <a:pt x="6637004" y="3693089"/>
                  <a:pt x="6550602" y="3698346"/>
                  <a:pt x="6427201" y="3689518"/>
                </a:cubicBezTo>
                <a:cubicBezTo>
                  <a:pt x="6303800" y="3680690"/>
                  <a:pt x="6160961" y="3665180"/>
                  <a:pt x="5939945" y="3689518"/>
                </a:cubicBezTo>
                <a:cubicBezTo>
                  <a:pt x="5718929" y="3713856"/>
                  <a:pt x="5735827" y="3676180"/>
                  <a:pt x="5557101" y="3689518"/>
                </a:cubicBezTo>
                <a:cubicBezTo>
                  <a:pt x="5378375" y="3702856"/>
                  <a:pt x="5276261" y="3684530"/>
                  <a:pt x="5174257" y="3689518"/>
                </a:cubicBezTo>
                <a:cubicBezTo>
                  <a:pt x="5072253" y="3694506"/>
                  <a:pt x="4884206" y="3686492"/>
                  <a:pt x="4687001" y="3689518"/>
                </a:cubicBezTo>
                <a:cubicBezTo>
                  <a:pt x="4489796" y="3692544"/>
                  <a:pt x="4307968" y="3720180"/>
                  <a:pt x="3990921" y="3689518"/>
                </a:cubicBezTo>
                <a:cubicBezTo>
                  <a:pt x="3673874" y="3658856"/>
                  <a:pt x="3751845" y="3689086"/>
                  <a:pt x="3608077" y="3689518"/>
                </a:cubicBezTo>
                <a:cubicBezTo>
                  <a:pt x="3464309" y="3689950"/>
                  <a:pt x="3161540" y="3709532"/>
                  <a:pt x="2807584" y="3689518"/>
                </a:cubicBezTo>
                <a:cubicBezTo>
                  <a:pt x="2453628" y="3669504"/>
                  <a:pt x="2536533" y="3713826"/>
                  <a:pt x="2320328" y="3689518"/>
                </a:cubicBezTo>
                <a:cubicBezTo>
                  <a:pt x="2104123" y="3665210"/>
                  <a:pt x="1926750" y="3690519"/>
                  <a:pt x="1728660" y="3689518"/>
                </a:cubicBezTo>
                <a:cubicBezTo>
                  <a:pt x="1530570" y="3688517"/>
                  <a:pt x="1488262" y="3694942"/>
                  <a:pt x="1345816" y="3689518"/>
                </a:cubicBezTo>
                <a:cubicBezTo>
                  <a:pt x="1203370" y="3684094"/>
                  <a:pt x="977394" y="3677472"/>
                  <a:pt x="614932" y="3689518"/>
                </a:cubicBezTo>
                <a:cubicBezTo>
                  <a:pt x="287357" y="3610847"/>
                  <a:pt x="-8841" y="3452709"/>
                  <a:pt x="0" y="3074586"/>
                </a:cubicBezTo>
                <a:cubicBezTo>
                  <a:pt x="26514" y="2828904"/>
                  <a:pt x="28088" y="2644286"/>
                  <a:pt x="0" y="2459673"/>
                </a:cubicBezTo>
                <a:cubicBezTo>
                  <a:pt x="-28088" y="2275060"/>
                  <a:pt x="-12397" y="2136068"/>
                  <a:pt x="0" y="1918549"/>
                </a:cubicBezTo>
                <a:cubicBezTo>
                  <a:pt x="12397" y="1701030"/>
                  <a:pt x="-27424" y="1452849"/>
                  <a:pt x="0" y="1254442"/>
                </a:cubicBezTo>
                <a:cubicBezTo>
                  <a:pt x="27424" y="1056035"/>
                  <a:pt x="-24747" y="858149"/>
                  <a:pt x="0" y="614932"/>
                </a:cubicBezTo>
                <a:close/>
              </a:path>
            </a:pathLst>
          </a:custGeom>
          <a:ln>
            <a:solidFill>
              <a:schemeClr val="accent4"/>
            </a:solidFill>
            <a:extLst>
              <a:ext uri="{C807C97D-BFC1-408E-A445-0C87EB9F89A2}">
                <ask:lineSketchStyleProps xmlns:ask="http://schemas.microsoft.com/office/drawing/2018/sketchyshapes" sd="2851438394">
                  <a:prstGeom prst="roundRect">
                    <a:avLst/>
                  </a:prstGeom>
                  <ask:type>
                    <ask:lineSketchFreehand/>
                  </ask:type>
                </ask:lineSketchStyleProps>
              </a:ext>
            </a:extLst>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13" name="TextBox 12">
            <a:extLst>
              <a:ext uri="{FF2B5EF4-FFF2-40B4-BE49-F238E27FC236}">
                <a16:creationId xmlns:a16="http://schemas.microsoft.com/office/drawing/2014/main" id="{146CDCD6-349B-4D48-A1A0-6331D4B3D538}"/>
              </a:ext>
            </a:extLst>
          </p:cNvPr>
          <p:cNvSpPr txBox="1"/>
          <p:nvPr/>
        </p:nvSpPr>
        <p:spPr>
          <a:xfrm>
            <a:off x="473440" y="1932925"/>
            <a:ext cx="11245116" cy="317009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Hôm đó là một ngày nắng ráo. Ông đưa cho mỗi đứa một tàu lá cọ che nắng. Chưa hết mùa mưa, đâu đâu cũng thấy cây ra thêm chồi và mọc cỏ xanh um. Đi trong rừng, nghe rất rõ tiếng suối róc rách và tiếng chim hót líu lo.</a:t>
            </a:r>
            <a:endParaRPr kumimoji="0" lang="vi-VN"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9" name="任意多边形: 形状 40">
            <a:extLst>
              <a:ext uri="{FF2B5EF4-FFF2-40B4-BE49-F238E27FC236}">
                <a16:creationId xmlns:a16="http://schemas.microsoft.com/office/drawing/2014/main" id="{2112E49D-2F17-4159-9ABC-91CB62167F3A}"/>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40" name="TextBox 39">
            <a:extLst>
              <a:ext uri="{FF2B5EF4-FFF2-40B4-BE49-F238E27FC236}">
                <a16:creationId xmlns:a16="http://schemas.microsoft.com/office/drawing/2014/main" id="{9B73A9CC-FB0E-4B66-81DE-8DFC3D00E472}"/>
              </a:ext>
            </a:extLst>
          </p:cNvPr>
          <p:cNvSpPr txBox="1"/>
          <p:nvPr/>
        </p:nvSpPr>
        <p:spPr>
          <a:xfrm>
            <a:off x="3994874" y="326854"/>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E14F48"/>
                </a:solidFill>
                <a:effectLst/>
                <a:uLnTx/>
                <a:uFillTx/>
                <a:latin typeface="Calibri" panose="020F0502020204030204" pitchFamily="34" charset="0"/>
                <a:ea typeface="+mn-ea"/>
                <a:cs typeface="Calibri" panose="020F0502020204030204" pitchFamily="34" charset="0"/>
              </a:rPr>
              <a:t>Luyện đọc nối tiếp đoạn</a:t>
            </a:r>
          </a:p>
        </p:txBody>
      </p:sp>
      <p:pic>
        <p:nvPicPr>
          <p:cNvPr id="41" name="Picture 40" descr="A picture containing icon&#10;&#10;Description automatically generated">
            <a:extLst>
              <a:ext uri="{FF2B5EF4-FFF2-40B4-BE49-F238E27FC236}">
                <a16:creationId xmlns:a16="http://schemas.microsoft.com/office/drawing/2014/main" id="{03923641-B135-4C5F-9287-49A164C0FF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42" name="Picture 41" descr="Icon&#10;&#10;Description automatically generated with medium confidence">
            <a:extLst>
              <a:ext uri="{FF2B5EF4-FFF2-40B4-BE49-F238E27FC236}">
                <a16:creationId xmlns:a16="http://schemas.microsoft.com/office/drawing/2014/main" id="{C9670AF5-0876-4724-94EB-FC953EBF5C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43" name="Picture 42" descr="A picture containing icon&#10;&#10;Description automatically generated">
            <a:extLst>
              <a:ext uri="{FF2B5EF4-FFF2-40B4-BE49-F238E27FC236}">
                <a16:creationId xmlns:a16="http://schemas.microsoft.com/office/drawing/2014/main" id="{95BB213A-0ECA-4513-B6F0-F2AF627F7D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cxnSp>
        <p:nvCxnSpPr>
          <p:cNvPr id="24" name="Straight Connector 23">
            <a:extLst>
              <a:ext uri="{FF2B5EF4-FFF2-40B4-BE49-F238E27FC236}">
                <a16:creationId xmlns:a16="http://schemas.microsoft.com/office/drawing/2014/main" id="{4C8DCCBE-F7C1-4158-9FCF-CA6392861463}"/>
              </a:ext>
            </a:extLst>
          </p:cNvPr>
          <p:cNvCxnSpPr>
            <a:cxnSpLocks/>
          </p:cNvCxnSpPr>
          <p:nvPr/>
        </p:nvCxnSpPr>
        <p:spPr>
          <a:xfrm flipV="1">
            <a:off x="11513272" y="2732996"/>
            <a:ext cx="79915" cy="396000"/>
          </a:xfrm>
          <a:prstGeom prst="line">
            <a:avLst/>
          </a:prstGeom>
          <a:noFill/>
          <a:ln w="28575" cap="flat" cmpd="sng" algn="ctr">
            <a:solidFill>
              <a:srgbClr val="FD4739"/>
            </a:solidFill>
            <a:prstDash val="solid"/>
          </a:ln>
          <a:effectLst/>
        </p:spPr>
      </p:cxnSp>
      <p:cxnSp>
        <p:nvCxnSpPr>
          <p:cNvPr id="29" name="Straight Connector 28">
            <a:extLst>
              <a:ext uri="{FF2B5EF4-FFF2-40B4-BE49-F238E27FC236}">
                <a16:creationId xmlns:a16="http://schemas.microsoft.com/office/drawing/2014/main" id="{68368585-587C-4482-8F8B-DB10AD16B42B}"/>
              </a:ext>
            </a:extLst>
          </p:cNvPr>
          <p:cNvCxnSpPr>
            <a:cxnSpLocks/>
          </p:cNvCxnSpPr>
          <p:nvPr/>
        </p:nvCxnSpPr>
        <p:spPr>
          <a:xfrm flipV="1">
            <a:off x="4595772" y="3313698"/>
            <a:ext cx="79915" cy="396000"/>
          </a:xfrm>
          <a:prstGeom prst="line">
            <a:avLst/>
          </a:prstGeom>
          <a:noFill/>
          <a:ln w="28575" cap="flat" cmpd="sng" algn="ctr">
            <a:solidFill>
              <a:srgbClr val="FD4739"/>
            </a:solidFill>
            <a:prstDash val="solid"/>
          </a:ln>
          <a:effectLst/>
        </p:spPr>
      </p:cxnSp>
      <p:cxnSp>
        <p:nvCxnSpPr>
          <p:cNvPr id="30" name="Straight Connector 29">
            <a:extLst>
              <a:ext uri="{FF2B5EF4-FFF2-40B4-BE49-F238E27FC236}">
                <a16:creationId xmlns:a16="http://schemas.microsoft.com/office/drawing/2014/main" id="{9BFDF04D-AD64-4F2E-B9AA-34BC3199B728}"/>
              </a:ext>
            </a:extLst>
          </p:cNvPr>
          <p:cNvCxnSpPr>
            <a:cxnSpLocks/>
          </p:cNvCxnSpPr>
          <p:nvPr/>
        </p:nvCxnSpPr>
        <p:spPr>
          <a:xfrm flipV="1">
            <a:off x="8157164" y="3319974"/>
            <a:ext cx="79915" cy="396000"/>
          </a:xfrm>
          <a:prstGeom prst="line">
            <a:avLst/>
          </a:prstGeom>
          <a:noFill/>
          <a:ln w="28575" cap="flat" cmpd="sng" algn="ctr">
            <a:solidFill>
              <a:srgbClr val="FD4739"/>
            </a:solidFill>
            <a:prstDash val="solid"/>
          </a:ln>
          <a:effectLst/>
        </p:spPr>
      </p:cxnSp>
      <p:grpSp>
        <p:nvGrpSpPr>
          <p:cNvPr id="32" name="Group 31">
            <a:extLst>
              <a:ext uri="{FF2B5EF4-FFF2-40B4-BE49-F238E27FC236}">
                <a16:creationId xmlns:a16="http://schemas.microsoft.com/office/drawing/2014/main" id="{59EAC177-33E8-4640-B3A2-566BDBD9D840}"/>
              </a:ext>
            </a:extLst>
          </p:cNvPr>
          <p:cNvGrpSpPr/>
          <p:nvPr/>
        </p:nvGrpSpPr>
        <p:grpSpPr>
          <a:xfrm>
            <a:off x="1304058" y="3934787"/>
            <a:ext cx="150624" cy="399194"/>
            <a:chOff x="6020688" y="3229403"/>
            <a:chExt cx="150624" cy="399194"/>
          </a:xfrm>
        </p:grpSpPr>
        <p:cxnSp>
          <p:nvCxnSpPr>
            <p:cNvPr id="33" name="Straight Connector 32">
              <a:extLst>
                <a:ext uri="{FF2B5EF4-FFF2-40B4-BE49-F238E27FC236}">
                  <a16:creationId xmlns:a16="http://schemas.microsoft.com/office/drawing/2014/main" id="{D07CE170-E745-4140-806A-C1B8C5A97D25}"/>
                </a:ext>
              </a:extLst>
            </p:cNvPr>
            <p:cNvCxnSpPr/>
            <p:nvPr/>
          </p:nvCxnSpPr>
          <p:spPr>
            <a:xfrm flipV="1">
              <a:off x="6020688" y="3232597"/>
              <a:ext cx="79915" cy="396000"/>
            </a:xfrm>
            <a:prstGeom prst="line">
              <a:avLst/>
            </a:prstGeom>
            <a:noFill/>
            <a:ln w="28575" cap="flat" cmpd="sng" algn="ctr">
              <a:solidFill>
                <a:srgbClr val="FD4739"/>
              </a:solidFill>
              <a:prstDash val="solid"/>
            </a:ln>
            <a:effectLst/>
          </p:spPr>
        </p:cxnSp>
        <p:cxnSp>
          <p:nvCxnSpPr>
            <p:cNvPr id="34" name="Straight Connector 33">
              <a:extLst>
                <a:ext uri="{FF2B5EF4-FFF2-40B4-BE49-F238E27FC236}">
                  <a16:creationId xmlns:a16="http://schemas.microsoft.com/office/drawing/2014/main" id="{4E89DD39-630C-4943-90CC-C732B588B19D}"/>
                </a:ext>
              </a:extLst>
            </p:cNvPr>
            <p:cNvCxnSpPr/>
            <p:nvPr/>
          </p:nvCxnSpPr>
          <p:spPr>
            <a:xfrm flipV="1">
              <a:off x="6091397" y="3229403"/>
              <a:ext cx="79915" cy="396000"/>
            </a:xfrm>
            <a:prstGeom prst="line">
              <a:avLst/>
            </a:prstGeom>
            <a:noFill/>
            <a:ln w="28575" cap="flat" cmpd="sng" algn="ctr">
              <a:solidFill>
                <a:srgbClr val="FD4739"/>
              </a:solidFill>
              <a:prstDash val="solid"/>
            </a:ln>
            <a:effectLst/>
          </p:spPr>
        </p:cxnSp>
      </p:grpSp>
    </p:spTree>
    <p:extLst>
      <p:ext uri="{BB962C8B-B14F-4D97-AF65-F5344CB8AC3E}">
        <p14:creationId xmlns:p14="http://schemas.microsoft.com/office/powerpoint/2010/main" val="338865330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1000"/>
                                        <p:tgtEl>
                                          <p:spTgt spid="40"/>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41"/>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43"/>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41"/>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43"/>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43"/>
                                        </p:tgtEl>
                                      </p:cBhvr>
                                    </p:animEffect>
                                    <p:anim calcmode="lin" valueType="num">
                                      <p:cBhvr>
                                        <p:cTn id="18" dur="250"/>
                                        <p:tgtEl>
                                          <p:spTgt spid="43"/>
                                        </p:tgtEl>
                                        <p:attrNameLst>
                                          <p:attrName>ppt_x</p:attrName>
                                        </p:attrNameLst>
                                      </p:cBhvr>
                                      <p:tavLst>
                                        <p:tav tm="0">
                                          <p:val>
                                            <p:strVal val="ppt_x"/>
                                          </p:val>
                                        </p:tav>
                                        <p:tav tm="100000">
                                          <p:val>
                                            <p:strVal val="ppt_x"/>
                                          </p:val>
                                        </p:tav>
                                      </p:tavLst>
                                    </p:anim>
                                    <p:anim calcmode="lin" valueType="num">
                                      <p:cBhvr>
                                        <p:cTn id="19" dur="250"/>
                                        <p:tgtEl>
                                          <p:spTgt spid="43"/>
                                        </p:tgtEl>
                                        <p:attrNameLst>
                                          <p:attrName>ppt_y</p:attrName>
                                        </p:attrNameLst>
                                      </p:cBhvr>
                                      <p:tavLst>
                                        <p:tav tm="0">
                                          <p:val>
                                            <p:strVal val="ppt_y"/>
                                          </p:val>
                                        </p:tav>
                                        <p:tav tm="100000">
                                          <p:val>
                                            <p:strVal val="ppt_y+.1"/>
                                          </p:val>
                                        </p:tav>
                                      </p:tavLst>
                                    </p:anim>
                                    <p:set>
                                      <p:cBhvr>
                                        <p:cTn id="20" dur="1" fill="hold">
                                          <p:stCondLst>
                                            <p:cond delay="249"/>
                                          </p:stCondLst>
                                        </p:cTn>
                                        <p:tgtEl>
                                          <p:spTgt spid="43"/>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4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up)">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up)">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barn(inVertical)">
                                      <p:cBhvr>
                                        <p:cTn id="4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5517E5B0-AFDC-4734-BFB1-BEC1936A1EE1}"/>
              </a:ext>
            </a:extLst>
          </p:cNvPr>
          <p:cNvSpPr/>
          <p:nvPr/>
        </p:nvSpPr>
        <p:spPr>
          <a:xfrm>
            <a:off x="260467" y="1615907"/>
            <a:ext cx="11671066" cy="3438693"/>
          </a:xfrm>
          <a:custGeom>
            <a:avLst/>
            <a:gdLst>
              <a:gd name="connsiteX0" fmla="*/ 0 w 11671066"/>
              <a:gd name="connsiteY0" fmla="*/ 573127 h 3438693"/>
              <a:gd name="connsiteX1" fmla="*/ 573127 w 11671066"/>
              <a:gd name="connsiteY1" fmla="*/ 0 h 3438693"/>
              <a:gd name="connsiteX2" fmla="*/ 915183 w 11671066"/>
              <a:gd name="connsiteY2" fmla="*/ 0 h 3438693"/>
              <a:gd name="connsiteX3" fmla="*/ 1257240 w 11671066"/>
              <a:gd name="connsiteY3" fmla="*/ 0 h 3438693"/>
              <a:gd name="connsiteX4" fmla="*/ 2020289 w 11671066"/>
              <a:gd name="connsiteY4" fmla="*/ 0 h 3438693"/>
              <a:gd name="connsiteX5" fmla="*/ 2783338 w 11671066"/>
              <a:gd name="connsiteY5" fmla="*/ 0 h 3438693"/>
              <a:gd name="connsiteX6" fmla="*/ 3651635 w 11671066"/>
              <a:gd name="connsiteY6" fmla="*/ 0 h 3438693"/>
              <a:gd name="connsiteX7" fmla="*/ 3993691 w 11671066"/>
              <a:gd name="connsiteY7" fmla="*/ 0 h 3438693"/>
              <a:gd name="connsiteX8" fmla="*/ 4651492 w 11671066"/>
              <a:gd name="connsiteY8" fmla="*/ 0 h 3438693"/>
              <a:gd name="connsiteX9" fmla="*/ 5098796 w 11671066"/>
              <a:gd name="connsiteY9" fmla="*/ 0 h 3438693"/>
              <a:gd name="connsiteX10" fmla="*/ 5861845 w 11671066"/>
              <a:gd name="connsiteY10" fmla="*/ 0 h 3438693"/>
              <a:gd name="connsiteX11" fmla="*/ 6414398 w 11671066"/>
              <a:gd name="connsiteY11" fmla="*/ 0 h 3438693"/>
              <a:gd name="connsiteX12" fmla="*/ 6966950 w 11671066"/>
              <a:gd name="connsiteY12" fmla="*/ 0 h 3438693"/>
              <a:gd name="connsiteX13" fmla="*/ 7309007 w 11671066"/>
              <a:gd name="connsiteY13" fmla="*/ 0 h 3438693"/>
              <a:gd name="connsiteX14" fmla="*/ 8072056 w 11671066"/>
              <a:gd name="connsiteY14" fmla="*/ 0 h 3438693"/>
              <a:gd name="connsiteX15" fmla="*/ 8835104 w 11671066"/>
              <a:gd name="connsiteY15" fmla="*/ 0 h 3438693"/>
              <a:gd name="connsiteX16" fmla="*/ 9492905 w 11671066"/>
              <a:gd name="connsiteY16" fmla="*/ 0 h 3438693"/>
              <a:gd name="connsiteX17" fmla="*/ 10150706 w 11671066"/>
              <a:gd name="connsiteY17" fmla="*/ 0 h 3438693"/>
              <a:gd name="connsiteX18" fmla="*/ 11097939 w 11671066"/>
              <a:gd name="connsiteY18" fmla="*/ 0 h 3438693"/>
              <a:gd name="connsiteX19" fmla="*/ 11671066 w 11671066"/>
              <a:gd name="connsiteY19" fmla="*/ 573127 h 3438693"/>
              <a:gd name="connsiteX20" fmla="*/ 11671066 w 11671066"/>
              <a:gd name="connsiteY20" fmla="*/ 1123312 h 3438693"/>
              <a:gd name="connsiteX21" fmla="*/ 11671066 w 11671066"/>
              <a:gd name="connsiteY21" fmla="*/ 1650573 h 3438693"/>
              <a:gd name="connsiteX22" fmla="*/ 11671066 w 11671066"/>
              <a:gd name="connsiteY22" fmla="*/ 2200759 h 3438693"/>
              <a:gd name="connsiteX23" fmla="*/ 11671066 w 11671066"/>
              <a:gd name="connsiteY23" fmla="*/ 2865566 h 3438693"/>
              <a:gd name="connsiteX24" fmla="*/ 11097939 w 11671066"/>
              <a:gd name="connsiteY24" fmla="*/ 3438693 h 3438693"/>
              <a:gd name="connsiteX25" fmla="*/ 10755883 w 11671066"/>
              <a:gd name="connsiteY25" fmla="*/ 3438693 h 3438693"/>
              <a:gd name="connsiteX26" fmla="*/ 10413826 w 11671066"/>
              <a:gd name="connsiteY26" fmla="*/ 3438693 h 3438693"/>
              <a:gd name="connsiteX27" fmla="*/ 9545529 w 11671066"/>
              <a:gd name="connsiteY27" fmla="*/ 3438693 h 3438693"/>
              <a:gd name="connsiteX28" fmla="*/ 9098225 w 11671066"/>
              <a:gd name="connsiteY28" fmla="*/ 3438693 h 3438693"/>
              <a:gd name="connsiteX29" fmla="*/ 8545672 w 11671066"/>
              <a:gd name="connsiteY29" fmla="*/ 3438693 h 3438693"/>
              <a:gd name="connsiteX30" fmla="*/ 7993119 w 11671066"/>
              <a:gd name="connsiteY30" fmla="*/ 3438693 h 3438693"/>
              <a:gd name="connsiteX31" fmla="*/ 7545815 w 11671066"/>
              <a:gd name="connsiteY31" fmla="*/ 3438693 h 3438693"/>
              <a:gd name="connsiteX32" fmla="*/ 6993262 w 11671066"/>
              <a:gd name="connsiteY32" fmla="*/ 3438693 h 3438693"/>
              <a:gd name="connsiteX33" fmla="*/ 6230213 w 11671066"/>
              <a:gd name="connsiteY33" fmla="*/ 3438693 h 3438693"/>
              <a:gd name="connsiteX34" fmla="*/ 5888157 w 11671066"/>
              <a:gd name="connsiteY34" fmla="*/ 3438693 h 3438693"/>
              <a:gd name="connsiteX35" fmla="*/ 5125108 w 11671066"/>
              <a:gd name="connsiteY35" fmla="*/ 3438693 h 3438693"/>
              <a:gd name="connsiteX36" fmla="*/ 4783052 w 11671066"/>
              <a:gd name="connsiteY36" fmla="*/ 3438693 h 3438693"/>
              <a:gd name="connsiteX37" fmla="*/ 4125251 w 11671066"/>
              <a:gd name="connsiteY37" fmla="*/ 3438693 h 3438693"/>
              <a:gd name="connsiteX38" fmla="*/ 3362202 w 11671066"/>
              <a:gd name="connsiteY38" fmla="*/ 3438693 h 3438693"/>
              <a:gd name="connsiteX39" fmla="*/ 2599153 w 11671066"/>
              <a:gd name="connsiteY39" fmla="*/ 3438693 h 3438693"/>
              <a:gd name="connsiteX40" fmla="*/ 1836104 w 11671066"/>
              <a:gd name="connsiteY40" fmla="*/ 3438693 h 3438693"/>
              <a:gd name="connsiteX41" fmla="*/ 1283552 w 11671066"/>
              <a:gd name="connsiteY41" fmla="*/ 3438693 h 3438693"/>
              <a:gd name="connsiteX42" fmla="*/ 573127 w 11671066"/>
              <a:gd name="connsiteY42" fmla="*/ 3438693 h 3438693"/>
              <a:gd name="connsiteX43" fmla="*/ 0 w 11671066"/>
              <a:gd name="connsiteY43" fmla="*/ 2865566 h 3438693"/>
              <a:gd name="connsiteX44" fmla="*/ 0 w 11671066"/>
              <a:gd name="connsiteY44" fmla="*/ 2292456 h 3438693"/>
              <a:gd name="connsiteX45" fmla="*/ 0 w 11671066"/>
              <a:gd name="connsiteY45" fmla="*/ 1742271 h 3438693"/>
              <a:gd name="connsiteX46" fmla="*/ 0 w 11671066"/>
              <a:gd name="connsiteY46" fmla="*/ 1169161 h 3438693"/>
              <a:gd name="connsiteX47" fmla="*/ 0 w 11671066"/>
              <a:gd name="connsiteY47" fmla="*/ 573127 h 3438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671066" h="3438693" fill="none" extrusionOk="0">
                <a:moveTo>
                  <a:pt x="0" y="573127"/>
                </a:moveTo>
                <a:cubicBezTo>
                  <a:pt x="27576" y="238934"/>
                  <a:pt x="207416" y="-12904"/>
                  <a:pt x="573127" y="0"/>
                </a:cubicBezTo>
                <a:cubicBezTo>
                  <a:pt x="741262" y="-3545"/>
                  <a:pt x="778085" y="-11858"/>
                  <a:pt x="915183" y="0"/>
                </a:cubicBezTo>
                <a:cubicBezTo>
                  <a:pt x="1052281" y="11858"/>
                  <a:pt x="1113248" y="-14902"/>
                  <a:pt x="1257240" y="0"/>
                </a:cubicBezTo>
                <a:cubicBezTo>
                  <a:pt x="1401232" y="14902"/>
                  <a:pt x="1780611" y="2360"/>
                  <a:pt x="2020289" y="0"/>
                </a:cubicBezTo>
                <a:cubicBezTo>
                  <a:pt x="2259967" y="-2360"/>
                  <a:pt x="2561083" y="-30130"/>
                  <a:pt x="2783338" y="0"/>
                </a:cubicBezTo>
                <a:cubicBezTo>
                  <a:pt x="3005593" y="30130"/>
                  <a:pt x="3380829" y="-2572"/>
                  <a:pt x="3651635" y="0"/>
                </a:cubicBezTo>
                <a:cubicBezTo>
                  <a:pt x="3922441" y="2572"/>
                  <a:pt x="3915019" y="-9780"/>
                  <a:pt x="3993691" y="0"/>
                </a:cubicBezTo>
                <a:cubicBezTo>
                  <a:pt x="4072363" y="9780"/>
                  <a:pt x="4361555" y="22440"/>
                  <a:pt x="4651492" y="0"/>
                </a:cubicBezTo>
                <a:cubicBezTo>
                  <a:pt x="4941429" y="-22440"/>
                  <a:pt x="4971281" y="10563"/>
                  <a:pt x="5098796" y="0"/>
                </a:cubicBezTo>
                <a:cubicBezTo>
                  <a:pt x="5226311" y="-10563"/>
                  <a:pt x="5642370" y="-8336"/>
                  <a:pt x="5861845" y="0"/>
                </a:cubicBezTo>
                <a:cubicBezTo>
                  <a:pt x="6081320" y="8336"/>
                  <a:pt x="6206470" y="23317"/>
                  <a:pt x="6414398" y="0"/>
                </a:cubicBezTo>
                <a:cubicBezTo>
                  <a:pt x="6622326" y="-23317"/>
                  <a:pt x="6833760" y="3197"/>
                  <a:pt x="6966950" y="0"/>
                </a:cubicBezTo>
                <a:cubicBezTo>
                  <a:pt x="7100140" y="-3197"/>
                  <a:pt x="7149396" y="-4344"/>
                  <a:pt x="7309007" y="0"/>
                </a:cubicBezTo>
                <a:cubicBezTo>
                  <a:pt x="7468618" y="4344"/>
                  <a:pt x="7796414" y="35844"/>
                  <a:pt x="8072056" y="0"/>
                </a:cubicBezTo>
                <a:cubicBezTo>
                  <a:pt x="8347698" y="-35844"/>
                  <a:pt x="8646530" y="-28374"/>
                  <a:pt x="8835104" y="0"/>
                </a:cubicBezTo>
                <a:cubicBezTo>
                  <a:pt x="9023678" y="28374"/>
                  <a:pt x="9178341" y="-15456"/>
                  <a:pt x="9492905" y="0"/>
                </a:cubicBezTo>
                <a:cubicBezTo>
                  <a:pt x="9807469" y="15456"/>
                  <a:pt x="9917139" y="-5844"/>
                  <a:pt x="10150706" y="0"/>
                </a:cubicBezTo>
                <a:cubicBezTo>
                  <a:pt x="10384273" y="5844"/>
                  <a:pt x="10736185" y="2342"/>
                  <a:pt x="11097939" y="0"/>
                </a:cubicBezTo>
                <a:cubicBezTo>
                  <a:pt x="11445264" y="-30696"/>
                  <a:pt x="11707573" y="258036"/>
                  <a:pt x="11671066" y="573127"/>
                </a:cubicBezTo>
                <a:cubicBezTo>
                  <a:pt x="11672678" y="781082"/>
                  <a:pt x="11665641" y="860215"/>
                  <a:pt x="11671066" y="1123312"/>
                </a:cubicBezTo>
                <a:cubicBezTo>
                  <a:pt x="11676491" y="1386409"/>
                  <a:pt x="11656162" y="1398489"/>
                  <a:pt x="11671066" y="1650573"/>
                </a:cubicBezTo>
                <a:cubicBezTo>
                  <a:pt x="11685970" y="1902657"/>
                  <a:pt x="11657907" y="2073384"/>
                  <a:pt x="11671066" y="2200759"/>
                </a:cubicBezTo>
                <a:cubicBezTo>
                  <a:pt x="11684225" y="2328134"/>
                  <a:pt x="11687138" y="2662412"/>
                  <a:pt x="11671066" y="2865566"/>
                </a:cubicBezTo>
                <a:cubicBezTo>
                  <a:pt x="11669325" y="3194715"/>
                  <a:pt x="11402474" y="3402460"/>
                  <a:pt x="11097939" y="3438693"/>
                </a:cubicBezTo>
                <a:cubicBezTo>
                  <a:pt x="10998197" y="3425684"/>
                  <a:pt x="10860392" y="3446044"/>
                  <a:pt x="10755883" y="3438693"/>
                </a:cubicBezTo>
                <a:cubicBezTo>
                  <a:pt x="10651374" y="3431342"/>
                  <a:pt x="10551511" y="3430940"/>
                  <a:pt x="10413826" y="3438693"/>
                </a:cubicBezTo>
                <a:cubicBezTo>
                  <a:pt x="10276141" y="3446446"/>
                  <a:pt x="9745789" y="3471508"/>
                  <a:pt x="9545529" y="3438693"/>
                </a:cubicBezTo>
                <a:cubicBezTo>
                  <a:pt x="9345269" y="3405878"/>
                  <a:pt x="9269855" y="3424009"/>
                  <a:pt x="9098225" y="3438693"/>
                </a:cubicBezTo>
                <a:cubicBezTo>
                  <a:pt x="8926595" y="3453377"/>
                  <a:pt x="8701387" y="3419390"/>
                  <a:pt x="8545672" y="3438693"/>
                </a:cubicBezTo>
                <a:cubicBezTo>
                  <a:pt x="8389957" y="3457996"/>
                  <a:pt x="8256258" y="3451775"/>
                  <a:pt x="7993119" y="3438693"/>
                </a:cubicBezTo>
                <a:cubicBezTo>
                  <a:pt x="7729980" y="3425611"/>
                  <a:pt x="7749387" y="3439487"/>
                  <a:pt x="7545815" y="3438693"/>
                </a:cubicBezTo>
                <a:cubicBezTo>
                  <a:pt x="7342243" y="3437899"/>
                  <a:pt x="7108379" y="3437195"/>
                  <a:pt x="6993262" y="3438693"/>
                </a:cubicBezTo>
                <a:cubicBezTo>
                  <a:pt x="6878145" y="3440191"/>
                  <a:pt x="6501675" y="3431308"/>
                  <a:pt x="6230213" y="3438693"/>
                </a:cubicBezTo>
                <a:cubicBezTo>
                  <a:pt x="5958751" y="3446078"/>
                  <a:pt x="6031524" y="3442248"/>
                  <a:pt x="5888157" y="3438693"/>
                </a:cubicBezTo>
                <a:cubicBezTo>
                  <a:pt x="5744790" y="3435138"/>
                  <a:pt x="5279886" y="3447990"/>
                  <a:pt x="5125108" y="3438693"/>
                </a:cubicBezTo>
                <a:cubicBezTo>
                  <a:pt x="4970330" y="3429396"/>
                  <a:pt x="4936584" y="3436379"/>
                  <a:pt x="4783052" y="3438693"/>
                </a:cubicBezTo>
                <a:cubicBezTo>
                  <a:pt x="4629520" y="3441007"/>
                  <a:pt x="4269060" y="3414361"/>
                  <a:pt x="4125251" y="3438693"/>
                </a:cubicBezTo>
                <a:cubicBezTo>
                  <a:pt x="3981442" y="3463025"/>
                  <a:pt x="3719678" y="3461281"/>
                  <a:pt x="3362202" y="3438693"/>
                </a:cubicBezTo>
                <a:cubicBezTo>
                  <a:pt x="3004726" y="3416105"/>
                  <a:pt x="2965867" y="3442622"/>
                  <a:pt x="2599153" y="3438693"/>
                </a:cubicBezTo>
                <a:cubicBezTo>
                  <a:pt x="2232439" y="3434764"/>
                  <a:pt x="2206467" y="3446140"/>
                  <a:pt x="1836104" y="3438693"/>
                </a:cubicBezTo>
                <a:cubicBezTo>
                  <a:pt x="1465741" y="3431246"/>
                  <a:pt x="1519752" y="3461986"/>
                  <a:pt x="1283552" y="3438693"/>
                </a:cubicBezTo>
                <a:cubicBezTo>
                  <a:pt x="1047352" y="3415400"/>
                  <a:pt x="749588" y="3419117"/>
                  <a:pt x="573127" y="3438693"/>
                </a:cubicBezTo>
                <a:cubicBezTo>
                  <a:pt x="262179" y="3505919"/>
                  <a:pt x="12438" y="3192470"/>
                  <a:pt x="0" y="2865566"/>
                </a:cubicBezTo>
                <a:cubicBezTo>
                  <a:pt x="7897" y="2595976"/>
                  <a:pt x="27004" y="2509495"/>
                  <a:pt x="0" y="2292456"/>
                </a:cubicBezTo>
                <a:cubicBezTo>
                  <a:pt x="-27004" y="2075417"/>
                  <a:pt x="22434" y="1914054"/>
                  <a:pt x="0" y="1742271"/>
                </a:cubicBezTo>
                <a:cubicBezTo>
                  <a:pt x="-22434" y="1570488"/>
                  <a:pt x="9997" y="1415728"/>
                  <a:pt x="0" y="1169161"/>
                </a:cubicBezTo>
                <a:cubicBezTo>
                  <a:pt x="-9997" y="922594"/>
                  <a:pt x="-26511" y="788699"/>
                  <a:pt x="0" y="573127"/>
                </a:cubicBezTo>
                <a:close/>
              </a:path>
              <a:path w="11671066" h="3438693" stroke="0" extrusionOk="0">
                <a:moveTo>
                  <a:pt x="0" y="573127"/>
                </a:moveTo>
                <a:cubicBezTo>
                  <a:pt x="54980" y="252393"/>
                  <a:pt x="244916" y="14275"/>
                  <a:pt x="573127" y="0"/>
                </a:cubicBezTo>
                <a:cubicBezTo>
                  <a:pt x="891083" y="5617"/>
                  <a:pt x="1157159" y="28795"/>
                  <a:pt x="1336176" y="0"/>
                </a:cubicBezTo>
                <a:cubicBezTo>
                  <a:pt x="1515193" y="-28795"/>
                  <a:pt x="1576535" y="-10889"/>
                  <a:pt x="1783480" y="0"/>
                </a:cubicBezTo>
                <a:cubicBezTo>
                  <a:pt x="1990425" y="10889"/>
                  <a:pt x="2001455" y="-5080"/>
                  <a:pt x="2125537" y="0"/>
                </a:cubicBezTo>
                <a:cubicBezTo>
                  <a:pt x="2249619" y="5080"/>
                  <a:pt x="2585207" y="-7735"/>
                  <a:pt x="2783338" y="0"/>
                </a:cubicBezTo>
                <a:cubicBezTo>
                  <a:pt x="2981469" y="7735"/>
                  <a:pt x="3179236" y="22407"/>
                  <a:pt x="3335890" y="0"/>
                </a:cubicBezTo>
                <a:cubicBezTo>
                  <a:pt x="3492544" y="-22407"/>
                  <a:pt x="3737945" y="-8703"/>
                  <a:pt x="3993691" y="0"/>
                </a:cubicBezTo>
                <a:cubicBezTo>
                  <a:pt x="4249437" y="8703"/>
                  <a:pt x="4401483" y="2132"/>
                  <a:pt x="4546244" y="0"/>
                </a:cubicBezTo>
                <a:cubicBezTo>
                  <a:pt x="4691005" y="-2132"/>
                  <a:pt x="4792457" y="-2271"/>
                  <a:pt x="4888300" y="0"/>
                </a:cubicBezTo>
                <a:cubicBezTo>
                  <a:pt x="4984143" y="2271"/>
                  <a:pt x="5498430" y="25121"/>
                  <a:pt x="5756597" y="0"/>
                </a:cubicBezTo>
                <a:cubicBezTo>
                  <a:pt x="6014764" y="-25121"/>
                  <a:pt x="5931258" y="-8948"/>
                  <a:pt x="6098653" y="0"/>
                </a:cubicBezTo>
                <a:cubicBezTo>
                  <a:pt x="6266048" y="8948"/>
                  <a:pt x="6437362" y="25437"/>
                  <a:pt x="6756454" y="0"/>
                </a:cubicBezTo>
                <a:cubicBezTo>
                  <a:pt x="7075546" y="-25437"/>
                  <a:pt x="7016945" y="8214"/>
                  <a:pt x="7203759" y="0"/>
                </a:cubicBezTo>
                <a:cubicBezTo>
                  <a:pt x="7390573" y="-8214"/>
                  <a:pt x="7587537" y="-25438"/>
                  <a:pt x="7756311" y="0"/>
                </a:cubicBezTo>
                <a:cubicBezTo>
                  <a:pt x="7925085" y="25438"/>
                  <a:pt x="8062384" y="2709"/>
                  <a:pt x="8308864" y="0"/>
                </a:cubicBezTo>
                <a:cubicBezTo>
                  <a:pt x="8555344" y="-2709"/>
                  <a:pt x="8487780" y="10096"/>
                  <a:pt x="8650920" y="0"/>
                </a:cubicBezTo>
                <a:cubicBezTo>
                  <a:pt x="8814060" y="-10096"/>
                  <a:pt x="8922348" y="-1876"/>
                  <a:pt x="9098225" y="0"/>
                </a:cubicBezTo>
                <a:cubicBezTo>
                  <a:pt x="9274103" y="1876"/>
                  <a:pt x="9322011" y="15569"/>
                  <a:pt x="9545529" y="0"/>
                </a:cubicBezTo>
                <a:cubicBezTo>
                  <a:pt x="9769047" y="-15569"/>
                  <a:pt x="10033584" y="22941"/>
                  <a:pt x="10203330" y="0"/>
                </a:cubicBezTo>
                <a:cubicBezTo>
                  <a:pt x="10373076" y="-22941"/>
                  <a:pt x="10689107" y="42061"/>
                  <a:pt x="11097939" y="0"/>
                </a:cubicBezTo>
                <a:cubicBezTo>
                  <a:pt x="11404021" y="17586"/>
                  <a:pt x="11669587" y="273641"/>
                  <a:pt x="11671066" y="573127"/>
                </a:cubicBezTo>
                <a:cubicBezTo>
                  <a:pt x="11668456" y="709632"/>
                  <a:pt x="11698818" y="940825"/>
                  <a:pt x="11671066" y="1169161"/>
                </a:cubicBezTo>
                <a:cubicBezTo>
                  <a:pt x="11643314" y="1397497"/>
                  <a:pt x="11646657" y="1501779"/>
                  <a:pt x="11671066" y="1673498"/>
                </a:cubicBezTo>
                <a:cubicBezTo>
                  <a:pt x="11695475" y="1845217"/>
                  <a:pt x="11670195" y="2072727"/>
                  <a:pt x="11671066" y="2269532"/>
                </a:cubicBezTo>
                <a:cubicBezTo>
                  <a:pt x="11671937" y="2466337"/>
                  <a:pt x="11653808" y="2634975"/>
                  <a:pt x="11671066" y="2865566"/>
                </a:cubicBezTo>
                <a:cubicBezTo>
                  <a:pt x="11688174" y="3175075"/>
                  <a:pt x="11353111" y="3466585"/>
                  <a:pt x="11097939" y="3438693"/>
                </a:cubicBezTo>
                <a:cubicBezTo>
                  <a:pt x="10983497" y="3433389"/>
                  <a:pt x="10829879" y="3425699"/>
                  <a:pt x="10755883" y="3438693"/>
                </a:cubicBezTo>
                <a:cubicBezTo>
                  <a:pt x="10681887" y="3451687"/>
                  <a:pt x="10555640" y="3425276"/>
                  <a:pt x="10413826" y="3438693"/>
                </a:cubicBezTo>
                <a:cubicBezTo>
                  <a:pt x="10272012" y="3452110"/>
                  <a:pt x="9966577" y="3442844"/>
                  <a:pt x="9545529" y="3438693"/>
                </a:cubicBezTo>
                <a:cubicBezTo>
                  <a:pt x="9124481" y="3434542"/>
                  <a:pt x="9018983" y="3402301"/>
                  <a:pt x="8782480" y="3438693"/>
                </a:cubicBezTo>
                <a:cubicBezTo>
                  <a:pt x="8545977" y="3475085"/>
                  <a:pt x="8513411" y="3432384"/>
                  <a:pt x="8440424" y="3438693"/>
                </a:cubicBezTo>
                <a:cubicBezTo>
                  <a:pt x="8367437" y="3445002"/>
                  <a:pt x="8094428" y="3425507"/>
                  <a:pt x="7887871" y="3438693"/>
                </a:cubicBezTo>
                <a:cubicBezTo>
                  <a:pt x="7681314" y="3451879"/>
                  <a:pt x="7641782" y="3424639"/>
                  <a:pt x="7545815" y="3438693"/>
                </a:cubicBezTo>
                <a:cubicBezTo>
                  <a:pt x="7449848" y="3452747"/>
                  <a:pt x="7306316" y="3457374"/>
                  <a:pt x="7098510" y="3438693"/>
                </a:cubicBezTo>
                <a:cubicBezTo>
                  <a:pt x="6890705" y="3420012"/>
                  <a:pt x="6926558" y="3455370"/>
                  <a:pt x="6756454" y="3438693"/>
                </a:cubicBezTo>
                <a:cubicBezTo>
                  <a:pt x="6586350" y="3422016"/>
                  <a:pt x="6566479" y="3433188"/>
                  <a:pt x="6414398" y="3438693"/>
                </a:cubicBezTo>
                <a:cubicBezTo>
                  <a:pt x="6262317" y="3444198"/>
                  <a:pt x="6155805" y="3457730"/>
                  <a:pt x="5967093" y="3438693"/>
                </a:cubicBezTo>
                <a:cubicBezTo>
                  <a:pt x="5778381" y="3419656"/>
                  <a:pt x="5595494" y="3407721"/>
                  <a:pt x="5309292" y="3438693"/>
                </a:cubicBezTo>
                <a:cubicBezTo>
                  <a:pt x="5023090" y="3469665"/>
                  <a:pt x="5135965" y="3426854"/>
                  <a:pt x="4967236" y="3438693"/>
                </a:cubicBezTo>
                <a:cubicBezTo>
                  <a:pt x="4798507" y="3450532"/>
                  <a:pt x="4486152" y="3420674"/>
                  <a:pt x="4204187" y="3438693"/>
                </a:cubicBezTo>
                <a:cubicBezTo>
                  <a:pt x="3922222" y="3456712"/>
                  <a:pt x="3916585" y="3435220"/>
                  <a:pt x="3756883" y="3438693"/>
                </a:cubicBezTo>
                <a:cubicBezTo>
                  <a:pt x="3597181" y="3442166"/>
                  <a:pt x="3358516" y="3444733"/>
                  <a:pt x="3204330" y="3438693"/>
                </a:cubicBezTo>
                <a:cubicBezTo>
                  <a:pt x="3050144" y="3432653"/>
                  <a:pt x="2999440" y="3435517"/>
                  <a:pt x="2862274" y="3438693"/>
                </a:cubicBezTo>
                <a:cubicBezTo>
                  <a:pt x="2725108" y="3441869"/>
                  <a:pt x="2654418" y="3453455"/>
                  <a:pt x="2520217" y="3438693"/>
                </a:cubicBezTo>
                <a:cubicBezTo>
                  <a:pt x="2386016" y="3423931"/>
                  <a:pt x="2296428" y="3425012"/>
                  <a:pt x="2072913" y="3438693"/>
                </a:cubicBezTo>
                <a:cubicBezTo>
                  <a:pt x="1849398" y="3452374"/>
                  <a:pt x="1418219" y="3468372"/>
                  <a:pt x="1204616" y="3438693"/>
                </a:cubicBezTo>
                <a:cubicBezTo>
                  <a:pt x="991013" y="3409014"/>
                  <a:pt x="802565" y="3431860"/>
                  <a:pt x="573127" y="3438693"/>
                </a:cubicBezTo>
                <a:cubicBezTo>
                  <a:pt x="185600" y="3464868"/>
                  <a:pt x="36382" y="3172835"/>
                  <a:pt x="0" y="2865566"/>
                </a:cubicBezTo>
                <a:cubicBezTo>
                  <a:pt x="4726" y="2595165"/>
                  <a:pt x="3819" y="2552356"/>
                  <a:pt x="0" y="2269532"/>
                </a:cubicBezTo>
                <a:cubicBezTo>
                  <a:pt x="-3819" y="1986708"/>
                  <a:pt x="4072" y="1811469"/>
                  <a:pt x="0" y="1650573"/>
                </a:cubicBezTo>
                <a:cubicBezTo>
                  <a:pt x="-4072" y="1489677"/>
                  <a:pt x="-22410" y="1297241"/>
                  <a:pt x="0" y="1146237"/>
                </a:cubicBezTo>
                <a:cubicBezTo>
                  <a:pt x="22410" y="995233"/>
                  <a:pt x="21059" y="778852"/>
                  <a:pt x="0" y="573127"/>
                </a:cubicBezTo>
                <a:close/>
              </a:path>
            </a:pathLst>
          </a:custGeom>
          <a:ln>
            <a:solidFill>
              <a:schemeClr val="accent4"/>
            </a:solidFill>
            <a:extLst>
              <a:ext uri="{C807C97D-BFC1-408E-A445-0C87EB9F89A2}">
                <ask:lineSketchStyleProps xmlns:ask="http://schemas.microsoft.com/office/drawing/2018/sketchyshapes" sd="2851438394">
                  <a:prstGeom prst="roundRect">
                    <a:avLst/>
                  </a:prstGeom>
                  <ask:type>
                    <ask:lineSketchFreehand/>
                  </ask:type>
                </ask:lineSketchStyleProps>
              </a:ext>
            </a:extLst>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13" name="TextBox 12">
            <a:extLst>
              <a:ext uri="{FF2B5EF4-FFF2-40B4-BE49-F238E27FC236}">
                <a16:creationId xmlns:a16="http://schemas.microsoft.com/office/drawing/2014/main" id="{146CDCD6-349B-4D48-A1A0-6331D4B3D538}"/>
              </a:ext>
            </a:extLst>
          </p:cNvPr>
          <p:cNvSpPr txBox="1"/>
          <p:nvPr/>
        </p:nvSpPr>
        <p:spPr>
          <a:xfrm>
            <a:off x="473440" y="1721087"/>
            <a:ext cx="11245116" cy="317009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Mặt trời chiếu những luồng sáng qua kẽ lá. Cây cối vươn ngọn lên cao tít đón nắng. Nhiều cây thân thẳng tắp, tán là tròn xoe. Những con sóc nâu cong đuôi nhảy thoăn thoắt qua các cành cây. Thấy có người đi tới, chúng dừng cả lại, nhìn ngơ ngác</a:t>
            </a:r>
            <a:endParaRPr kumimoji="0" lang="vi-VN"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9" name="任意多边形: 形状 40">
            <a:extLst>
              <a:ext uri="{FF2B5EF4-FFF2-40B4-BE49-F238E27FC236}">
                <a16:creationId xmlns:a16="http://schemas.microsoft.com/office/drawing/2014/main" id="{2112E49D-2F17-4159-9ABC-91CB62167F3A}"/>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40" name="TextBox 39">
            <a:extLst>
              <a:ext uri="{FF2B5EF4-FFF2-40B4-BE49-F238E27FC236}">
                <a16:creationId xmlns:a16="http://schemas.microsoft.com/office/drawing/2014/main" id="{9B73A9CC-FB0E-4B66-81DE-8DFC3D00E472}"/>
              </a:ext>
            </a:extLst>
          </p:cNvPr>
          <p:cNvSpPr txBox="1"/>
          <p:nvPr/>
        </p:nvSpPr>
        <p:spPr>
          <a:xfrm>
            <a:off x="3994874" y="326854"/>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E14F48"/>
                </a:solidFill>
                <a:effectLst/>
                <a:uLnTx/>
                <a:uFillTx/>
                <a:latin typeface="Calibri" panose="020F0502020204030204" pitchFamily="34" charset="0"/>
                <a:ea typeface="+mn-ea"/>
                <a:cs typeface="Calibri" panose="020F0502020204030204" pitchFamily="34" charset="0"/>
              </a:rPr>
              <a:t>Luyện đọc nối tiếp đoạn</a:t>
            </a:r>
          </a:p>
        </p:txBody>
      </p:sp>
      <p:pic>
        <p:nvPicPr>
          <p:cNvPr id="41" name="Picture 40" descr="A picture containing icon&#10;&#10;Description automatically generated">
            <a:extLst>
              <a:ext uri="{FF2B5EF4-FFF2-40B4-BE49-F238E27FC236}">
                <a16:creationId xmlns:a16="http://schemas.microsoft.com/office/drawing/2014/main" id="{03923641-B135-4C5F-9287-49A164C0FF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42" name="Picture 41" descr="Icon&#10;&#10;Description automatically generated with medium confidence">
            <a:extLst>
              <a:ext uri="{FF2B5EF4-FFF2-40B4-BE49-F238E27FC236}">
                <a16:creationId xmlns:a16="http://schemas.microsoft.com/office/drawing/2014/main" id="{C9670AF5-0876-4724-94EB-FC953EBF5C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43" name="Picture 42" descr="A picture containing icon&#10;&#10;Description automatically generated">
            <a:extLst>
              <a:ext uri="{FF2B5EF4-FFF2-40B4-BE49-F238E27FC236}">
                <a16:creationId xmlns:a16="http://schemas.microsoft.com/office/drawing/2014/main" id="{95BB213A-0ECA-4513-B6F0-F2AF627F7D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cxnSp>
        <p:nvCxnSpPr>
          <p:cNvPr id="24" name="Straight Connector 23">
            <a:extLst>
              <a:ext uri="{FF2B5EF4-FFF2-40B4-BE49-F238E27FC236}">
                <a16:creationId xmlns:a16="http://schemas.microsoft.com/office/drawing/2014/main" id="{4C8DCCBE-F7C1-4158-9FCF-CA6392861463}"/>
              </a:ext>
            </a:extLst>
          </p:cNvPr>
          <p:cNvCxnSpPr>
            <a:cxnSpLocks/>
          </p:cNvCxnSpPr>
          <p:nvPr/>
        </p:nvCxnSpPr>
        <p:spPr>
          <a:xfrm flipV="1">
            <a:off x="10417897" y="3108136"/>
            <a:ext cx="79915" cy="396000"/>
          </a:xfrm>
          <a:prstGeom prst="line">
            <a:avLst/>
          </a:prstGeom>
          <a:noFill/>
          <a:ln w="28575" cap="flat" cmpd="sng" algn="ctr">
            <a:solidFill>
              <a:srgbClr val="FD4739"/>
            </a:solidFill>
            <a:prstDash val="solid"/>
          </a:ln>
          <a:effectLst/>
        </p:spPr>
      </p:cxnSp>
      <p:cxnSp>
        <p:nvCxnSpPr>
          <p:cNvPr id="29" name="Straight Connector 28">
            <a:extLst>
              <a:ext uri="{FF2B5EF4-FFF2-40B4-BE49-F238E27FC236}">
                <a16:creationId xmlns:a16="http://schemas.microsoft.com/office/drawing/2014/main" id="{68368585-587C-4482-8F8B-DB10AD16B42B}"/>
              </a:ext>
            </a:extLst>
          </p:cNvPr>
          <p:cNvCxnSpPr>
            <a:cxnSpLocks/>
          </p:cNvCxnSpPr>
          <p:nvPr/>
        </p:nvCxnSpPr>
        <p:spPr>
          <a:xfrm flipV="1">
            <a:off x="1524853" y="3702137"/>
            <a:ext cx="79915" cy="396000"/>
          </a:xfrm>
          <a:prstGeom prst="line">
            <a:avLst/>
          </a:prstGeom>
          <a:noFill/>
          <a:ln w="28575" cap="flat" cmpd="sng" algn="ctr">
            <a:solidFill>
              <a:srgbClr val="FD4739"/>
            </a:solidFill>
            <a:prstDash val="solid"/>
          </a:ln>
          <a:effectLst/>
        </p:spPr>
      </p:cxnSp>
      <p:cxnSp>
        <p:nvCxnSpPr>
          <p:cNvPr id="30" name="Straight Connector 29">
            <a:extLst>
              <a:ext uri="{FF2B5EF4-FFF2-40B4-BE49-F238E27FC236}">
                <a16:creationId xmlns:a16="http://schemas.microsoft.com/office/drawing/2014/main" id="{9BFDF04D-AD64-4F2E-B9AA-34BC3199B728}"/>
              </a:ext>
            </a:extLst>
          </p:cNvPr>
          <p:cNvCxnSpPr>
            <a:cxnSpLocks/>
          </p:cNvCxnSpPr>
          <p:nvPr/>
        </p:nvCxnSpPr>
        <p:spPr>
          <a:xfrm flipV="1">
            <a:off x="5512775" y="3702137"/>
            <a:ext cx="79915" cy="396000"/>
          </a:xfrm>
          <a:prstGeom prst="line">
            <a:avLst/>
          </a:prstGeom>
          <a:noFill/>
          <a:ln w="28575" cap="flat" cmpd="sng" algn="ctr">
            <a:solidFill>
              <a:srgbClr val="FD4739"/>
            </a:solidFill>
            <a:prstDash val="solid"/>
          </a:ln>
          <a:effectLst/>
        </p:spPr>
      </p:cxnSp>
      <p:grpSp>
        <p:nvGrpSpPr>
          <p:cNvPr id="32" name="Group 31">
            <a:extLst>
              <a:ext uri="{FF2B5EF4-FFF2-40B4-BE49-F238E27FC236}">
                <a16:creationId xmlns:a16="http://schemas.microsoft.com/office/drawing/2014/main" id="{59EAC177-33E8-4640-B3A2-566BDBD9D840}"/>
              </a:ext>
            </a:extLst>
          </p:cNvPr>
          <p:cNvGrpSpPr/>
          <p:nvPr/>
        </p:nvGrpSpPr>
        <p:grpSpPr>
          <a:xfrm>
            <a:off x="9638801" y="3702137"/>
            <a:ext cx="150624" cy="399194"/>
            <a:chOff x="6020688" y="3229403"/>
            <a:chExt cx="150624" cy="399194"/>
          </a:xfrm>
        </p:grpSpPr>
        <p:cxnSp>
          <p:nvCxnSpPr>
            <p:cNvPr id="33" name="Straight Connector 32">
              <a:extLst>
                <a:ext uri="{FF2B5EF4-FFF2-40B4-BE49-F238E27FC236}">
                  <a16:creationId xmlns:a16="http://schemas.microsoft.com/office/drawing/2014/main" id="{D07CE170-E745-4140-806A-C1B8C5A97D25}"/>
                </a:ext>
              </a:extLst>
            </p:cNvPr>
            <p:cNvCxnSpPr/>
            <p:nvPr/>
          </p:nvCxnSpPr>
          <p:spPr>
            <a:xfrm flipV="1">
              <a:off x="6020688" y="3232597"/>
              <a:ext cx="79915" cy="396000"/>
            </a:xfrm>
            <a:prstGeom prst="line">
              <a:avLst/>
            </a:prstGeom>
            <a:noFill/>
            <a:ln w="28575" cap="flat" cmpd="sng" algn="ctr">
              <a:solidFill>
                <a:srgbClr val="FD4739"/>
              </a:solidFill>
              <a:prstDash val="solid"/>
            </a:ln>
            <a:effectLst/>
          </p:spPr>
        </p:cxnSp>
        <p:cxnSp>
          <p:nvCxnSpPr>
            <p:cNvPr id="34" name="Straight Connector 33">
              <a:extLst>
                <a:ext uri="{FF2B5EF4-FFF2-40B4-BE49-F238E27FC236}">
                  <a16:creationId xmlns:a16="http://schemas.microsoft.com/office/drawing/2014/main" id="{4E89DD39-630C-4943-90CC-C732B588B19D}"/>
                </a:ext>
              </a:extLst>
            </p:cNvPr>
            <p:cNvCxnSpPr/>
            <p:nvPr/>
          </p:nvCxnSpPr>
          <p:spPr>
            <a:xfrm flipV="1">
              <a:off x="6091397" y="3229403"/>
              <a:ext cx="79915" cy="396000"/>
            </a:xfrm>
            <a:prstGeom prst="line">
              <a:avLst/>
            </a:prstGeom>
            <a:noFill/>
            <a:ln w="28575" cap="flat" cmpd="sng" algn="ctr">
              <a:solidFill>
                <a:srgbClr val="FD4739"/>
              </a:solidFill>
              <a:prstDash val="solid"/>
            </a:ln>
            <a:effectLst/>
          </p:spPr>
        </p:cxnSp>
      </p:grpSp>
    </p:spTree>
    <p:extLst>
      <p:ext uri="{BB962C8B-B14F-4D97-AF65-F5344CB8AC3E}">
        <p14:creationId xmlns:p14="http://schemas.microsoft.com/office/powerpoint/2010/main" val="411671164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1000"/>
                                        <p:tgtEl>
                                          <p:spTgt spid="40"/>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41"/>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43"/>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41"/>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43"/>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43"/>
                                        </p:tgtEl>
                                      </p:cBhvr>
                                    </p:animEffect>
                                    <p:anim calcmode="lin" valueType="num">
                                      <p:cBhvr>
                                        <p:cTn id="18" dur="250"/>
                                        <p:tgtEl>
                                          <p:spTgt spid="43"/>
                                        </p:tgtEl>
                                        <p:attrNameLst>
                                          <p:attrName>ppt_x</p:attrName>
                                        </p:attrNameLst>
                                      </p:cBhvr>
                                      <p:tavLst>
                                        <p:tav tm="0">
                                          <p:val>
                                            <p:strVal val="ppt_x"/>
                                          </p:val>
                                        </p:tav>
                                        <p:tav tm="100000">
                                          <p:val>
                                            <p:strVal val="ppt_x"/>
                                          </p:val>
                                        </p:tav>
                                      </p:tavLst>
                                    </p:anim>
                                    <p:anim calcmode="lin" valueType="num">
                                      <p:cBhvr>
                                        <p:cTn id="19" dur="250"/>
                                        <p:tgtEl>
                                          <p:spTgt spid="43"/>
                                        </p:tgtEl>
                                        <p:attrNameLst>
                                          <p:attrName>ppt_y</p:attrName>
                                        </p:attrNameLst>
                                      </p:cBhvr>
                                      <p:tavLst>
                                        <p:tav tm="0">
                                          <p:val>
                                            <p:strVal val="ppt_y"/>
                                          </p:val>
                                        </p:tav>
                                        <p:tav tm="100000">
                                          <p:val>
                                            <p:strVal val="ppt_y+.1"/>
                                          </p:val>
                                        </p:tav>
                                      </p:tavLst>
                                    </p:anim>
                                    <p:set>
                                      <p:cBhvr>
                                        <p:cTn id="20" dur="1" fill="hold">
                                          <p:stCondLst>
                                            <p:cond delay="249"/>
                                          </p:stCondLst>
                                        </p:cTn>
                                        <p:tgtEl>
                                          <p:spTgt spid="43"/>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4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up)">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up)">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barn(inVertical)">
                                      <p:cBhvr>
                                        <p:cTn id="4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5517E5B0-AFDC-4734-BFB1-BEC1936A1EE1}"/>
              </a:ext>
            </a:extLst>
          </p:cNvPr>
          <p:cNvSpPr/>
          <p:nvPr/>
        </p:nvSpPr>
        <p:spPr>
          <a:xfrm>
            <a:off x="260467" y="1615907"/>
            <a:ext cx="11671066" cy="4974808"/>
          </a:xfrm>
          <a:custGeom>
            <a:avLst/>
            <a:gdLst>
              <a:gd name="connsiteX0" fmla="*/ 0 w 11671066"/>
              <a:gd name="connsiteY0" fmla="*/ 829151 h 4974808"/>
              <a:gd name="connsiteX1" fmla="*/ 829151 w 11671066"/>
              <a:gd name="connsiteY1" fmla="*/ 0 h 4974808"/>
              <a:gd name="connsiteX2" fmla="*/ 1196286 w 11671066"/>
              <a:gd name="connsiteY2" fmla="*/ 0 h 4974808"/>
              <a:gd name="connsiteX3" fmla="*/ 1563420 w 11671066"/>
              <a:gd name="connsiteY3" fmla="*/ 0 h 4974808"/>
              <a:gd name="connsiteX4" fmla="*/ 2331066 w 11671066"/>
              <a:gd name="connsiteY4" fmla="*/ 0 h 4974808"/>
              <a:gd name="connsiteX5" fmla="*/ 3098711 w 11671066"/>
              <a:gd name="connsiteY5" fmla="*/ 0 h 4974808"/>
              <a:gd name="connsiteX6" fmla="*/ 3966484 w 11671066"/>
              <a:gd name="connsiteY6" fmla="*/ 0 h 4974808"/>
              <a:gd name="connsiteX7" fmla="*/ 4333618 w 11671066"/>
              <a:gd name="connsiteY7" fmla="*/ 0 h 4974808"/>
              <a:gd name="connsiteX8" fmla="*/ 5001136 w 11671066"/>
              <a:gd name="connsiteY8" fmla="*/ 0 h 4974808"/>
              <a:gd name="connsiteX9" fmla="*/ 5468398 w 11671066"/>
              <a:gd name="connsiteY9" fmla="*/ 0 h 4974808"/>
              <a:gd name="connsiteX10" fmla="*/ 6236044 w 11671066"/>
              <a:gd name="connsiteY10" fmla="*/ 0 h 4974808"/>
              <a:gd name="connsiteX11" fmla="*/ 6803434 w 11671066"/>
              <a:gd name="connsiteY11" fmla="*/ 0 h 4974808"/>
              <a:gd name="connsiteX12" fmla="*/ 7370823 w 11671066"/>
              <a:gd name="connsiteY12" fmla="*/ 0 h 4974808"/>
              <a:gd name="connsiteX13" fmla="*/ 7737958 w 11671066"/>
              <a:gd name="connsiteY13" fmla="*/ 0 h 4974808"/>
              <a:gd name="connsiteX14" fmla="*/ 8505603 w 11671066"/>
              <a:gd name="connsiteY14" fmla="*/ 0 h 4974808"/>
              <a:gd name="connsiteX15" fmla="*/ 9273249 w 11671066"/>
              <a:gd name="connsiteY15" fmla="*/ 0 h 4974808"/>
              <a:gd name="connsiteX16" fmla="*/ 9940766 w 11671066"/>
              <a:gd name="connsiteY16" fmla="*/ 0 h 4974808"/>
              <a:gd name="connsiteX17" fmla="*/ 10841915 w 11671066"/>
              <a:gd name="connsiteY17" fmla="*/ 0 h 4974808"/>
              <a:gd name="connsiteX18" fmla="*/ 11671066 w 11671066"/>
              <a:gd name="connsiteY18" fmla="*/ 829151 h 4974808"/>
              <a:gd name="connsiteX19" fmla="*/ 11671066 w 11671066"/>
              <a:gd name="connsiteY19" fmla="*/ 1558782 h 4974808"/>
              <a:gd name="connsiteX20" fmla="*/ 11671066 w 11671066"/>
              <a:gd name="connsiteY20" fmla="*/ 2122588 h 4974808"/>
              <a:gd name="connsiteX21" fmla="*/ 11671066 w 11671066"/>
              <a:gd name="connsiteY21" fmla="*/ 2719559 h 4974808"/>
              <a:gd name="connsiteX22" fmla="*/ 11671066 w 11671066"/>
              <a:gd name="connsiteY22" fmla="*/ 3349696 h 4974808"/>
              <a:gd name="connsiteX23" fmla="*/ 11671066 w 11671066"/>
              <a:gd name="connsiteY23" fmla="*/ 4145657 h 4974808"/>
              <a:gd name="connsiteX24" fmla="*/ 10841915 w 11671066"/>
              <a:gd name="connsiteY24" fmla="*/ 4974808 h 4974808"/>
              <a:gd name="connsiteX25" fmla="*/ 10474780 w 11671066"/>
              <a:gd name="connsiteY25" fmla="*/ 4974808 h 4974808"/>
              <a:gd name="connsiteX26" fmla="*/ 10107646 w 11671066"/>
              <a:gd name="connsiteY26" fmla="*/ 4974808 h 4974808"/>
              <a:gd name="connsiteX27" fmla="*/ 9239873 w 11671066"/>
              <a:gd name="connsiteY27" fmla="*/ 4974808 h 4974808"/>
              <a:gd name="connsiteX28" fmla="*/ 8772610 w 11671066"/>
              <a:gd name="connsiteY28" fmla="*/ 4974808 h 4974808"/>
              <a:gd name="connsiteX29" fmla="*/ 8205220 w 11671066"/>
              <a:gd name="connsiteY29" fmla="*/ 4974808 h 4974808"/>
              <a:gd name="connsiteX30" fmla="*/ 7637831 w 11671066"/>
              <a:gd name="connsiteY30" fmla="*/ 4974808 h 4974808"/>
              <a:gd name="connsiteX31" fmla="*/ 7170568 w 11671066"/>
              <a:gd name="connsiteY31" fmla="*/ 4974808 h 4974808"/>
              <a:gd name="connsiteX32" fmla="*/ 6603178 w 11671066"/>
              <a:gd name="connsiteY32" fmla="*/ 4974808 h 4974808"/>
              <a:gd name="connsiteX33" fmla="*/ 5835533 w 11671066"/>
              <a:gd name="connsiteY33" fmla="*/ 4974808 h 4974808"/>
              <a:gd name="connsiteX34" fmla="*/ 5468398 w 11671066"/>
              <a:gd name="connsiteY34" fmla="*/ 4974808 h 4974808"/>
              <a:gd name="connsiteX35" fmla="*/ 4700753 w 11671066"/>
              <a:gd name="connsiteY35" fmla="*/ 4974808 h 4974808"/>
              <a:gd name="connsiteX36" fmla="*/ 4333618 w 11671066"/>
              <a:gd name="connsiteY36" fmla="*/ 4974808 h 4974808"/>
              <a:gd name="connsiteX37" fmla="*/ 3666101 w 11671066"/>
              <a:gd name="connsiteY37" fmla="*/ 4974808 h 4974808"/>
              <a:gd name="connsiteX38" fmla="*/ 2898456 w 11671066"/>
              <a:gd name="connsiteY38" fmla="*/ 4974808 h 4974808"/>
              <a:gd name="connsiteX39" fmla="*/ 2130810 w 11671066"/>
              <a:gd name="connsiteY39" fmla="*/ 4974808 h 4974808"/>
              <a:gd name="connsiteX40" fmla="*/ 829151 w 11671066"/>
              <a:gd name="connsiteY40" fmla="*/ 4974808 h 4974808"/>
              <a:gd name="connsiteX41" fmla="*/ 0 w 11671066"/>
              <a:gd name="connsiteY41" fmla="*/ 4145657 h 4974808"/>
              <a:gd name="connsiteX42" fmla="*/ 0 w 11671066"/>
              <a:gd name="connsiteY42" fmla="*/ 3515521 h 4974808"/>
              <a:gd name="connsiteX43" fmla="*/ 0 w 11671066"/>
              <a:gd name="connsiteY43" fmla="*/ 2852220 h 4974808"/>
              <a:gd name="connsiteX44" fmla="*/ 0 w 11671066"/>
              <a:gd name="connsiteY44" fmla="*/ 2255249 h 4974808"/>
              <a:gd name="connsiteX45" fmla="*/ 0 w 11671066"/>
              <a:gd name="connsiteY45" fmla="*/ 1625112 h 4974808"/>
              <a:gd name="connsiteX46" fmla="*/ 0 w 11671066"/>
              <a:gd name="connsiteY46" fmla="*/ 829151 h 4974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671066" h="4974808" fill="none" extrusionOk="0">
                <a:moveTo>
                  <a:pt x="0" y="829151"/>
                </a:moveTo>
                <a:cubicBezTo>
                  <a:pt x="19604" y="358667"/>
                  <a:pt x="316537" y="-14349"/>
                  <a:pt x="829151" y="0"/>
                </a:cubicBezTo>
                <a:cubicBezTo>
                  <a:pt x="1011321" y="-17125"/>
                  <a:pt x="1120211" y="-17613"/>
                  <a:pt x="1196286" y="0"/>
                </a:cubicBezTo>
                <a:cubicBezTo>
                  <a:pt x="1272362" y="17613"/>
                  <a:pt x="1431656" y="18356"/>
                  <a:pt x="1563420" y="0"/>
                </a:cubicBezTo>
                <a:cubicBezTo>
                  <a:pt x="1695184" y="-18356"/>
                  <a:pt x="2008267" y="-4060"/>
                  <a:pt x="2331066" y="0"/>
                </a:cubicBezTo>
                <a:cubicBezTo>
                  <a:pt x="2653865" y="4060"/>
                  <a:pt x="2731216" y="5025"/>
                  <a:pt x="3098711" y="0"/>
                </a:cubicBezTo>
                <a:cubicBezTo>
                  <a:pt x="3466207" y="-5025"/>
                  <a:pt x="3693239" y="-28664"/>
                  <a:pt x="3966484" y="0"/>
                </a:cubicBezTo>
                <a:cubicBezTo>
                  <a:pt x="4239729" y="28664"/>
                  <a:pt x="4226635" y="-17473"/>
                  <a:pt x="4333618" y="0"/>
                </a:cubicBezTo>
                <a:cubicBezTo>
                  <a:pt x="4440601" y="17473"/>
                  <a:pt x="4677448" y="-5816"/>
                  <a:pt x="5001136" y="0"/>
                </a:cubicBezTo>
                <a:cubicBezTo>
                  <a:pt x="5324824" y="5816"/>
                  <a:pt x="5314545" y="-16683"/>
                  <a:pt x="5468398" y="0"/>
                </a:cubicBezTo>
                <a:cubicBezTo>
                  <a:pt x="5622251" y="16683"/>
                  <a:pt x="6065604" y="-29794"/>
                  <a:pt x="6236044" y="0"/>
                </a:cubicBezTo>
                <a:cubicBezTo>
                  <a:pt x="6406484" y="29794"/>
                  <a:pt x="6592306" y="19565"/>
                  <a:pt x="6803434" y="0"/>
                </a:cubicBezTo>
                <a:cubicBezTo>
                  <a:pt x="7014562" y="-19565"/>
                  <a:pt x="7121957" y="-2972"/>
                  <a:pt x="7370823" y="0"/>
                </a:cubicBezTo>
                <a:cubicBezTo>
                  <a:pt x="7619689" y="2972"/>
                  <a:pt x="7595962" y="-1473"/>
                  <a:pt x="7737958" y="0"/>
                </a:cubicBezTo>
                <a:cubicBezTo>
                  <a:pt x="7879954" y="1473"/>
                  <a:pt x="8251381" y="1464"/>
                  <a:pt x="8505603" y="0"/>
                </a:cubicBezTo>
                <a:cubicBezTo>
                  <a:pt x="8759825" y="-1464"/>
                  <a:pt x="8997142" y="-16997"/>
                  <a:pt x="9273249" y="0"/>
                </a:cubicBezTo>
                <a:cubicBezTo>
                  <a:pt x="9549356" y="16997"/>
                  <a:pt x="9755538" y="-32129"/>
                  <a:pt x="9940766" y="0"/>
                </a:cubicBezTo>
                <a:cubicBezTo>
                  <a:pt x="10125994" y="32129"/>
                  <a:pt x="10585696" y="-16991"/>
                  <a:pt x="10841915" y="0"/>
                </a:cubicBezTo>
                <a:cubicBezTo>
                  <a:pt x="11359073" y="-44221"/>
                  <a:pt x="11772115" y="374099"/>
                  <a:pt x="11671066" y="829151"/>
                </a:cubicBezTo>
                <a:cubicBezTo>
                  <a:pt x="11697858" y="1029156"/>
                  <a:pt x="11641972" y="1289715"/>
                  <a:pt x="11671066" y="1558782"/>
                </a:cubicBezTo>
                <a:cubicBezTo>
                  <a:pt x="11700160" y="1827849"/>
                  <a:pt x="11688781" y="1990698"/>
                  <a:pt x="11671066" y="2122588"/>
                </a:cubicBezTo>
                <a:cubicBezTo>
                  <a:pt x="11653351" y="2254478"/>
                  <a:pt x="11656806" y="2594062"/>
                  <a:pt x="11671066" y="2719559"/>
                </a:cubicBezTo>
                <a:cubicBezTo>
                  <a:pt x="11685326" y="2845056"/>
                  <a:pt x="11643572" y="3180020"/>
                  <a:pt x="11671066" y="3349696"/>
                </a:cubicBezTo>
                <a:cubicBezTo>
                  <a:pt x="11698560" y="3519372"/>
                  <a:pt x="11669052" y="3843981"/>
                  <a:pt x="11671066" y="4145657"/>
                </a:cubicBezTo>
                <a:cubicBezTo>
                  <a:pt x="11667942" y="4626237"/>
                  <a:pt x="11295040" y="4960301"/>
                  <a:pt x="10841915" y="4974808"/>
                </a:cubicBezTo>
                <a:cubicBezTo>
                  <a:pt x="10698285" y="4962298"/>
                  <a:pt x="10630861" y="4958412"/>
                  <a:pt x="10474780" y="4974808"/>
                </a:cubicBezTo>
                <a:cubicBezTo>
                  <a:pt x="10318699" y="4991204"/>
                  <a:pt x="10242839" y="4960717"/>
                  <a:pt x="10107646" y="4974808"/>
                </a:cubicBezTo>
                <a:cubicBezTo>
                  <a:pt x="9972453" y="4988899"/>
                  <a:pt x="9448841" y="4989373"/>
                  <a:pt x="9239873" y="4974808"/>
                </a:cubicBezTo>
                <a:cubicBezTo>
                  <a:pt x="9030905" y="4960243"/>
                  <a:pt x="8978972" y="4957678"/>
                  <a:pt x="8772610" y="4974808"/>
                </a:cubicBezTo>
                <a:cubicBezTo>
                  <a:pt x="8566248" y="4991938"/>
                  <a:pt x="8398227" y="4992827"/>
                  <a:pt x="8205220" y="4974808"/>
                </a:cubicBezTo>
                <a:cubicBezTo>
                  <a:pt x="8012213" y="4956790"/>
                  <a:pt x="7917095" y="4962043"/>
                  <a:pt x="7637831" y="4974808"/>
                </a:cubicBezTo>
                <a:cubicBezTo>
                  <a:pt x="7358567" y="4987573"/>
                  <a:pt x="7357792" y="4954710"/>
                  <a:pt x="7170568" y="4974808"/>
                </a:cubicBezTo>
                <a:cubicBezTo>
                  <a:pt x="6983344" y="4994906"/>
                  <a:pt x="6795166" y="4987183"/>
                  <a:pt x="6603178" y="4974808"/>
                </a:cubicBezTo>
                <a:cubicBezTo>
                  <a:pt x="6411190" y="4962434"/>
                  <a:pt x="6103918" y="4956936"/>
                  <a:pt x="5835533" y="4974808"/>
                </a:cubicBezTo>
                <a:cubicBezTo>
                  <a:pt x="5567149" y="4992680"/>
                  <a:pt x="5623108" y="4968354"/>
                  <a:pt x="5468398" y="4974808"/>
                </a:cubicBezTo>
                <a:cubicBezTo>
                  <a:pt x="5313689" y="4981262"/>
                  <a:pt x="5073778" y="4950434"/>
                  <a:pt x="4700753" y="4974808"/>
                </a:cubicBezTo>
                <a:cubicBezTo>
                  <a:pt x="4327728" y="4999182"/>
                  <a:pt x="4437921" y="4977799"/>
                  <a:pt x="4333618" y="4974808"/>
                </a:cubicBezTo>
                <a:cubicBezTo>
                  <a:pt x="4229315" y="4971817"/>
                  <a:pt x="3922399" y="4987846"/>
                  <a:pt x="3666101" y="4974808"/>
                </a:cubicBezTo>
                <a:cubicBezTo>
                  <a:pt x="3409803" y="4961770"/>
                  <a:pt x="3059719" y="4978331"/>
                  <a:pt x="2898456" y="4974808"/>
                </a:cubicBezTo>
                <a:cubicBezTo>
                  <a:pt x="2737194" y="4971285"/>
                  <a:pt x="2300002" y="4949783"/>
                  <a:pt x="2130810" y="4974808"/>
                </a:cubicBezTo>
                <a:cubicBezTo>
                  <a:pt x="1961618" y="4999833"/>
                  <a:pt x="1396670" y="4924524"/>
                  <a:pt x="829151" y="4974808"/>
                </a:cubicBezTo>
                <a:cubicBezTo>
                  <a:pt x="422721" y="4952651"/>
                  <a:pt x="-1609" y="4613795"/>
                  <a:pt x="0" y="4145657"/>
                </a:cubicBezTo>
                <a:cubicBezTo>
                  <a:pt x="-14097" y="3912454"/>
                  <a:pt x="27989" y="3669978"/>
                  <a:pt x="0" y="3515521"/>
                </a:cubicBezTo>
                <a:cubicBezTo>
                  <a:pt x="-27989" y="3361064"/>
                  <a:pt x="4405" y="3046047"/>
                  <a:pt x="0" y="2852220"/>
                </a:cubicBezTo>
                <a:cubicBezTo>
                  <a:pt x="-4405" y="2658393"/>
                  <a:pt x="22778" y="2433482"/>
                  <a:pt x="0" y="2255249"/>
                </a:cubicBezTo>
                <a:cubicBezTo>
                  <a:pt x="-22778" y="2077016"/>
                  <a:pt x="-13349" y="1925052"/>
                  <a:pt x="0" y="1625112"/>
                </a:cubicBezTo>
                <a:cubicBezTo>
                  <a:pt x="13349" y="1325172"/>
                  <a:pt x="-16712" y="1004001"/>
                  <a:pt x="0" y="829151"/>
                </a:cubicBezTo>
                <a:close/>
              </a:path>
              <a:path w="11671066" h="4974808" stroke="0" extrusionOk="0">
                <a:moveTo>
                  <a:pt x="0" y="829151"/>
                </a:moveTo>
                <a:cubicBezTo>
                  <a:pt x="61778" y="366499"/>
                  <a:pt x="363795" y="9078"/>
                  <a:pt x="829151" y="0"/>
                </a:cubicBezTo>
                <a:cubicBezTo>
                  <a:pt x="1146578" y="27794"/>
                  <a:pt x="1348548" y="-28165"/>
                  <a:pt x="1596796" y="0"/>
                </a:cubicBezTo>
                <a:cubicBezTo>
                  <a:pt x="1845044" y="28165"/>
                  <a:pt x="1875684" y="11327"/>
                  <a:pt x="2064059" y="0"/>
                </a:cubicBezTo>
                <a:cubicBezTo>
                  <a:pt x="2252434" y="-11327"/>
                  <a:pt x="2322700" y="172"/>
                  <a:pt x="2431193" y="0"/>
                </a:cubicBezTo>
                <a:cubicBezTo>
                  <a:pt x="2539686" y="-172"/>
                  <a:pt x="2883818" y="-29515"/>
                  <a:pt x="3098711" y="0"/>
                </a:cubicBezTo>
                <a:cubicBezTo>
                  <a:pt x="3313604" y="29515"/>
                  <a:pt x="3491861" y="65"/>
                  <a:pt x="3666101" y="0"/>
                </a:cubicBezTo>
                <a:cubicBezTo>
                  <a:pt x="3840341" y="-65"/>
                  <a:pt x="4183835" y="16212"/>
                  <a:pt x="4333618" y="0"/>
                </a:cubicBezTo>
                <a:cubicBezTo>
                  <a:pt x="4483401" y="-16212"/>
                  <a:pt x="4655604" y="20786"/>
                  <a:pt x="4901008" y="0"/>
                </a:cubicBezTo>
                <a:cubicBezTo>
                  <a:pt x="5146412" y="-20786"/>
                  <a:pt x="5112196" y="-3365"/>
                  <a:pt x="5268143" y="0"/>
                </a:cubicBezTo>
                <a:cubicBezTo>
                  <a:pt x="5424091" y="3365"/>
                  <a:pt x="5866005" y="-7940"/>
                  <a:pt x="6135916" y="0"/>
                </a:cubicBezTo>
                <a:cubicBezTo>
                  <a:pt x="6405827" y="7940"/>
                  <a:pt x="6334029" y="5615"/>
                  <a:pt x="6503051" y="0"/>
                </a:cubicBezTo>
                <a:cubicBezTo>
                  <a:pt x="6672073" y="-5615"/>
                  <a:pt x="7005659" y="32210"/>
                  <a:pt x="7170568" y="0"/>
                </a:cubicBezTo>
                <a:cubicBezTo>
                  <a:pt x="7335477" y="-32210"/>
                  <a:pt x="7419533" y="-15959"/>
                  <a:pt x="7637831" y="0"/>
                </a:cubicBezTo>
                <a:cubicBezTo>
                  <a:pt x="7856129" y="15959"/>
                  <a:pt x="7945012" y="12579"/>
                  <a:pt x="8205220" y="0"/>
                </a:cubicBezTo>
                <a:cubicBezTo>
                  <a:pt x="8465428" y="-12579"/>
                  <a:pt x="8548518" y="7971"/>
                  <a:pt x="8772610" y="0"/>
                </a:cubicBezTo>
                <a:cubicBezTo>
                  <a:pt x="8996702" y="-7971"/>
                  <a:pt x="9040889" y="17490"/>
                  <a:pt x="9139745" y="0"/>
                </a:cubicBezTo>
                <a:cubicBezTo>
                  <a:pt x="9238601" y="-17490"/>
                  <a:pt x="9467740" y="5989"/>
                  <a:pt x="9607007" y="0"/>
                </a:cubicBezTo>
                <a:cubicBezTo>
                  <a:pt x="9746274" y="-5989"/>
                  <a:pt x="9891096" y="22793"/>
                  <a:pt x="10074270" y="0"/>
                </a:cubicBezTo>
                <a:cubicBezTo>
                  <a:pt x="10257444" y="-22793"/>
                  <a:pt x="10681039" y="34241"/>
                  <a:pt x="10841915" y="0"/>
                </a:cubicBezTo>
                <a:cubicBezTo>
                  <a:pt x="11288394" y="-18355"/>
                  <a:pt x="11613203" y="420140"/>
                  <a:pt x="11671066" y="829151"/>
                </a:cubicBezTo>
                <a:cubicBezTo>
                  <a:pt x="11680583" y="978745"/>
                  <a:pt x="11695100" y="1208668"/>
                  <a:pt x="11671066" y="1459287"/>
                </a:cubicBezTo>
                <a:cubicBezTo>
                  <a:pt x="11647032" y="1709906"/>
                  <a:pt x="11667866" y="1833937"/>
                  <a:pt x="11671066" y="2188918"/>
                </a:cubicBezTo>
                <a:cubicBezTo>
                  <a:pt x="11674266" y="2543899"/>
                  <a:pt x="11656202" y="2627455"/>
                  <a:pt x="11671066" y="2752724"/>
                </a:cubicBezTo>
                <a:cubicBezTo>
                  <a:pt x="11685930" y="2877993"/>
                  <a:pt x="11648809" y="3211750"/>
                  <a:pt x="11671066" y="3449191"/>
                </a:cubicBezTo>
                <a:cubicBezTo>
                  <a:pt x="11693323" y="3686632"/>
                  <a:pt x="11650631" y="3827049"/>
                  <a:pt x="11671066" y="4145657"/>
                </a:cubicBezTo>
                <a:cubicBezTo>
                  <a:pt x="11769552" y="4563172"/>
                  <a:pt x="11260598" y="4992648"/>
                  <a:pt x="10841915" y="4974808"/>
                </a:cubicBezTo>
                <a:cubicBezTo>
                  <a:pt x="10728185" y="4967635"/>
                  <a:pt x="10588060" y="4976413"/>
                  <a:pt x="10474780" y="4974808"/>
                </a:cubicBezTo>
                <a:cubicBezTo>
                  <a:pt x="10361500" y="4973203"/>
                  <a:pt x="10256610" y="4969494"/>
                  <a:pt x="10107646" y="4974808"/>
                </a:cubicBezTo>
                <a:cubicBezTo>
                  <a:pt x="9958682" y="4980122"/>
                  <a:pt x="9657425" y="4945729"/>
                  <a:pt x="9239873" y="4974808"/>
                </a:cubicBezTo>
                <a:cubicBezTo>
                  <a:pt x="8822321" y="5003887"/>
                  <a:pt x="8781716" y="4938040"/>
                  <a:pt x="8472228" y="4974808"/>
                </a:cubicBezTo>
                <a:cubicBezTo>
                  <a:pt x="8162741" y="5011576"/>
                  <a:pt x="8210165" y="4984774"/>
                  <a:pt x="8105093" y="4974808"/>
                </a:cubicBezTo>
                <a:cubicBezTo>
                  <a:pt x="8000021" y="4964842"/>
                  <a:pt x="7805272" y="5000247"/>
                  <a:pt x="7537703" y="4974808"/>
                </a:cubicBezTo>
                <a:cubicBezTo>
                  <a:pt x="7270134" y="4949370"/>
                  <a:pt x="7340378" y="4968396"/>
                  <a:pt x="7170568" y="4974808"/>
                </a:cubicBezTo>
                <a:cubicBezTo>
                  <a:pt x="7000759" y="4981220"/>
                  <a:pt x="6887707" y="4990610"/>
                  <a:pt x="6703306" y="4974808"/>
                </a:cubicBezTo>
                <a:cubicBezTo>
                  <a:pt x="6518905" y="4959006"/>
                  <a:pt x="6499032" y="4989007"/>
                  <a:pt x="6336171" y="4974808"/>
                </a:cubicBezTo>
                <a:cubicBezTo>
                  <a:pt x="6173311" y="4960609"/>
                  <a:pt x="6074184" y="4975359"/>
                  <a:pt x="5969037" y="4974808"/>
                </a:cubicBezTo>
                <a:cubicBezTo>
                  <a:pt x="5863890" y="4974257"/>
                  <a:pt x="5603392" y="4954374"/>
                  <a:pt x="5501774" y="4974808"/>
                </a:cubicBezTo>
                <a:cubicBezTo>
                  <a:pt x="5400156" y="4995242"/>
                  <a:pt x="5157606" y="4992556"/>
                  <a:pt x="4834257" y="4974808"/>
                </a:cubicBezTo>
                <a:cubicBezTo>
                  <a:pt x="4510908" y="4957060"/>
                  <a:pt x="4581526" y="4988660"/>
                  <a:pt x="4467122" y="4974808"/>
                </a:cubicBezTo>
                <a:cubicBezTo>
                  <a:pt x="4352719" y="4960956"/>
                  <a:pt x="4008332" y="4966135"/>
                  <a:pt x="3699477" y="4974808"/>
                </a:cubicBezTo>
                <a:cubicBezTo>
                  <a:pt x="3390622" y="4983481"/>
                  <a:pt x="3374767" y="4960752"/>
                  <a:pt x="3232214" y="4974808"/>
                </a:cubicBezTo>
                <a:cubicBezTo>
                  <a:pt x="3089661" y="4988864"/>
                  <a:pt x="2920769" y="4967863"/>
                  <a:pt x="2664824" y="4974808"/>
                </a:cubicBezTo>
                <a:cubicBezTo>
                  <a:pt x="2408879" y="4981754"/>
                  <a:pt x="2395001" y="4969613"/>
                  <a:pt x="2297690" y="4974808"/>
                </a:cubicBezTo>
                <a:cubicBezTo>
                  <a:pt x="2200379" y="4980003"/>
                  <a:pt x="2092120" y="4985786"/>
                  <a:pt x="1930555" y="4974808"/>
                </a:cubicBezTo>
                <a:cubicBezTo>
                  <a:pt x="1768990" y="4963830"/>
                  <a:pt x="1583101" y="4980964"/>
                  <a:pt x="1463293" y="4974808"/>
                </a:cubicBezTo>
                <a:cubicBezTo>
                  <a:pt x="1343485" y="4968652"/>
                  <a:pt x="1102774" y="4992970"/>
                  <a:pt x="829151" y="4974808"/>
                </a:cubicBezTo>
                <a:cubicBezTo>
                  <a:pt x="334169" y="4913026"/>
                  <a:pt x="5975" y="4581199"/>
                  <a:pt x="0" y="4145657"/>
                </a:cubicBezTo>
                <a:cubicBezTo>
                  <a:pt x="-18409" y="3815462"/>
                  <a:pt x="26756" y="3733294"/>
                  <a:pt x="0" y="3449191"/>
                </a:cubicBezTo>
                <a:cubicBezTo>
                  <a:pt x="-26756" y="3165088"/>
                  <a:pt x="14913" y="3111966"/>
                  <a:pt x="0" y="2885385"/>
                </a:cubicBezTo>
                <a:cubicBezTo>
                  <a:pt x="-14913" y="2658804"/>
                  <a:pt x="-20571" y="2377150"/>
                  <a:pt x="0" y="2155753"/>
                </a:cubicBezTo>
                <a:cubicBezTo>
                  <a:pt x="20571" y="1934356"/>
                  <a:pt x="6753" y="1759604"/>
                  <a:pt x="0" y="1591947"/>
                </a:cubicBezTo>
                <a:cubicBezTo>
                  <a:pt x="-6753" y="1424290"/>
                  <a:pt x="-4728" y="1192618"/>
                  <a:pt x="0" y="829151"/>
                </a:cubicBezTo>
                <a:close/>
              </a:path>
            </a:pathLst>
          </a:custGeom>
          <a:ln>
            <a:solidFill>
              <a:schemeClr val="accent4"/>
            </a:solidFill>
            <a:extLst>
              <a:ext uri="{C807C97D-BFC1-408E-A445-0C87EB9F89A2}">
                <ask:lineSketchStyleProps xmlns:ask="http://schemas.microsoft.com/office/drawing/2018/sketchyshapes" sd="2851438394">
                  <a:prstGeom prst="roundRect">
                    <a:avLst/>
                  </a:prstGeom>
                  <ask:type>
                    <ask:lineSketchFreehand/>
                  </ask:type>
                </ask:lineSketchStyleProps>
              </a:ext>
            </a:extLst>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13" name="TextBox 12">
            <a:extLst>
              <a:ext uri="{FF2B5EF4-FFF2-40B4-BE49-F238E27FC236}">
                <a16:creationId xmlns:a16="http://schemas.microsoft.com/office/drawing/2014/main" id="{146CDCD6-349B-4D48-A1A0-6331D4B3D538}"/>
              </a:ext>
            </a:extLst>
          </p:cNvPr>
          <p:cNvSpPr txBox="1"/>
          <p:nvPr/>
        </p:nvSpPr>
        <p:spPr>
          <a:xfrm>
            <a:off x="473440" y="1932925"/>
            <a:ext cx="11245116" cy="440120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Khi nắng đã nhạt màu trên những vòm cây, chúng tôi ra về trong tiếc nuối. Trên đường, ông kể về những cánh rừng thuở xưa. Biết bao cảnh sắc như hiện ra trước mắt chúng tôi: bầy vượn tinh nghịch đánh đu trên cành cao, đàn hươu nai xinh đẹp và hiền lành rủ nhau ra suối, những vạt cỏ đẫm sương long lanh trong nắng.</a:t>
            </a:r>
          </a:p>
        </p:txBody>
      </p:sp>
      <p:sp>
        <p:nvSpPr>
          <p:cNvPr id="39" name="任意多边形: 形状 40">
            <a:extLst>
              <a:ext uri="{FF2B5EF4-FFF2-40B4-BE49-F238E27FC236}">
                <a16:creationId xmlns:a16="http://schemas.microsoft.com/office/drawing/2014/main" id="{2112E49D-2F17-4159-9ABC-91CB62167F3A}"/>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40" name="TextBox 39">
            <a:extLst>
              <a:ext uri="{FF2B5EF4-FFF2-40B4-BE49-F238E27FC236}">
                <a16:creationId xmlns:a16="http://schemas.microsoft.com/office/drawing/2014/main" id="{9B73A9CC-FB0E-4B66-81DE-8DFC3D00E472}"/>
              </a:ext>
            </a:extLst>
          </p:cNvPr>
          <p:cNvSpPr txBox="1"/>
          <p:nvPr/>
        </p:nvSpPr>
        <p:spPr>
          <a:xfrm>
            <a:off x="3994874" y="326854"/>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E14F48"/>
                </a:solidFill>
                <a:effectLst/>
                <a:uLnTx/>
                <a:uFillTx/>
                <a:latin typeface="Calibri" panose="020F0502020204030204" pitchFamily="34" charset="0"/>
                <a:ea typeface="+mn-ea"/>
                <a:cs typeface="Calibri" panose="020F0502020204030204" pitchFamily="34" charset="0"/>
              </a:rPr>
              <a:t>Luyện đọc nối tiếp đoạn</a:t>
            </a:r>
          </a:p>
        </p:txBody>
      </p:sp>
      <p:pic>
        <p:nvPicPr>
          <p:cNvPr id="41" name="Picture 40" descr="A picture containing icon&#10;&#10;Description automatically generated">
            <a:extLst>
              <a:ext uri="{FF2B5EF4-FFF2-40B4-BE49-F238E27FC236}">
                <a16:creationId xmlns:a16="http://schemas.microsoft.com/office/drawing/2014/main" id="{03923641-B135-4C5F-9287-49A164C0FF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42" name="Picture 41" descr="Icon&#10;&#10;Description automatically generated with medium confidence">
            <a:extLst>
              <a:ext uri="{FF2B5EF4-FFF2-40B4-BE49-F238E27FC236}">
                <a16:creationId xmlns:a16="http://schemas.microsoft.com/office/drawing/2014/main" id="{C9670AF5-0876-4724-94EB-FC953EBF5C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43" name="Picture 42" descr="A picture containing icon&#10;&#10;Description automatically generated">
            <a:extLst>
              <a:ext uri="{FF2B5EF4-FFF2-40B4-BE49-F238E27FC236}">
                <a16:creationId xmlns:a16="http://schemas.microsoft.com/office/drawing/2014/main" id="{95BB213A-0ECA-4513-B6F0-F2AF627F7D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cxnSp>
        <p:nvCxnSpPr>
          <p:cNvPr id="24" name="Straight Connector 23">
            <a:extLst>
              <a:ext uri="{FF2B5EF4-FFF2-40B4-BE49-F238E27FC236}">
                <a16:creationId xmlns:a16="http://schemas.microsoft.com/office/drawing/2014/main" id="{4C8DCCBE-F7C1-4158-9FCF-CA6392861463}"/>
              </a:ext>
            </a:extLst>
          </p:cNvPr>
          <p:cNvCxnSpPr>
            <a:cxnSpLocks/>
          </p:cNvCxnSpPr>
          <p:nvPr/>
        </p:nvCxnSpPr>
        <p:spPr>
          <a:xfrm flipV="1">
            <a:off x="11638641" y="3905311"/>
            <a:ext cx="79915" cy="396000"/>
          </a:xfrm>
          <a:prstGeom prst="line">
            <a:avLst/>
          </a:prstGeom>
          <a:noFill/>
          <a:ln w="28575" cap="flat" cmpd="sng" algn="ctr">
            <a:solidFill>
              <a:srgbClr val="FD4739"/>
            </a:solidFill>
            <a:prstDash val="solid"/>
          </a:ln>
          <a:effectLst/>
        </p:spPr>
      </p:cxnSp>
      <p:cxnSp>
        <p:nvCxnSpPr>
          <p:cNvPr id="29" name="Straight Connector 28">
            <a:extLst>
              <a:ext uri="{FF2B5EF4-FFF2-40B4-BE49-F238E27FC236}">
                <a16:creationId xmlns:a16="http://schemas.microsoft.com/office/drawing/2014/main" id="{68368585-587C-4482-8F8B-DB10AD16B42B}"/>
              </a:ext>
            </a:extLst>
          </p:cNvPr>
          <p:cNvCxnSpPr>
            <a:cxnSpLocks/>
          </p:cNvCxnSpPr>
          <p:nvPr/>
        </p:nvCxnSpPr>
        <p:spPr>
          <a:xfrm flipV="1">
            <a:off x="10662085" y="3361580"/>
            <a:ext cx="79915" cy="396000"/>
          </a:xfrm>
          <a:prstGeom prst="line">
            <a:avLst/>
          </a:prstGeom>
          <a:noFill/>
          <a:ln w="28575" cap="flat" cmpd="sng" algn="ctr">
            <a:solidFill>
              <a:srgbClr val="FD4739"/>
            </a:solidFill>
            <a:prstDash val="solid"/>
          </a:ln>
          <a:effectLst/>
        </p:spPr>
      </p:cxnSp>
      <p:cxnSp>
        <p:nvCxnSpPr>
          <p:cNvPr id="30" name="Straight Connector 29">
            <a:extLst>
              <a:ext uri="{FF2B5EF4-FFF2-40B4-BE49-F238E27FC236}">
                <a16:creationId xmlns:a16="http://schemas.microsoft.com/office/drawing/2014/main" id="{9BFDF04D-AD64-4F2E-B9AA-34BC3199B728}"/>
              </a:ext>
            </a:extLst>
          </p:cNvPr>
          <p:cNvCxnSpPr>
            <a:cxnSpLocks/>
          </p:cNvCxnSpPr>
          <p:nvPr/>
        </p:nvCxnSpPr>
        <p:spPr>
          <a:xfrm flipV="1">
            <a:off x="6741500" y="3935527"/>
            <a:ext cx="79915" cy="396000"/>
          </a:xfrm>
          <a:prstGeom prst="line">
            <a:avLst/>
          </a:prstGeom>
          <a:noFill/>
          <a:ln w="28575" cap="flat" cmpd="sng" algn="ctr">
            <a:solidFill>
              <a:srgbClr val="FD4739"/>
            </a:solidFill>
            <a:prstDash val="solid"/>
          </a:ln>
          <a:effectLst/>
        </p:spPr>
      </p:cxnSp>
      <p:grpSp>
        <p:nvGrpSpPr>
          <p:cNvPr id="32" name="Group 31">
            <a:extLst>
              <a:ext uri="{FF2B5EF4-FFF2-40B4-BE49-F238E27FC236}">
                <a16:creationId xmlns:a16="http://schemas.microsoft.com/office/drawing/2014/main" id="{59EAC177-33E8-4640-B3A2-566BDBD9D840}"/>
              </a:ext>
            </a:extLst>
          </p:cNvPr>
          <p:cNvGrpSpPr/>
          <p:nvPr/>
        </p:nvGrpSpPr>
        <p:grpSpPr>
          <a:xfrm>
            <a:off x="5104533" y="5754062"/>
            <a:ext cx="150624" cy="399194"/>
            <a:chOff x="6020688" y="3229403"/>
            <a:chExt cx="150624" cy="399194"/>
          </a:xfrm>
        </p:grpSpPr>
        <p:cxnSp>
          <p:nvCxnSpPr>
            <p:cNvPr id="33" name="Straight Connector 32">
              <a:extLst>
                <a:ext uri="{FF2B5EF4-FFF2-40B4-BE49-F238E27FC236}">
                  <a16:creationId xmlns:a16="http://schemas.microsoft.com/office/drawing/2014/main" id="{D07CE170-E745-4140-806A-C1B8C5A97D25}"/>
                </a:ext>
              </a:extLst>
            </p:cNvPr>
            <p:cNvCxnSpPr/>
            <p:nvPr/>
          </p:nvCxnSpPr>
          <p:spPr>
            <a:xfrm flipV="1">
              <a:off x="6020688" y="3232597"/>
              <a:ext cx="79915" cy="396000"/>
            </a:xfrm>
            <a:prstGeom prst="line">
              <a:avLst/>
            </a:prstGeom>
            <a:noFill/>
            <a:ln w="28575" cap="flat" cmpd="sng" algn="ctr">
              <a:solidFill>
                <a:srgbClr val="FD4739"/>
              </a:solidFill>
              <a:prstDash val="solid"/>
            </a:ln>
            <a:effectLst/>
          </p:spPr>
        </p:cxnSp>
        <p:cxnSp>
          <p:nvCxnSpPr>
            <p:cNvPr id="34" name="Straight Connector 33">
              <a:extLst>
                <a:ext uri="{FF2B5EF4-FFF2-40B4-BE49-F238E27FC236}">
                  <a16:creationId xmlns:a16="http://schemas.microsoft.com/office/drawing/2014/main" id="{4E89DD39-630C-4943-90CC-C732B588B19D}"/>
                </a:ext>
              </a:extLst>
            </p:cNvPr>
            <p:cNvCxnSpPr/>
            <p:nvPr/>
          </p:nvCxnSpPr>
          <p:spPr>
            <a:xfrm flipV="1">
              <a:off x="6091397" y="3229403"/>
              <a:ext cx="79915" cy="396000"/>
            </a:xfrm>
            <a:prstGeom prst="line">
              <a:avLst/>
            </a:prstGeom>
            <a:noFill/>
            <a:ln w="28575" cap="flat" cmpd="sng" algn="ctr">
              <a:solidFill>
                <a:srgbClr val="FD4739"/>
              </a:solidFill>
              <a:prstDash val="solid"/>
            </a:ln>
            <a:effectLst/>
          </p:spPr>
        </p:cxnSp>
      </p:grpSp>
      <p:cxnSp>
        <p:nvCxnSpPr>
          <p:cNvPr id="15" name="Straight Connector 14">
            <a:extLst>
              <a:ext uri="{FF2B5EF4-FFF2-40B4-BE49-F238E27FC236}">
                <a16:creationId xmlns:a16="http://schemas.microsoft.com/office/drawing/2014/main" id="{BA570411-5517-489A-A9EF-437BD69BE186}"/>
              </a:ext>
            </a:extLst>
          </p:cNvPr>
          <p:cNvCxnSpPr>
            <a:cxnSpLocks/>
          </p:cNvCxnSpPr>
          <p:nvPr/>
        </p:nvCxnSpPr>
        <p:spPr>
          <a:xfrm flipV="1">
            <a:off x="5733141" y="4553011"/>
            <a:ext cx="79915" cy="396000"/>
          </a:xfrm>
          <a:prstGeom prst="line">
            <a:avLst/>
          </a:prstGeom>
          <a:noFill/>
          <a:ln w="28575" cap="flat" cmpd="sng" algn="ctr">
            <a:solidFill>
              <a:srgbClr val="FD4739"/>
            </a:solidFill>
            <a:prstDash val="solid"/>
          </a:ln>
          <a:effectLst/>
        </p:spPr>
      </p:cxnSp>
      <p:cxnSp>
        <p:nvCxnSpPr>
          <p:cNvPr id="16" name="Straight Connector 15">
            <a:extLst>
              <a:ext uri="{FF2B5EF4-FFF2-40B4-BE49-F238E27FC236}">
                <a16:creationId xmlns:a16="http://schemas.microsoft.com/office/drawing/2014/main" id="{037950AC-1FF3-4123-B3EE-CC913FB1D863}"/>
              </a:ext>
            </a:extLst>
          </p:cNvPr>
          <p:cNvCxnSpPr>
            <a:cxnSpLocks/>
          </p:cNvCxnSpPr>
          <p:nvPr/>
        </p:nvCxnSpPr>
        <p:spPr>
          <a:xfrm flipV="1">
            <a:off x="8924016" y="4553011"/>
            <a:ext cx="79915" cy="396000"/>
          </a:xfrm>
          <a:prstGeom prst="line">
            <a:avLst/>
          </a:prstGeom>
          <a:noFill/>
          <a:ln w="28575" cap="flat" cmpd="sng" algn="ctr">
            <a:solidFill>
              <a:srgbClr val="FD4739"/>
            </a:solidFill>
            <a:prstDash val="solid"/>
          </a:ln>
          <a:effectLst/>
        </p:spPr>
      </p:cxnSp>
      <p:cxnSp>
        <p:nvCxnSpPr>
          <p:cNvPr id="18" name="Straight Connector 17">
            <a:extLst>
              <a:ext uri="{FF2B5EF4-FFF2-40B4-BE49-F238E27FC236}">
                <a16:creationId xmlns:a16="http://schemas.microsoft.com/office/drawing/2014/main" id="{986AFD3D-894E-401C-8C73-06380896DF3E}"/>
              </a:ext>
            </a:extLst>
          </p:cNvPr>
          <p:cNvCxnSpPr>
            <a:cxnSpLocks/>
          </p:cNvCxnSpPr>
          <p:nvPr/>
        </p:nvCxnSpPr>
        <p:spPr>
          <a:xfrm flipV="1">
            <a:off x="2608941" y="5134036"/>
            <a:ext cx="79915" cy="396000"/>
          </a:xfrm>
          <a:prstGeom prst="line">
            <a:avLst/>
          </a:prstGeom>
          <a:noFill/>
          <a:ln w="28575" cap="flat" cmpd="sng" algn="ctr">
            <a:solidFill>
              <a:srgbClr val="FD4739"/>
            </a:solidFill>
            <a:prstDash val="solid"/>
          </a:ln>
          <a:effectLst/>
        </p:spPr>
      </p:cxnSp>
      <p:cxnSp>
        <p:nvCxnSpPr>
          <p:cNvPr id="19" name="Straight Connector 18">
            <a:extLst>
              <a:ext uri="{FF2B5EF4-FFF2-40B4-BE49-F238E27FC236}">
                <a16:creationId xmlns:a16="http://schemas.microsoft.com/office/drawing/2014/main" id="{E3CD87A4-654E-4871-902F-EBB5067F3901}"/>
              </a:ext>
            </a:extLst>
          </p:cNvPr>
          <p:cNvCxnSpPr>
            <a:cxnSpLocks/>
          </p:cNvCxnSpPr>
          <p:nvPr/>
        </p:nvCxnSpPr>
        <p:spPr>
          <a:xfrm flipV="1">
            <a:off x="6095998" y="5134036"/>
            <a:ext cx="79915" cy="396000"/>
          </a:xfrm>
          <a:prstGeom prst="line">
            <a:avLst/>
          </a:prstGeom>
          <a:noFill/>
          <a:ln w="28575" cap="flat" cmpd="sng" algn="ctr">
            <a:solidFill>
              <a:srgbClr val="FD4739"/>
            </a:solidFill>
            <a:prstDash val="solid"/>
          </a:ln>
          <a:effectLst/>
        </p:spPr>
      </p:cxnSp>
      <p:cxnSp>
        <p:nvCxnSpPr>
          <p:cNvPr id="20" name="Straight Connector 19">
            <a:extLst>
              <a:ext uri="{FF2B5EF4-FFF2-40B4-BE49-F238E27FC236}">
                <a16:creationId xmlns:a16="http://schemas.microsoft.com/office/drawing/2014/main" id="{32694CE5-1D13-4145-9137-672359122F3C}"/>
              </a:ext>
            </a:extLst>
          </p:cNvPr>
          <p:cNvCxnSpPr>
            <a:cxnSpLocks/>
          </p:cNvCxnSpPr>
          <p:nvPr/>
        </p:nvCxnSpPr>
        <p:spPr>
          <a:xfrm flipV="1">
            <a:off x="11617731" y="5127281"/>
            <a:ext cx="79915" cy="396000"/>
          </a:xfrm>
          <a:prstGeom prst="line">
            <a:avLst/>
          </a:prstGeom>
          <a:noFill/>
          <a:ln w="28575" cap="flat" cmpd="sng" algn="ctr">
            <a:solidFill>
              <a:srgbClr val="FD4739"/>
            </a:solidFill>
            <a:prstDash val="solid"/>
          </a:ln>
          <a:effectLst/>
        </p:spPr>
      </p:cxnSp>
      <p:cxnSp>
        <p:nvCxnSpPr>
          <p:cNvPr id="21" name="Straight Connector 20">
            <a:extLst>
              <a:ext uri="{FF2B5EF4-FFF2-40B4-BE49-F238E27FC236}">
                <a16:creationId xmlns:a16="http://schemas.microsoft.com/office/drawing/2014/main" id="{D9540368-B934-4840-B04E-4DEA36CC3A12}"/>
              </a:ext>
            </a:extLst>
          </p:cNvPr>
          <p:cNvCxnSpPr>
            <a:cxnSpLocks/>
          </p:cNvCxnSpPr>
          <p:nvPr/>
        </p:nvCxnSpPr>
        <p:spPr>
          <a:xfrm flipV="1">
            <a:off x="2150450" y="3912872"/>
            <a:ext cx="79915" cy="396000"/>
          </a:xfrm>
          <a:prstGeom prst="line">
            <a:avLst/>
          </a:prstGeom>
          <a:noFill/>
          <a:ln w="28575" cap="flat" cmpd="sng" algn="ctr">
            <a:solidFill>
              <a:srgbClr val="FD4739"/>
            </a:solidFill>
            <a:prstDash val="solid"/>
          </a:ln>
          <a:effectLst/>
        </p:spPr>
      </p:cxnSp>
    </p:spTree>
    <p:extLst>
      <p:ext uri="{BB962C8B-B14F-4D97-AF65-F5344CB8AC3E}">
        <p14:creationId xmlns:p14="http://schemas.microsoft.com/office/powerpoint/2010/main" val="407184341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1000"/>
                                        <p:tgtEl>
                                          <p:spTgt spid="40"/>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41"/>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43"/>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41"/>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43"/>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43"/>
                                        </p:tgtEl>
                                      </p:cBhvr>
                                    </p:animEffect>
                                    <p:anim calcmode="lin" valueType="num">
                                      <p:cBhvr>
                                        <p:cTn id="18" dur="250"/>
                                        <p:tgtEl>
                                          <p:spTgt spid="43"/>
                                        </p:tgtEl>
                                        <p:attrNameLst>
                                          <p:attrName>ppt_x</p:attrName>
                                        </p:attrNameLst>
                                      </p:cBhvr>
                                      <p:tavLst>
                                        <p:tav tm="0">
                                          <p:val>
                                            <p:strVal val="ppt_x"/>
                                          </p:val>
                                        </p:tav>
                                        <p:tav tm="100000">
                                          <p:val>
                                            <p:strVal val="ppt_x"/>
                                          </p:val>
                                        </p:tav>
                                      </p:tavLst>
                                    </p:anim>
                                    <p:anim calcmode="lin" valueType="num">
                                      <p:cBhvr>
                                        <p:cTn id="19" dur="250"/>
                                        <p:tgtEl>
                                          <p:spTgt spid="43"/>
                                        </p:tgtEl>
                                        <p:attrNameLst>
                                          <p:attrName>ppt_y</p:attrName>
                                        </p:attrNameLst>
                                      </p:cBhvr>
                                      <p:tavLst>
                                        <p:tav tm="0">
                                          <p:val>
                                            <p:strVal val="ppt_y"/>
                                          </p:val>
                                        </p:tav>
                                        <p:tav tm="100000">
                                          <p:val>
                                            <p:strVal val="ppt_y+.1"/>
                                          </p:val>
                                        </p:tav>
                                      </p:tavLst>
                                    </p:anim>
                                    <p:set>
                                      <p:cBhvr>
                                        <p:cTn id="20" dur="1" fill="hold">
                                          <p:stCondLst>
                                            <p:cond delay="249"/>
                                          </p:stCondLst>
                                        </p:cTn>
                                        <p:tgtEl>
                                          <p:spTgt spid="43"/>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4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up)">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up)">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up)">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up)">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up)">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up)">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up)">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up)">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barn(inVertical)">
                                      <p:cBhvr>
                                        <p:cTn id="7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1949</Words>
  <Application>Microsoft Office PowerPoint</Application>
  <PresentationFormat>Widescreen</PresentationFormat>
  <Paragraphs>98</Paragraphs>
  <Slides>26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等线</vt:lpstr>
      <vt:lpstr>Arial</vt:lpstr>
      <vt:lpstr>Arial-Rounded</vt:lpstr>
      <vt:lpstr>Baloo</vt:lpstr>
      <vt:lpstr>Calibri</vt:lpstr>
      <vt:lpstr>Coiny</vt:lpstr>
      <vt:lpstr>Times New Roman</vt:lpstr>
      <vt:lpstr>字魂20号-石头体</vt:lpstr>
      <vt:lpstr>思源黑体 CN Bold</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Pham Dung</cp:lastModifiedBy>
  <cp:revision>34</cp:revision>
  <dcterms:created xsi:type="dcterms:W3CDTF">2022-06-02T14:40:37Z</dcterms:created>
  <dcterms:modified xsi:type="dcterms:W3CDTF">2025-10-12T15:01:18Z</dcterms:modified>
</cp:coreProperties>
</file>