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1496" r:id="rId3"/>
    <p:sldId id="1514" r:id="rId4"/>
    <p:sldId id="1510" r:id="rId5"/>
    <p:sldId id="1515" r:id="rId6"/>
    <p:sldId id="1537" r:id="rId7"/>
    <p:sldId id="259" r:id="rId8"/>
    <p:sldId id="1538" r:id="rId9"/>
    <p:sldId id="1521" r:id="rId10"/>
    <p:sldId id="1547" r:id="rId11"/>
    <p:sldId id="1522" r:id="rId12"/>
    <p:sldId id="1504" r:id="rId13"/>
    <p:sldId id="1497" r:id="rId14"/>
    <p:sldId id="1498" r:id="rId15"/>
    <p:sldId id="1523" r:id="rId16"/>
    <p:sldId id="1540" r:id="rId17"/>
    <p:sldId id="1541" r:id="rId18"/>
    <p:sldId id="1542" r:id="rId19"/>
    <p:sldId id="1544" r:id="rId20"/>
    <p:sldId id="1499" r:id="rId21"/>
    <p:sldId id="1531" r:id="rId22"/>
    <p:sldId id="1500" r:id="rId23"/>
    <p:sldId id="1546" r:id="rId24"/>
    <p:sldId id="15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xml"/><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30.png"/><Relationship Id="rId4" Type="http://schemas.openxmlformats.org/officeDocument/2006/relationships/tags" Target="../tags/tag5.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32.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9.png"/><Relationship Id="rId7"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7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9" name="Picture 8">
            <a:extLst>
              <a:ext uri="{FF2B5EF4-FFF2-40B4-BE49-F238E27FC236}">
                <a16:creationId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
        <p:nvSpPr>
          <p:cNvPr id="7" name="TextBox 6">
            <a:extLst>
              <a:ext uri="{FF2B5EF4-FFF2-40B4-BE49-F238E27FC236}">
                <a16:creationId xmlns:a16="http://schemas.microsoft.com/office/drawing/2014/main" id="{534F3437-6655-1C07-AB4E-AB848F920A2E}"/>
              </a:ext>
            </a:extLst>
          </p:cNvPr>
          <p:cNvSpPr txBox="1"/>
          <p:nvPr/>
        </p:nvSpPr>
        <p:spPr>
          <a:xfrm>
            <a:off x="528514" y="352346"/>
            <a:ext cx="70212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7429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1086</Words>
  <Application>Microsoft Office PowerPoint</Application>
  <PresentationFormat>Widescreen</PresentationFormat>
  <Paragraphs>231</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等线</vt:lpstr>
      <vt:lpstr>Arial</vt:lpstr>
      <vt:lpstr>Arial-Rounded</vt:lpstr>
      <vt:lpstr>Calibri</vt:lpstr>
      <vt:lpstr>Coiny</vt:lpstr>
      <vt:lpstr>Times New Roman</vt:lpstr>
      <vt:lpstr>VNI-Avo</vt:lpstr>
      <vt:lpstr>字魂52号-阿开漫画体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Pham Dung</cp:lastModifiedBy>
  <cp:revision>42</cp:revision>
  <dcterms:created xsi:type="dcterms:W3CDTF">2022-06-15T02:48:14Z</dcterms:created>
  <dcterms:modified xsi:type="dcterms:W3CDTF">2025-10-12T15:11:44Z</dcterms:modified>
</cp:coreProperties>
</file>