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4" r:id="rId4"/>
    <p:sldId id="277" r:id="rId5"/>
    <p:sldId id="2648" r:id="rId6"/>
    <p:sldId id="2631" r:id="rId7"/>
    <p:sldId id="2649" r:id="rId8"/>
    <p:sldId id="2650" r:id="rId9"/>
    <p:sldId id="2632" r:id="rId10"/>
    <p:sldId id="2633" r:id="rId11"/>
    <p:sldId id="2651" r:id="rId12"/>
    <p:sldId id="2652" r:id="rId13"/>
    <p:sldId id="2634" r:id="rId14"/>
    <p:sldId id="2653" r:id="rId15"/>
    <p:sldId id="2654" r:id="rId16"/>
    <p:sldId id="2643" r:id="rId17"/>
    <p:sldId id="2644" r:id="rId18"/>
    <p:sldId id="2639" r:id="rId19"/>
    <p:sldId id="2641" r:id="rId20"/>
    <p:sldId id="2655" r:id="rId21"/>
    <p:sldId id="2656" r:id="rId22"/>
    <p:sldId id="2657" r:id="rId23"/>
    <p:sldId id="2660" r:id="rId24"/>
    <p:sldId id="2645" r:id="rId25"/>
    <p:sldId id="278" r:id="rId26"/>
    <p:sldId id="2658" r:id="rId27"/>
    <p:sldId id="2659" r:id="rId28"/>
    <p:sldId id="3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0.png"/><Relationship Id="rId5" Type="http://schemas.openxmlformats.org/officeDocument/2006/relationships/image" Target="../media/image3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12" Type="http://schemas.openxmlformats.org/officeDocument/2006/relationships/image" Target="../media/image6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emf"/><Relationship Id="rId11" Type="http://schemas.openxmlformats.org/officeDocument/2006/relationships/image" Target="../media/image60.png"/><Relationship Id="rId5" Type="http://schemas.openxmlformats.org/officeDocument/2006/relationships/image" Target="../media/image54.emf"/><Relationship Id="rId10" Type="http://schemas.openxmlformats.org/officeDocument/2006/relationships/image" Target="../media/image59.emf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6919A-AC2A-497C-A275-0BED651197D8}"/>
              </a:ext>
            </a:extLst>
          </p:cNvPr>
          <p:cNvSpPr txBox="1"/>
          <p:nvPr/>
        </p:nvSpPr>
        <p:spPr>
          <a:xfrm>
            <a:off x="4726920" y="1067950"/>
            <a:ext cx="6223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FA272-DB58-49AF-B535-DF49BAB4CEB3}"/>
              </a:ext>
            </a:extLst>
          </p:cNvPr>
          <p:cNvSpPr txBox="1"/>
          <p:nvPr/>
        </p:nvSpPr>
        <p:spPr>
          <a:xfrm>
            <a:off x="6070528" y="1786407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Tiếng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Việt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6: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nấu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891A5-23FB-F729-E233-A5D06571E84D}"/>
              </a:ext>
            </a:extLst>
          </p:cNvPr>
          <p:cNvSpPr txBox="1"/>
          <p:nvPr/>
        </p:nvSpPr>
        <p:spPr>
          <a:xfrm>
            <a:off x="3281363" y="134033"/>
            <a:ext cx="8296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45AE7-DAE6-4B2D-8274-139C016A1C0D}"/>
              </a:ext>
            </a:extLst>
          </p:cNvPr>
          <p:cNvSpPr txBox="1"/>
          <p:nvPr/>
        </p:nvSpPr>
        <p:spPr>
          <a:xfrm>
            <a:off x="3756991" y="336753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D793F-288B-4E1A-87C8-7FE2AD47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72" y="1139187"/>
            <a:ext cx="5572227" cy="2188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43B93-643B-4B2D-AA16-71D22A09C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398" y="3476096"/>
            <a:ext cx="6194073" cy="2493480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8 -0.26263 0.01458 C -0.21302 0.01458 -0.17344 0.0213 -0.17344 0.03056 C -0.17344 0.03958 -0.13385 0.04676 -0.08424 0.04676 C -0.03607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4AC426-711E-451B-925B-19890429837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id="{879A4AD5-3795-48E6-ACCC-2375A524929E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B459D2-79FF-4ED5-A0A5-4D8CEBD97355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52A2E78-3791-4CA1-890F-87536F10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B53669-C729-4659-8D11-224AF4BF7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2A5027-F889-43C9-90E6-32D33C2D5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:a16="http://schemas.microsoft.com/office/drawing/2014/main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E84984C-3705-4A91-B2FE-AF4B8F289C63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:a16="http://schemas.microsoft.com/office/drawing/2014/main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2234" y="2852237"/>
            <a:ext cx="6667530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hiểu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nào em chưa hiểu nghĩa</a:t>
              </a: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B510F31-081E-403A-8424-F80C48628B75}"/>
              </a:ext>
            </a:extLst>
          </p:cNvPr>
          <p:cNvGrpSpPr/>
          <p:nvPr/>
        </p:nvGrpSpPr>
        <p:grpSpPr>
          <a:xfrm>
            <a:off x="2017876" y="1504221"/>
            <a:ext cx="8781494" cy="3428805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EAD8358-D315-4C3B-AE1C-60C4BB9E5E74}"/>
              </a:ext>
            </a:extLst>
          </p:cNvPr>
          <p:cNvSpPr txBox="1"/>
          <p:nvPr/>
        </p:nvSpPr>
        <p:spPr>
          <a:xfrm>
            <a:off x="2824953" y="1657129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8EF1465-74EC-439D-9F92-DEFC647A3E1B}"/>
              </a:ext>
            </a:extLst>
          </p:cNvPr>
          <p:cNvSpPr txBox="1"/>
          <p:nvPr/>
        </p:nvSpPr>
        <p:spPr>
          <a:xfrm>
            <a:off x="3879159" y="252499"/>
            <a:ext cx="593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D55C7F"/>
                </a:solidFill>
                <a:effectLst/>
                <a:uLnTx/>
                <a:uFillTx/>
                <a:latin typeface="SVN-Bear" panose="02040603050506020204" pitchFamily="18" charset="0"/>
                <a:ea typeface="+mn-ea"/>
                <a:cs typeface="+mn-cs"/>
              </a:rPr>
              <a:t>CÙNG TÌM HIỂU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DEBA8-88DA-4B70-A0CA-EE8674B25AFB}"/>
              </a:ext>
            </a:extLst>
          </p:cNvPr>
          <p:cNvSpPr txBox="1"/>
          <p:nvPr/>
        </p:nvSpPr>
        <p:spPr>
          <a:xfrm>
            <a:off x="2953853" y="2612884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món trứng đúc thịt, bước 1 cần làm những gì?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158A2D-0999-4BD9-AC78-C65AC671D7FB}"/>
              </a:ext>
            </a:extLst>
          </p:cNvPr>
          <p:cNvSpPr txBox="1"/>
          <p:nvPr/>
        </p:nvSpPr>
        <p:spPr>
          <a:xfrm>
            <a:off x="3030826" y="3509106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bên mô tả công việc ở bước mấy? Nói lại công việc đó.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6" y="4196176"/>
            <a:ext cx="798265" cy="803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A70933-E3EA-424C-B811-DD2DC623C9DD}"/>
              </a:ext>
            </a:extLst>
          </p:cNvPr>
          <p:cNvSpPr txBox="1"/>
          <p:nvPr/>
        </p:nvSpPr>
        <p:spPr>
          <a:xfrm>
            <a:off x="2985673" y="4323370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nội dung dưới đây theo thứ tự làm món trứng đúc thịt.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39" cy="1239212"/>
            <a:chOff x="985282" y="914399"/>
            <a:chExt cx="10967539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4490" y="1144289"/>
              <a:ext cx="10388331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kể tên các nguyên liệu.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376309"/>
            <a:chOff x="6199020" y="1914474"/>
            <a:chExt cx="4938444" cy="303287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2654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muối, hạt tiêu, 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40" cy="1239212"/>
            <a:chOff x="985282" y="914399"/>
            <a:chExt cx="1096754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4234" y="1144289"/>
              <a:ext cx="10528588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xay nhuyễn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2076404" cy="1239212"/>
            <a:chOff x="985282" y="914399"/>
            <a:chExt cx="11264546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6419" y="1133955"/>
              <a:ext cx="10873409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2073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đánh đều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605308"/>
            <a:ext cx="4400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661" y="326400"/>
            <a:ext cx="12282871" cy="1239212"/>
            <a:chOff x="985282" y="914399"/>
            <a:chExt cx="1125107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nội dung dưới đây theo thứ tự làm món trứng đúc thịt.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4959626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 – c – d – a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023" y="2002357"/>
            <a:ext cx="9075025" cy="21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85075" y="2235079"/>
              <a:ext cx="4366332" cy="2126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Luyện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đọc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lại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E688781-843D-4FEC-882E-EFDCEF3F0C33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5A5FBF53-2486-4195-A8DD-F19C8BAD4A69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4DD875-8047-4A7B-B752-223BD19A11E0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2D8DD7F-C3C1-4B82-8E34-1616C650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F38DCB-0EAF-418E-88E7-D2332F1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F994A-40C5-4BAC-9C2A-730E03A3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D9E73188-E588-4BCE-9706-B22629EF7006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FB70B0-8D6A-4FE6-9DD0-A219CC6AAEB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E7236-3D76-4ADD-A4DE-1FBA3CAEA152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1E8A72-8187-4728-B7FC-638AC4B9D27C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72C21-A58B-4874-BE43-7ED554515DD8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644AAB00-DC7A-4184-AB7F-EBC007D75AF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7A43BD-EE50-4AF1-B002-88F48E4C81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9AD64B-6CEA-41F7-9DE8-FEF1D9EAC0CB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BC26EA-D6AD-4761-AA3C-9373773238E7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4" name="Rounded Rectangle 40">
              <a:extLst>
                <a:ext uri="{FF2B5EF4-FFF2-40B4-BE49-F238E27FC236}">
                  <a16:creationId xmlns:a16="http://schemas.microsoft.com/office/drawing/2014/main" id="{95233DF0-7FDA-4CA0-B76E-2A1CCBB5677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D82305-78E0-4D8B-ABF4-D183312881E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6CE124-17E3-406F-B500-DBE2340E4A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4704026D-ED40-4556-8D2F-CFFA79324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51A85EC-C92B-4827-812A-CAC3E2D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A57B08-E67A-4F11-A871-16AB3C8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4C38D94-E992-497E-96D7-97D3F6ED7C1F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1" name="Rounded Rectangle 47">
              <a:extLst>
                <a:ext uri="{FF2B5EF4-FFF2-40B4-BE49-F238E27FC236}">
                  <a16:creationId xmlns:a16="http://schemas.microsoft.com/office/drawing/2014/main" id="{A31613F7-BCC0-4C70-A92A-4A7D5D1D8A9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1659BB-B76B-4150-9D94-4B67294796C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50444-12B2-4B6F-AC13-6437FDE13C9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549EE731-A4C3-4571-A03B-75B5B2AF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791" y="2713672"/>
            <a:ext cx="540244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AD3A26E-4024-443B-90E2-7F3D6BC1AD87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solidFill>
                  <a:srgbClr val="0070C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lang="zh-CN" altLang="en-US" sz="3200" b="1" kern="0" dirty="0">
              <a:solidFill>
                <a:srgbClr val="0070C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图片 2">
            <a:extLst>
              <a:ext uri="{FF2B5EF4-FFF2-40B4-BE49-F238E27FC236}">
                <a16:creationId xmlns:a16="http://schemas.microsoft.com/office/drawing/2014/main" id="{9F406189-5EDB-4183-82C8-6D849250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2" name="Picture 3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88B1568A-6C79-478D-B45E-0751E1D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3" name="TextBox 28">
            <a:extLst>
              <a:ext uri="{FF2B5EF4-FFF2-40B4-BE49-F238E27FC236}">
                <a16:creationId xmlns:a16="http://schemas.microsoft.com/office/drawing/2014/main" id="{FEF373AD-9C82-4930-928D-7D2AA7CE5885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D7BFCCDB-7B88-4663-99E9-4A03620DCCD7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C1BA6EC5-0AEA-44AA-A41B-349646CEE2F0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EEF1829-620B-4354-8162-ED600DE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2CFB58-BCEA-4765-A6FC-22FA3AFA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5E876F3-953D-42EF-948F-7588493E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5DCAA25-743D-49C6-A9D3-D2671FF4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9B4DD-D11F-4C14-8ACA-257D95682634}"/>
              </a:ext>
            </a:extLst>
          </p:cNvPr>
          <p:cNvGrpSpPr/>
          <p:nvPr/>
        </p:nvGrpSpPr>
        <p:grpSpPr>
          <a:xfrm rot="631627">
            <a:off x="4278665" y="526647"/>
            <a:ext cx="8151597" cy="3747054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20B4F-8427-41D9-99D7-307778964D51}"/>
                </a:ext>
              </a:extLst>
            </p:cNvPr>
            <p:cNvSpPr txBox="1"/>
            <p:nvPr/>
          </p:nvSpPr>
          <p:spPr>
            <a:xfrm>
              <a:off x="4782028" y="1104158"/>
              <a:ext cx="2631069" cy="180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Hướng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đúng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các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tiếng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dễ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phát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âm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sai</a:t>
              </a:r>
              <a:endParaRPr lang="en-US" sz="2800" b="1" dirty="0">
                <a:solidFill>
                  <a:srgbClr val="FF5504"/>
                </a:solidFill>
                <a:latin typeface="Calibri" panose="020F0502020204030204"/>
              </a:endParaRP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ăn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thông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tin: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ghi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nguyên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liệu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trước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,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đó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theo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thứ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tự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từ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1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đến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C8EA3-A5F7-4D78-9C5E-8D9029C4275A}"/>
              </a:ext>
            </a:extLst>
          </p:cNvPr>
          <p:cNvGrpSpPr/>
          <p:nvPr/>
        </p:nvGrpSpPr>
        <p:grpSpPr>
          <a:xfrm>
            <a:off x="1101675" y="2141882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4E7B99-DCE4-48A1-8A3A-6870AB0DF464}"/>
              </a:ext>
            </a:extLst>
          </p:cNvPr>
          <p:cNvGrpSpPr/>
          <p:nvPr/>
        </p:nvGrpSpPr>
        <p:grpSpPr>
          <a:xfrm>
            <a:off x="6351105" y="2762737"/>
            <a:ext cx="693881" cy="561403"/>
            <a:chOff x="1472551" y="1769815"/>
            <a:chExt cx="693881" cy="5614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9F5EA6-334C-48A6-90CB-163A08E412E3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D9E96C-33CA-4296-A7A7-C87B96A354BD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EDDEC5-FF31-4494-8CD6-D9BBFAF942A1}"/>
              </a:ext>
            </a:extLst>
          </p:cNvPr>
          <p:cNvGrpSpPr/>
          <p:nvPr/>
        </p:nvGrpSpPr>
        <p:grpSpPr>
          <a:xfrm>
            <a:off x="2829893" y="4054824"/>
            <a:ext cx="693881" cy="561403"/>
            <a:chOff x="1472551" y="1769815"/>
            <a:chExt cx="693881" cy="5614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3C729D-14ED-416D-807A-10ED7C4C60E9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5A478F-8A37-40A8-B12E-C5FD4FD2C374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312B2F-3443-43FF-83B5-68E5E2288204}"/>
              </a:ext>
            </a:extLst>
          </p:cNvPr>
          <p:cNvGrpSpPr/>
          <p:nvPr/>
        </p:nvGrpSpPr>
        <p:grpSpPr>
          <a:xfrm>
            <a:off x="6392362" y="4437096"/>
            <a:ext cx="693881" cy="561403"/>
            <a:chOff x="1472551" y="1769815"/>
            <a:chExt cx="693881" cy="5614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1A4949-4315-43C4-BD54-F980E8935D25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F07814-6CC2-4E44-830A-E7DB24DCC9FF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6438997" y="1849007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568884" y="1380850"/>
            <a:ext cx="449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500</Words>
  <Application>Microsoft Office PowerPoint</Application>
  <PresentationFormat>Widescreen</PresentationFormat>
  <Paragraphs>79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#9Slide02 Noi dung dai</vt:lpstr>
      <vt:lpstr>#9Slide02 Tieu de dai</vt:lpstr>
      <vt:lpstr>Arial</vt:lpstr>
      <vt:lpstr>Arial-Rounded</vt:lpstr>
      <vt:lpstr>Calibri</vt:lpstr>
      <vt:lpstr>Coiny</vt:lpstr>
      <vt:lpstr>iCiel Cadena</vt:lpstr>
      <vt:lpstr>Patrick Hand</vt:lpstr>
      <vt:lpstr>Pattaya</vt:lpstr>
      <vt:lpstr>SVN-Bear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Pham Dung</cp:lastModifiedBy>
  <cp:revision>32</cp:revision>
  <dcterms:created xsi:type="dcterms:W3CDTF">2022-06-13T07:58:25Z</dcterms:created>
  <dcterms:modified xsi:type="dcterms:W3CDTF">2025-10-12T15:08:52Z</dcterms:modified>
</cp:coreProperties>
</file>