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91" r:id="rId4"/>
    <p:sldId id="7751" r:id="rId5"/>
    <p:sldId id="7746" r:id="rId6"/>
    <p:sldId id="7747" r:id="rId7"/>
    <p:sldId id="262" r:id="rId8"/>
    <p:sldId id="284" r:id="rId9"/>
    <p:sldId id="7748" r:id="rId10"/>
    <p:sldId id="7752" r:id="rId11"/>
    <p:sldId id="7753" r:id="rId12"/>
    <p:sldId id="7754" r:id="rId13"/>
    <p:sldId id="7749" r:id="rId14"/>
    <p:sldId id="7755" r:id="rId15"/>
    <p:sldId id="7757" r:id="rId16"/>
    <p:sldId id="7756" r:id="rId17"/>
    <p:sldId id="775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8.gif"/><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8.gif"/><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
        <p:nvSpPr>
          <p:cNvPr id="8" name="TextBox 7">
            <a:extLst>
              <a:ext uri="{FF2B5EF4-FFF2-40B4-BE49-F238E27FC236}">
                <a16:creationId xmlns:a16="http://schemas.microsoft.com/office/drawing/2014/main" id="{A4C4D80B-1EDE-0FB8-7C12-2B13D31F6FE4}"/>
              </a:ext>
            </a:extLst>
          </p:cNvPr>
          <p:cNvSpPr txBox="1"/>
          <p:nvPr/>
        </p:nvSpPr>
        <p:spPr>
          <a:xfrm>
            <a:off x="3160745" y="147540"/>
            <a:ext cx="644278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2375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2425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442652"/>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828</Words>
  <Application>Microsoft Office PowerPoint</Application>
  <PresentationFormat>Widescreen</PresentationFormat>
  <Paragraphs>96</Paragraphs>
  <Slides>17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等线</vt:lpstr>
      <vt:lpstr>微软雅黑</vt:lpstr>
      <vt:lpstr>Arial</vt:lpstr>
      <vt:lpstr>Arial-Rounded</vt:lpstr>
      <vt:lpstr>Calibri</vt:lpstr>
      <vt:lpstr>iCiel Cadena</vt:lpstr>
      <vt:lpstr>LNTH-No Virus</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30</cp:revision>
  <dcterms:created xsi:type="dcterms:W3CDTF">2022-06-26T08:15:33Z</dcterms:created>
  <dcterms:modified xsi:type="dcterms:W3CDTF">2025-10-12T15:30:53Z</dcterms:modified>
</cp:coreProperties>
</file>