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0"/>
  </p:notesMasterIdLst>
  <p:sldIdLst>
    <p:sldId id="286" r:id="rId3"/>
    <p:sldId id="278" r:id="rId4"/>
    <p:sldId id="293" r:id="rId5"/>
    <p:sldId id="2636" r:id="rId6"/>
    <p:sldId id="280" r:id="rId7"/>
    <p:sldId id="266" r:id="rId8"/>
    <p:sldId id="260" r:id="rId9"/>
    <p:sldId id="287" r:id="rId10"/>
    <p:sldId id="288" r:id="rId11"/>
    <p:sldId id="279" r:id="rId12"/>
    <p:sldId id="264" r:id="rId13"/>
    <p:sldId id="265" r:id="rId14"/>
    <p:sldId id="283" r:id="rId15"/>
    <p:sldId id="273" r:id="rId16"/>
    <p:sldId id="2637" r:id="rId17"/>
    <p:sldId id="282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4746-2352-44B0-840D-55D68C6472A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A682-E0DC-4EBA-8581-B6E07177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3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685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12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76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104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669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171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39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11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49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5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70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06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95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70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013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5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14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6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27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43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2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45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49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106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814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684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7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545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2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88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82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23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81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75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0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5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7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311CB-4AF4-48F5-93C1-2E27C05EB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6989" t="5304" r="10334" b="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340365-5B1C-4C27-972B-D29D53FDB47A}"/>
              </a:ext>
            </a:extLst>
          </p:cNvPr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4AF54A-3716-4C0F-9D7B-B0EB537FCE6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5" y="219075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7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8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128258" y="1467367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54" y="517127"/>
            <a:ext cx="900374" cy="11356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903421" y="3359504"/>
            <a:ext cx="904849" cy="60323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3536BAD-FDE1-4040-98D5-36D7A6D21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07" y="5158955"/>
            <a:ext cx="333375" cy="3524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57" y="1245114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78" y="1426325"/>
            <a:ext cx="1089168" cy="65254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5F92930-EF7D-440B-92E7-AC8BB5ABFB4F}"/>
              </a:ext>
            </a:extLst>
          </p:cNvPr>
          <p:cNvSpPr txBox="1"/>
          <p:nvPr/>
        </p:nvSpPr>
        <p:spPr>
          <a:xfrm>
            <a:off x="6003641" y="1760741"/>
            <a:ext cx="18473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0" b="0" i="0" u="none" strike="noStrike" kern="1200" cap="none" spc="0" normalizeH="0" baseline="0" noProof="0" dirty="0">
              <a:ln w="41275">
                <a:solidFill>
                  <a:srgbClr val="42B4AA"/>
                </a:solidFill>
              </a:ln>
              <a:solidFill>
                <a:srgbClr val="FFFFFF"/>
              </a:solidFill>
              <a:effectLst/>
              <a:uLnTx/>
              <a:uFillTx/>
              <a:latin typeface="华康海报体W12" panose="040B0C09000000000000" pitchFamily="81" charset="-122"/>
              <a:ea typeface="华康海报体W12" panose="040B0C09000000000000" pitchFamily="81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9B02F03-64AF-46D9-B6B1-3A3839F8B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52" y="5158954"/>
            <a:ext cx="333375" cy="352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8241" y="3184282"/>
            <a:ext cx="8750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Nghe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: Nghe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thầy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7291" y="1116281"/>
            <a:ext cx="3913971" cy="1024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4640" y="2143578"/>
            <a:ext cx="747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Cổng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trường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rộng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mở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53238">
                  <a:lumMod val="75000"/>
                </a:srgbClr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2295" y="2663930"/>
            <a:ext cx="584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13 -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776EC-ED27-8171-BD15-FEDE57423E91}"/>
              </a:ext>
            </a:extLst>
          </p:cNvPr>
          <p:cNvSpPr txBox="1"/>
          <p:nvPr/>
        </p:nvSpPr>
        <p:spPr>
          <a:xfrm>
            <a:off x="2312619" y="164918"/>
            <a:ext cx="6923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HƯNG ĐẠO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640"/>
            <a:ext cx="1461848" cy="1461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2595" y="336307"/>
            <a:ext cx="612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ý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về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tư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thế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ngồi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678" y="1696937"/>
            <a:ext cx="4218798" cy="2475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b="67026"/>
          <a:stretch/>
        </p:blipFill>
        <p:spPr>
          <a:xfrm>
            <a:off x="83151" y="1886887"/>
            <a:ext cx="5995668" cy="1652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925" y="2337334"/>
            <a:ext cx="489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30cm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985" y="3958961"/>
            <a:ext cx="5998984" cy="16582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73330" y="4558372"/>
            <a:ext cx="5614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778" y="134669"/>
            <a:ext cx="5812222" cy="16582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18641" y="760409"/>
            <a:ext cx="5494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7849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001975" y="0"/>
            <a:ext cx="3032760" cy="1768145"/>
          </a:xfrm>
          <a:prstGeom prst="cloudCallout">
            <a:avLst>
              <a:gd name="adj1" fmla="val -76166"/>
              <a:gd name="adj2" fmla="val 788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960" y="1188872"/>
            <a:ext cx="6065519" cy="368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91129" y="1488475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1129" y="2890485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1129" y="4104652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323" y="1872655"/>
            <a:ext cx="2361322" cy="32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0CAF99-277D-4D07-9C5B-F1D756F05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04" y="1189995"/>
            <a:ext cx="2712584" cy="42195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776255-5F7C-48BD-BFBA-E41582530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38" flipH="1">
            <a:off x="4876587" y="679870"/>
            <a:ext cx="4745695" cy="47980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62637" y="2171376"/>
            <a:ext cx="3189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777"/>
            <a:ext cx="62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: 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thầy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oo" panose="03080902040302020200" pitchFamily="66" charset="0"/>
              <a:ea typeface="微软雅黑"/>
              <a:cs typeface="Baloo" panose="03080902040302020200" pitchFamily="66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E747AA-8D02-49F0-AF05-EA647C368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48" y="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10" y="-335280"/>
            <a:ext cx="959739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475" y="2950845"/>
            <a:ext cx="581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tập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hoặc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b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CE71EBC-00FE-409C-BCBF-2630FF75816C}"/>
              </a:ext>
            </a:extLst>
          </p:cNvPr>
          <p:cNvSpPr txBox="1"/>
          <p:nvPr/>
        </p:nvSpPr>
        <p:spPr>
          <a:xfrm>
            <a:off x="1560195" y="118603"/>
            <a:ext cx="97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en-US" sz="4000" b="1" dirty="0">
              <a:solidFill>
                <a:srgbClr val="E532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9E1715-2980-4370-B3E2-257B799B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25" y="85097"/>
            <a:ext cx="716655" cy="6879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AB4291-5A01-472D-9EC8-CE6476906CDF}"/>
              </a:ext>
            </a:extLst>
          </p:cNvPr>
          <p:cNvSpPr txBox="1"/>
          <p:nvPr/>
        </p:nvSpPr>
        <p:spPr>
          <a:xfrm>
            <a:off x="269304" y="859995"/>
            <a:ext cx="6182931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chiếc xe lu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tớ to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đường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mới đắp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san bằng tăm tắp.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đường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rải nhựa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37D1644-1B65-4880-9CD4-367F715FD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56" y="2065092"/>
            <a:ext cx="469578" cy="45079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6902CC-1B66-4949-81E7-86CDC18BFC34}"/>
              </a:ext>
            </a:extLst>
          </p:cNvPr>
          <p:cNvSpPr txBox="1"/>
          <p:nvPr/>
        </p:nvSpPr>
        <p:spPr>
          <a:xfrm>
            <a:off x="2857248" y="1770408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387454-7ECF-4939-AC56-326F3389C773}"/>
              </a:ext>
            </a:extLst>
          </p:cNvPr>
          <p:cNvSpPr txBox="1"/>
          <p:nvPr/>
        </p:nvSpPr>
        <p:spPr>
          <a:xfrm>
            <a:off x="2831173" y="2670054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556161-29B5-4555-AD0A-6F0C43395055}"/>
              </a:ext>
            </a:extLst>
          </p:cNvPr>
          <p:cNvSpPr txBox="1"/>
          <p:nvPr/>
        </p:nvSpPr>
        <p:spPr>
          <a:xfrm>
            <a:off x="3518755" y="1759641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0268478-8392-4680-9F58-934AB0B73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97" y="2071929"/>
            <a:ext cx="462456" cy="4439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F2FC80D-E8C4-43D8-BE86-080C87BE5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70" y="2987420"/>
            <a:ext cx="469578" cy="45079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BD0E40D-6688-4BEE-BF72-676DEF013D86}"/>
              </a:ext>
            </a:extLst>
          </p:cNvPr>
          <p:cNvSpPr txBox="1"/>
          <p:nvPr/>
        </p:nvSpPr>
        <p:spPr>
          <a:xfrm>
            <a:off x="2841040" y="4514996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C75F25A-9546-4D62-984C-431B44361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70" y="4845429"/>
            <a:ext cx="469578" cy="45079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D7CC7DB-6314-4F5A-A454-7972217E23B4}"/>
              </a:ext>
            </a:extLst>
          </p:cNvPr>
          <p:cNvSpPr txBox="1"/>
          <p:nvPr/>
        </p:nvSpPr>
        <p:spPr>
          <a:xfrm>
            <a:off x="6610221" y="985654"/>
            <a:ext cx="6182931" cy="5506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phẳng như lụa.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óng như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 thiêu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vẫn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đều đều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ạnh như ướp đá,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càng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vội vã.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Trần Nguyên Đào)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02F5D3-8722-472C-8AC5-AE537DFCD7FB}"/>
              </a:ext>
            </a:extLst>
          </p:cNvPr>
          <p:cNvSpPr txBox="1"/>
          <p:nvPr/>
        </p:nvSpPr>
        <p:spPr>
          <a:xfrm>
            <a:off x="8312469" y="2825960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1250D5-D329-4900-9E46-66933A2BD895}"/>
              </a:ext>
            </a:extLst>
          </p:cNvPr>
          <p:cNvSpPr txBox="1"/>
          <p:nvPr/>
        </p:nvSpPr>
        <p:spPr>
          <a:xfrm>
            <a:off x="9627068" y="1911562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186D55-24EC-4CFA-870F-8FD8FA251D4E}"/>
              </a:ext>
            </a:extLst>
          </p:cNvPr>
          <p:cNvSpPr txBox="1"/>
          <p:nvPr/>
        </p:nvSpPr>
        <p:spPr>
          <a:xfrm>
            <a:off x="7707894" y="3751617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087575-8F46-439C-BC5F-4CF7E2A82264}"/>
              </a:ext>
            </a:extLst>
          </p:cNvPr>
          <p:cNvSpPr txBox="1"/>
          <p:nvPr/>
        </p:nvSpPr>
        <p:spPr>
          <a:xfrm>
            <a:off x="8740611" y="4653210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160C4D2-204F-46C4-8D4F-DD2D22CD5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13" y="2193490"/>
            <a:ext cx="469578" cy="45079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D5D553D-A9F0-4D4C-AAED-19AB98367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83" y="3157451"/>
            <a:ext cx="469578" cy="45079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03012F5-2598-4A8A-B8CB-E88FA3EE6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08" y="4054831"/>
            <a:ext cx="469578" cy="45079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739D2F7-1653-497A-BD4F-D6BC5870D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47" y="4965793"/>
            <a:ext cx="469578" cy="45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41" grpId="0"/>
      <p:bldP spid="46" grpId="0"/>
      <p:bldP spid="47" grpId="0"/>
      <p:bldP spid="50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CE71EBC-00FE-409C-BCBF-2630FF75816C}"/>
              </a:ext>
            </a:extLst>
          </p:cNvPr>
          <p:cNvSpPr txBox="1"/>
          <p:nvPr/>
        </p:nvSpPr>
        <p:spPr>
          <a:xfrm>
            <a:off x="907639" y="4526"/>
            <a:ext cx="97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tiếng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hay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ăng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hoa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9E1715-2980-4370-B3E2-257B799B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243" y="67675"/>
            <a:ext cx="716655" cy="6879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AB4291-5A01-472D-9EC8-CE6476906CDF}"/>
              </a:ext>
            </a:extLst>
          </p:cNvPr>
          <p:cNvSpPr txBox="1"/>
          <p:nvPr/>
        </p:nvSpPr>
        <p:spPr>
          <a:xfrm>
            <a:off x="0" y="859995"/>
            <a:ext cx="12191999" cy="413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đã về khuya, cảnh vật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vẻ, yên tĩnh. Mặt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đã lên cao, tròn vành vạnh. Ánh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vặc, chiếu xuống mặt hồ. Những gợn sóng lăn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phản chiếu ánh sáng lóng lánh như ánh bạc.</a:t>
            </a:r>
          </a:p>
          <a:p>
            <a:pPr lvl="0" algn="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Bảo Khuê)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37D1644-1B65-4880-9CD4-367F715FD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60" y="842769"/>
            <a:ext cx="1084039" cy="10406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6902CC-1B66-4949-81E7-86CDC18BFC34}"/>
              </a:ext>
            </a:extLst>
          </p:cNvPr>
          <p:cNvSpPr txBox="1"/>
          <p:nvPr/>
        </p:nvSpPr>
        <p:spPr>
          <a:xfrm>
            <a:off x="5545361" y="842769"/>
            <a:ext cx="1476627" cy="80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387454-7ECF-4939-AC56-326F3389C773}"/>
              </a:ext>
            </a:extLst>
          </p:cNvPr>
          <p:cNvSpPr txBox="1"/>
          <p:nvPr/>
        </p:nvSpPr>
        <p:spPr>
          <a:xfrm>
            <a:off x="5090606" y="1580235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556161-29B5-4555-AD0A-6F0C43395055}"/>
              </a:ext>
            </a:extLst>
          </p:cNvPr>
          <p:cNvSpPr txBox="1"/>
          <p:nvPr/>
        </p:nvSpPr>
        <p:spPr>
          <a:xfrm>
            <a:off x="9762392" y="842768"/>
            <a:ext cx="2429608" cy="80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D0E40D-6688-4BEE-BF72-676DEF013D86}"/>
              </a:ext>
            </a:extLst>
          </p:cNvPr>
          <p:cNvSpPr txBox="1"/>
          <p:nvPr/>
        </p:nvSpPr>
        <p:spPr>
          <a:xfrm>
            <a:off x="7604050" y="1642347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vằng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494CC6F-19D1-4A23-A082-2DCC4E283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99" y="772892"/>
            <a:ext cx="1084039" cy="10406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A2298F-BB67-4468-88BA-F37EEAD78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65" y="1752625"/>
            <a:ext cx="1084039" cy="10406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9A068A-D924-45ED-9483-599AB6F07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80" y="1752625"/>
            <a:ext cx="1084039" cy="10406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AFF953-B206-48B1-94FC-606AED135A2D}"/>
              </a:ext>
            </a:extLst>
          </p:cNvPr>
          <p:cNvSpPr txBox="1"/>
          <p:nvPr/>
        </p:nvSpPr>
        <p:spPr>
          <a:xfrm>
            <a:off x="6060614" y="2499054"/>
            <a:ext cx="1476627" cy="80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A99A4A1-32DF-459E-BCF1-326BC076F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87" y="2697207"/>
            <a:ext cx="1084039" cy="10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41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-594360"/>
            <a:ext cx="10487025" cy="5628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996440"/>
            <a:ext cx="3053332" cy="3231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8525" y="1996440"/>
            <a:ext cx="6877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Về</a:t>
            </a:r>
            <a:r>
              <a:rPr kumimoji="0" lang="en-US" sz="3600" b="0" i="0" u="sng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kumimoji="0" lang="en-US" sz="3600" b="0" i="0" u="sng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nhà</a:t>
            </a:r>
            <a:r>
              <a:rPr kumimoji="0" lang="en-US" sz="3600" b="0" i="0" u="sng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Kể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cho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người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thân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về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một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giờ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học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em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cảm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thấy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vui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vẻ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loo" panose="03080902040302020200" pitchFamily="66" charset="0"/>
              <a:ea typeface="微软雅黑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0" y="-610040"/>
            <a:ext cx="7429500" cy="444021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B4A7E6-FB99-4683-BF3A-AC07EE33ABC4}"/>
              </a:ext>
            </a:extLst>
          </p:cNvPr>
          <p:cNvSpPr txBox="1"/>
          <p:nvPr/>
        </p:nvSpPr>
        <p:spPr>
          <a:xfrm>
            <a:off x="6167120" y="1779108"/>
            <a:ext cx="4216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Tạm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biệt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và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hẹn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gặp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lại</a:t>
            </a:r>
            <a:endParaRPr kumimoji="0" lang="zh-CN" altLang="en-US" sz="4400" b="0" i="0" u="none" strike="noStrike" kern="1200" cap="none" spc="0" normalizeH="0" baseline="0" noProof="0" dirty="0">
              <a:ln w="41275">
                <a:noFill/>
              </a:ln>
              <a:solidFill>
                <a:srgbClr val="FFFFFF"/>
              </a:solidFill>
              <a:effectLst/>
              <a:uLnTx/>
              <a:uFillTx/>
              <a:latin typeface="Coiny" panose="02000903060500060000" pitchFamily="2" charset="0"/>
              <a:ea typeface="华康海报体W12" panose="040B0C09000000000000" pitchFamily="81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4" y="1610069"/>
            <a:ext cx="4140058" cy="414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84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88267"/>
            <a:ext cx="4528457" cy="2706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3943" y="1149590"/>
            <a:ext cx="13788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8664" y="1757461"/>
            <a:ext cx="8327472" cy="267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Nghe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–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viết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Nghe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thầy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đọc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thơ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9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BC23D-DE29-4641-8D4E-E54D9D5F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925" y="0"/>
            <a:ext cx="3343275" cy="3755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16432-7D0E-4A6C-A5B3-2E28A7D94C98}"/>
              </a:ext>
            </a:extLst>
          </p:cNvPr>
          <p:cNvSpPr txBox="1"/>
          <p:nvPr/>
        </p:nvSpPr>
        <p:spPr>
          <a:xfrm>
            <a:off x="1410365" y="230898"/>
            <a:ext cx="969896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nghe thầy đọc bao ngày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thơ đỏ nắng, xanh cây quanh nhà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chèo nghiêng mặt sông xa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 êm như tiếng của bà năm xưa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trăng thở động tàu dừa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 rào nghe chuyển cơn mưa giữa trời...</a:t>
            </a:r>
          </a:p>
          <a:p>
            <a:pPr marL="0" marR="0" lvl="0" indent="0" algn="ct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3200" b="1" baseline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</a:t>
            </a:r>
          </a:p>
          <a:p>
            <a:pPr marL="0" marR="0" lvl="0" indent="0" algn="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282857" y="452640"/>
            <a:ext cx="3063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3000"/>
              </a:spcBef>
              <a:defRPr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NΉ; κầy đǌ κơ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519234" y="102334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 đǌ bao wgày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23920" y="1512751"/>
            <a:ext cx="672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κơ đỏ wắng, xaζ cây Ǖίaζ ηà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1519234" y="2048958"/>
            <a:ext cx="56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Έ∆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θΗ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jặt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sŪg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23920" y="2643224"/>
            <a:ext cx="550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 êm ηư ǇΗĞng của bà wăm xưa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1519234" y="3136435"/>
            <a:ext cx="527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</a:t>
            </a: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Ǉrăng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đųg Ǉàu dừa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47735" y="3668186"/>
            <a:ext cx="6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 ǟào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jưa giữa ǇrƟ . . 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1519233" y="421534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TǗłm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Ǉ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Ğng hát wụ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23920" y="4750612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NΉ; κơ em κấy đất ǇrƟ Α−p ǟa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3729031" y="5256172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Tǟần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588066-AF00-40A0-ADAA-19861657DC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11389" r="18331" b="66667"/>
          <a:stretch/>
        </p:blipFill>
        <p:spPr>
          <a:xfrm>
            <a:off x="-276860" y="-55489"/>
            <a:ext cx="3418845" cy="15433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07232" y="651558"/>
            <a:ext cx="760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390" y="1702435"/>
            <a:ext cx="1140512" cy="932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25" y="2977868"/>
            <a:ext cx="1103242" cy="902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41985" y="1984141"/>
            <a:ext cx="8115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9" name="Rectangle 8"/>
          <p:cNvSpPr/>
          <p:nvPr/>
        </p:nvSpPr>
        <p:spPr>
          <a:xfrm>
            <a:off x="3107232" y="3136612"/>
            <a:ext cx="7534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Em cần lưu ý điều gì khi trình bày bài 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4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2EA29B69-2DD7-47B5-B88D-CEA2D9155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7"/>
          <a:stretch/>
        </p:blipFill>
        <p:spPr bwMode="auto">
          <a:xfrm>
            <a:off x="4559874" y="1875627"/>
            <a:ext cx="6076950" cy="41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5317;p41">
            <a:extLst>
              <a:ext uri="{FF2B5EF4-FFF2-40B4-BE49-F238E27FC236}">
                <a16:creationId xmlns:a16="http://schemas.microsoft.com/office/drawing/2014/main" id="{7DD865EE-6580-4FA3-BBA2-BC363BD2C9D9}"/>
              </a:ext>
            </a:extLst>
          </p:cNvPr>
          <p:cNvSpPr txBox="1">
            <a:spLocks/>
          </p:cNvSpPr>
          <p:nvPr/>
        </p:nvSpPr>
        <p:spPr>
          <a:xfrm>
            <a:off x="4419572" y="495824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457200">
              <a:buClr>
                <a:prstClr val="black"/>
              </a:buClr>
            </a:pPr>
            <a:r>
              <a:rPr lang="vi-VN" sz="4000" b="0">
                <a:solidFill>
                  <a:srgbClr val="00B050"/>
                </a:solidFill>
                <a:latin typeface="Arial" panose="020B0604020202020204" pitchFamily="34" charset="0"/>
              </a:rPr>
              <a:t>Lưu ý khi trình bày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586877-6FEF-44B9-9791-9914845F0381}"/>
              </a:ext>
            </a:extLst>
          </p:cNvPr>
          <p:cNvSpPr/>
          <p:nvPr/>
        </p:nvSpPr>
        <p:spPr>
          <a:xfrm>
            <a:off x="4613138" y="1903361"/>
            <a:ext cx="476705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7C8B93-98A2-4506-ACDF-697743537298}"/>
              </a:ext>
            </a:extLst>
          </p:cNvPr>
          <p:cNvSpPr/>
          <p:nvPr/>
        </p:nvSpPr>
        <p:spPr>
          <a:xfrm>
            <a:off x="5089844" y="1903361"/>
            <a:ext cx="451996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A8D625-0271-4020-853C-5D659E8D5849}"/>
              </a:ext>
            </a:extLst>
          </p:cNvPr>
          <p:cNvSpPr/>
          <p:nvPr/>
        </p:nvSpPr>
        <p:spPr>
          <a:xfrm>
            <a:off x="5541839" y="1903361"/>
            <a:ext cx="457525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5D8663-1DB1-431D-ADA5-5C289D652965}"/>
              </a:ext>
            </a:extLst>
          </p:cNvPr>
          <p:cNvCxnSpPr/>
          <p:nvPr/>
        </p:nvCxnSpPr>
        <p:spPr>
          <a:xfrm flipV="1">
            <a:off x="3154376" y="2283887"/>
            <a:ext cx="1405498" cy="0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1AD6733-9A51-46A4-B16B-CFFA1259EF46}"/>
              </a:ext>
            </a:extLst>
          </p:cNvPr>
          <p:cNvSpPr/>
          <p:nvPr/>
        </p:nvSpPr>
        <p:spPr>
          <a:xfrm>
            <a:off x="5979922" y="3221197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EB8CB2-8F6A-4FEF-B390-E989802616AA}"/>
              </a:ext>
            </a:extLst>
          </p:cNvPr>
          <p:cNvSpPr/>
          <p:nvPr/>
        </p:nvSpPr>
        <p:spPr>
          <a:xfrm>
            <a:off x="5506539" y="3678994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DBD643-5524-4C4C-A574-BC9A3AE2D9AE}"/>
              </a:ext>
            </a:extLst>
          </p:cNvPr>
          <p:cNvSpPr/>
          <p:nvPr/>
        </p:nvSpPr>
        <p:spPr>
          <a:xfrm>
            <a:off x="2644265" y="1792989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Lùi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3 ô </a:t>
            </a:r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B5BDBD-FE9C-44EB-AABC-4A14CF5106B1}"/>
              </a:ext>
            </a:extLst>
          </p:cNvPr>
          <p:cNvSpPr/>
          <p:nvPr/>
        </p:nvSpPr>
        <p:spPr>
          <a:xfrm>
            <a:off x="4608921" y="2371360"/>
            <a:ext cx="476705" cy="450565"/>
          </a:xfrm>
          <a:prstGeom prst="rect">
            <a:avLst/>
          </a:prstGeom>
          <a:solidFill>
            <a:srgbClr val="00FF00"/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5DF2DD-5AEE-48C7-B606-9EB0ABA66C68}"/>
              </a:ext>
            </a:extLst>
          </p:cNvPr>
          <p:cNvSpPr/>
          <p:nvPr/>
        </p:nvSpPr>
        <p:spPr>
          <a:xfrm>
            <a:off x="5085627" y="2371360"/>
            <a:ext cx="451996" cy="450565"/>
          </a:xfrm>
          <a:prstGeom prst="rect">
            <a:avLst/>
          </a:prstGeom>
          <a:solidFill>
            <a:srgbClr val="00FF00"/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5AB3C0-81F5-4235-8BA9-81D655857ADE}"/>
              </a:ext>
            </a:extLst>
          </p:cNvPr>
          <p:cNvCxnSpPr/>
          <p:nvPr/>
        </p:nvCxnSpPr>
        <p:spPr>
          <a:xfrm flipV="1">
            <a:off x="3145518" y="2761909"/>
            <a:ext cx="1405498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159D414-E530-49D4-9367-CCC648BE3AE7}"/>
              </a:ext>
            </a:extLst>
          </p:cNvPr>
          <p:cNvSpPr/>
          <p:nvPr/>
        </p:nvSpPr>
        <p:spPr>
          <a:xfrm>
            <a:off x="2636713" y="2287745"/>
            <a:ext cx="2084225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Lùi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2 ô </a:t>
            </a:r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5A02A3-4BE3-4420-8F36-5A67F302EB0F}"/>
              </a:ext>
            </a:extLst>
          </p:cNvPr>
          <p:cNvSpPr/>
          <p:nvPr/>
        </p:nvSpPr>
        <p:spPr>
          <a:xfrm>
            <a:off x="5963579" y="2321447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0BD0F6D-6CB3-4D61-857F-A1D42E3928AB}"/>
              </a:ext>
            </a:extLst>
          </p:cNvPr>
          <p:cNvSpPr/>
          <p:nvPr/>
        </p:nvSpPr>
        <p:spPr>
          <a:xfrm>
            <a:off x="5511037" y="2776501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62FDB6D-5ACF-4AFD-BF4C-060647F0B000}"/>
              </a:ext>
            </a:extLst>
          </p:cNvPr>
          <p:cNvSpPr/>
          <p:nvPr/>
        </p:nvSpPr>
        <p:spPr>
          <a:xfrm>
            <a:off x="5975159" y="4133781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6875E78-D102-4D23-B322-1183A89CD6C9}"/>
              </a:ext>
            </a:extLst>
          </p:cNvPr>
          <p:cNvSpPr/>
          <p:nvPr/>
        </p:nvSpPr>
        <p:spPr>
          <a:xfrm>
            <a:off x="5501776" y="4591578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58BA9-EB7F-40E7-AE04-6E31BEC728C6}"/>
              </a:ext>
            </a:extLst>
          </p:cNvPr>
          <p:cNvSpPr txBox="1"/>
          <p:nvPr/>
        </p:nvSpPr>
        <p:spPr>
          <a:xfrm>
            <a:off x="5968410" y="2103782"/>
            <a:ext cx="3908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HP001 4 hàng" panose="020B0603050302020204" pitchFamily="34" charset="0"/>
              </a:rPr>
              <a:t>Em</a:t>
            </a:r>
            <a:r>
              <a:rPr lang="en-US" sz="2200" b="1" dirty="0">
                <a:latin typeface="HP001 4 hàng" panose="020B0603050302020204" pitchFamily="34" charset="0"/>
              </a:rPr>
              <a:t> w</a:t>
            </a:r>
            <a:r>
              <a:rPr lang="el-GR" sz="2200" b="1" dirty="0">
                <a:latin typeface="HP001 4 hàng" panose="020B0603050302020204" pitchFamily="34" charset="0"/>
              </a:rPr>
              <a:t>Ή; κ</a:t>
            </a:r>
            <a:r>
              <a:rPr lang="en-US" sz="2200" b="1" dirty="0" err="1">
                <a:latin typeface="HP001 4 hàng" panose="020B0603050302020204" pitchFamily="34" charset="0"/>
              </a:rPr>
              <a:t>ầy</a:t>
            </a:r>
            <a:r>
              <a:rPr lang="en-US" sz="2200" b="1" dirty="0"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latin typeface="HP001 4 hàng" panose="020B0603050302020204" pitchFamily="34" charset="0"/>
              </a:rPr>
              <a:t>đǌ</a:t>
            </a:r>
            <a:r>
              <a:rPr lang="en-US" sz="2200" b="1" dirty="0">
                <a:latin typeface="HP001 4 hàng" panose="020B0603050302020204" pitchFamily="34" charset="0"/>
              </a:rPr>
              <a:t> bao </a:t>
            </a:r>
            <a:r>
              <a:rPr lang="en-US" sz="2200" b="1" dirty="0" err="1">
                <a:latin typeface="HP001 4 hàng" panose="020B0603050302020204" pitchFamily="34" charset="0"/>
              </a:rPr>
              <a:t>wgày</a:t>
            </a:r>
            <a:endParaRPr lang="en-US" sz="2200" b="1" dirty="0"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D0FA23-8E09-4284-B761-8C497AC798D0}"/>
              </a:ext>
            </a:extLst>
          </p:cNvPr>
          <p:cNvSpPr txBox="1"/>
          <p:nvPr/>
        </p:nvSpPr>
        <p:spPr>
          <a:xfrm>
            <a:off x="5499117" y="2570539"/>
            <a:ext cx="5186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HP001 4 hàng" panose="020B0603050302020204" pitchFamily="34" charset="0"/>
              </a:rPr>
              <a:t>TΗĞng κơ đỏ wắng, xaζ cây Ǖίaζ ηà</a:t>
            </a:r>
            <a:endParaRPr lang="vi-VN" sz="2200" b="1" dirty="0" err="1">
              <a:latin typeface="HP001 4 hàng" panose="020B0603050302020204" pitchFamily="34" charset="0"/>
            </a:endParaRPr>
          </a:p>
        </p:txBody>
      </p:sp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4E51A69-10E2-4C77-8642-F1EADE779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48" y="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/>
      <p:bldP spid="24" grpId="0" animBg="1"/>
      <p:bldP spid="25" grpId="0" animBg="1"/>
      <p:bldP spid="27" grpId="0"/>
      <p:bldP spid="28" grpId="0" animBg="1"/>
      <p:bldP spid="29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" y="388937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0256" y="1720567"/>
            <a:ext cx="5751975" cy="3521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349" y="1962429"/>
            <a:ext cx="363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7754" y="2731870"/>
            <a:ext cx="57519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8" y="1720567"/>
            <a:ext cx="4862113" cy="35215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" y="98292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212" y="1944160"/>
            <a:ext cx="376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3358" y="2869853"/>
            <a:ext cx="34756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thở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-66675" y="1962429"/>
            <a:ext cx="317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8" y="1720567"/>
            <a:ext cx="4862113" cy="35215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35584" y="4810626"/>
            <a:ext cx="828716" cy="6870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" y="139256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5087" y="2875002"/>
            <a:ext cx="26329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3424" y="2973732"/>
            <a:ext cx="2531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4627" y="1955095"/>
            <a:ext cx="376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1962429"/>
            <a:ext cx="3570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576</Words>
  <Application>Microsoft Office PowerPoint</Application>
  <PresentationFormat>Widescreen</PresentationFormat>
  <Paragraphs>106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等线</vt:lpstr>
      <vt:lpstr>微软雅黑</vt:lpstr>
      <vt:lpstr>Arial</vt:lpstr>
      <vt:lpstr>Arial-Rounded</vt:lpstr>
      <vt:lpstr>Baloo</vt:lpstr>
      <vt:lpstr>Calibri</vt:lpstr>
      <vt:lpstr>Coiny</vt:lpstr>
      <vt:lpstr>HP001 4 hàng</vt:lpstr>
      <vt:lpstr>Times New Roman</vt:lpstr>
      <vt:lpstr>华康海报体W12</vt:lpstr>
      <vt:lpstr>字魂70号-灵悦黑体</vt:lpstr>
      <vt:lpstr>包图主题2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Pham Dung</cp:lastModifiedBy>
  <cp:revision>18</cp:revision>
  <dcterms:created xsi:type="dcterms:W3CDTF">2022-06-25T11:44:36Z</dcterms:created>
  <dcterms:modified xsi:type="dcterms:W3CDTF">2025-10-12T15:28:56Z</dcterms:modified>
</cp:coreProperties>
</file>