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9" r:id="rId3"/>
    <p:sldId id="309" r:id="rId4"/>
    <p:sldId id="310" r:id="rId5"/>
    <p:sldId id="324" r:id="rId6"/>
    <p:sldId id="325" r:id="rId7"/>
    <p:sldId id="311" r:id="rId8"/>
    <p:sldId id="326" r:id="rId9"/>
    <p:sldId id="327" r:id="rId10"/>
    <p:sldId id="312" r:id="rId11"/>
    <p:sldId id="328" r:id="rId12"/>
    <p:sldId id="329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6B511-1D84-4558-8B51-5795B535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5" y="184381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A88EB-44A4-5C05-FF33-7650B6035B9E}"/>
              </a:ext>
            </a:extLst>
          </p:cNvPr>
          <p:cNvSpPr txBox="1"/>
          <p:nvPr/>
        </p:nvSpPr>
        <p:spPr>
          <a:xfrm>
            <a:off x="2675375" y="403699"/>
            <a:ext cx="6932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40802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75739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524125" y="2295325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Dưƞ Ǉrăng Ǖ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ίΐ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łn đã gĊ Ǘ∆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1584391" y="3380572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Đầu ǇưŊg lửa lựu lập lŀ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ψ 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đâm bŪg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nổi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Nguyễn</a:t>
            </a:r>
            <a:r>
              <a:rPr lang="en-US" sz="3200" dirty="0">
                <a:solidFill>
                  <a:srgbClr val="002060"/>
                </a:solidFill>
              </a:rPr>
              <a:t> Du.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 </a:t>
            </a:r>
            <a:r>
              <a:rPr lang="en-US" sz="3200" dirty="0" err="1">
                <a:solidFill>
                  <a:srgbClr val="002060"/>
                </a:solidFill>
              </a:rPr>
              <a:t>miêu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hè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quên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lựu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đơm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8907" y="965119"/>
            <a:ext cx="3916919" cy="1048755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FFAE24">
                      <a:lumMod val="50000"/>
                    </a:srgbClr>
                  </a:solidFill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sz="2400" kern="0" dirty="0">
                <a:solidFill>
                  <a:srgbClr val="FFAE24">
                    <a:lumMod val="50000"/>
                  </a:srgbClr>
                </a:solidFill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2124343"/>
            <a:ext cx="6096528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89" y="3650855"/>
            <a:ext cx="7226419" cy="17151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003247" y="300465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655838" y="233790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4" y="233790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3248" y="1567331"/>
            <a:ext cx="5223097" cy="4906299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8" y="3209669"/>
            <a:ext cx="6933785" cy="26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140</Words>
  <Application>Microsoft Office PowerPoint</Application>
  <PresentationFormat>Widescreen</PresentationFormat>
  <Paragraphs>35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Bellota Text</vt:lpstr>
      <vt:lpstr>Calibri</vt:lpstr>
      <vt:lpstr>Coiny</vt:lpstr>
      <vt:lpstr>Didact Gothic</vt:lpstr>
      <vt:lpstr>HP001 4 hàng</vt:lpstr>
      <vt:lpstr>Odibee Sans</vt:lpstr>
      <vt:lpstr>Times New Roman</vt:lpstr>
      <vt:lpstr>VNI-Avo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9</cp:revision>
  <dcterms:created xsi:type="dcterms:W3CDTF">2022-06-21T01:59:29Z</dcterms:created>
  <dcterms:modified xsi:type="dcterms:W3CDTF">2025-10-12T15:18:31Z</dcterms:modified>
</cp:coreProperties>
</file>