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6"/>
  </p:notesMasterIdLst>
  <p:sldIdLst>
    <p:sldId id="280" r:id="rId5"/>
    <p:sldId id="276" r:id="rId6"/>
    <p:sldId id="266" r:id="rId7"/>
    <p:sldId id="268" r:id="rId8"/>
    <p:sldId id="258" r:id="rId9"/>
    <p:sldId id="277" r:id="rId10"/>
    <p:sldId id="270" r:id="rId11"/>
    <p:sldId id="278" r:id="rId12"/>
    <p:sldId id="279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UBND QUẬN DƯƠNG KINH</a:t>
            </a:r>
            <a:br>
              <a:rPr lang="en-US" dirty="0" smtClean="0"/>
            </a:br>
            <a:r>
              <a:rPr lang="en-US" dirty="0" smtClean="0"/>
              <a:t>TRƯỜNG TIỂU HỌC ANH DŨNG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ÂM NHẠC </a:t>
            </a:r>
          </a:p>
          <a:p>
            <a:r>
              <a:rPr lang="en-US" dirty="0" smtClean="0"/>
              <a:t>BÀI: TỔ CHỨC HOẠT ĐỘNG VẬN DỤNG SÁNG TẠO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922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592968" cy="14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8380" y="1463876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670" y="57541"/>
            <a:ext cx="175560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1" y="0"/>
            <a:ext cx="2483732" cy="80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816416" cy="149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417" y="3778134"/>
            <a:ext cx="1136468" cy="232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77" y="3749040"/>
            <a:ext cx="3888702" cy="28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6" y="980761"/>
            <a:ext cx="7144910" cy="346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6" y="4215473"/>
            <a:ext cx="1648028" cy="2642527"/>
          </a:xfrm>
          <a:prstGeom prst="rect">
            <a:avLst/>
          </a:prstGeom>
        </p:spPr>
      </p:pic>
      <p:pic>
        <p:nvPicPr>
          <p:cNvPr id="4" name="1 doc va vo tay thẻo 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557" y="512762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6674" y="2482274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thực hiện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3" y="1476653"/>
            <a:ext cx="1402011" cy="224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42794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 tên các nhạc 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vào lời như nhạc cụ Trống con, thanh phách, traiengo...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42630"/>
            <a:ext cx="4023360" cy="4232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1894" y="158407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1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33409" y="4661542"/>
            <a:ext cx="183736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6" y="1814911"/>
            <a:ext cx="4393474" cy="5043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25830" y="1353245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3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9875976" y="4538432"/>
            <a:ext cx="1750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pt-B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Traiengo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4538432"/>
            <a:ext cx="3435531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415061" y="3850079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07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4333" cy="278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7" y="2989189"/>
            <a:ext cx="2421855" cy="3868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7" y="3283833"/>
            <a:ext cx="90351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sử dụng nhạc cụ Traiengo, nhóm 2 Song loan.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 ngắt sau hình nốt đen.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7394" y="1197977"/>
            <a:ext cx="9296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gõ theo hình tiết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tập thể, nhóm, cặp đôi, cá nhân.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4" y="2054676"/>
            <a:ext cx="8405087" cy="1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"/>
            <a:ext cx="10141544" cy="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1" y="0"/>
            <a:ext cx="7068819" cy="30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7" y="0"/>
            <a:ext cx="4067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 file mẫu sau 4 NHÓM 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gõ nhạc cụ đệm cho bài hát Đẹp mãi tuổi thơ cùng với nhạc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3 SU DUG NHAC CU GO DEM DEP MAI UOC 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1772490"/>
            <a:ext cx="609600" cy="609600"/>
          </a:xfrm>
          <a:prstGeom prst="rect">
            <a:avLst/>
          </a:prstGeom>
        </p:spPr>
      </p:pic>
      <p:pic>
        <p:nvPicPr>
          <p:cNvPr id="7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301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175</Words>
  <Application>Microsoft Office PowerPoint</Application>
  <PresentationFormat>Widescreen</PresentationFormat>
  <Paragraphs>21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UBND QUẬN DƯƠNG KINH TRƯỜNG TIỂU HỌC ANH DŨNG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2022-04-04T07:27:39Z</dcterms:created>
  <dcterms:modified xsi:type="dcterms:W3CDTF">2025-03-16T08:39:29Z</dcterms:modified>
</cp:coreProperties>
</file>