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sldIdLst>
    <p:sldId id="276" r:id="rId4"/>
    <p:sldId id="277" r:id="rId5"/>
    <p:sldId id="289" r:id="rId6"/>
    <p:sldId id="290" r:id="rId7"/>
    <p:sldId id="291" r:id="rId8"/>
    <p:sldId id="281" r:id="rId9"/>
    <p:sldId id="292" r:id="rId10"/>
    <p:sldId id="275" r:id="rId11"/>
    <p:sldId id="288" r:id="rId12"/>
    <p:sldId id="282" r:id="rId13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6E2"/>
    <a:srgbClr val="FFFF99"/>
    <a:srgbClr val="0000FF"/>
    <a:srgbClr val="F173C7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708" y="78"/>
      </p:cViewPr>
      <p:guideLst>
        <p:guide orient="horz" pos="2160"/>
        <p:guide pos="2880"/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5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5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9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800"/>
            </a:lvl1pPr>
            <a:lvl2pPr marL="726262" indent="0" algn="ctr">
              <a:buNone/>
              <a:defRPr sz="3200"/>
            </a:lvl2pPr>
            <a:lvl3pPr marL="1452524" indent="0" algn="ctr">
              <a:buNone/>
              <a:defRPr sz="2900"/>
            </a:lvl3pPr>
            <a:lvl4pPr marL="2178787" indent="0" algn="ctr">
              <a:buNone/>
              <a:defRPr sz="2500"/>
            </a:lvl4pPr>
            <a:lvl5pPr marL="2905049" indent="0" algn="ctr">
              <a:buNone/>
              <a:defRPr sz="2500"/>
            </a:lvl5pPr>
            <a:lvl6pPr marL="3631311" indent="0" algn="ctr">
              <a:buNone/>
              <a:defRPr sz="2500"/>
            </a:lvl6pPr>
            <a:lvl7pPr marL="4357573" indent="0" algn="ctr">
              <a:buNone/>
              <a:defRPr sz="2500"/>
            </a:lvl7pPr>
            <a:lvl8pPr marL="5083835" indent="0" algn="ctr">
              <a:buNone/>
              <a:defRPr sz="2500"/>
            </a:lvl8pPr>
            <a:lvl9pPr marL="5810098" indent="0" algn="ctr">
              <a:buNone/>
              <a:defRPr sz="2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75E6-CF7A-40B5-8E57-520E09672CF2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1782E-2E59-4265-8AE0-0174D138A7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CD1C4-E356-47D1-8F80-18AAEFB546E0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E072D-595E-43E5-99B0-77AE62F385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653"/>
            <a:ext cx="14038600" cy="3803649"/>
          </a:xfrm>
        </p:spPr>
        <p:txBody>
          <a:bodyPr anchor="b"/>
          <a:lstStyle>
            <a:lvl1pPr>
              <a:defRPr sz="9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286"/>
            <a:ext cx="14038600" cy="2000249"/>
          </a:xfrm>
        </p:spPr>
        <p:txBody>
          <a:bodyPr/>
          <a:lstStyle>
            <a:lvl1pPr marL="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EF302-4FDD-4198-AC05-D592B6D5B71E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7F38E-FD51-48A1-BD92-14C1F85382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3C8FF-DDE0-45A5-A18A-A733A726292C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AEF87-D580-4873-9311-E40E1F307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836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1" y="2241551"/>
            <a:ext cx="6885780" cy="109854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1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49" y="2241551"/>
            <a:ext cx="6919691" cy="109854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49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9F3B7-5C1D-4BA7-8D8E-8207F4947DDE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E0722-2475-4C5E-816F-A09D55827F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6AAD6-99D7-4669-8CD1-6B45EFA53746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B56C7-B717-426E-B242-499DD849FE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9931B-6FB7-45B8-94DF-0F9008873479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3F661-E0DD-4E58-9B04-86C88B84F9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609600"/>
            <a:ext cx="5249639" cy="213360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569"/>
            <a:ext cx="8240048" cy="6498167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39" y="2743200"/>
            <a:ext cx="5249639" cy="5082117"/>
          </a:xfrm>
        </p:spPr>
        <p:txBody>
          <a:bodyPr/>
          <a:lstStyle>
            <a:lvl1pPr marL="0" indent="0">
              <a:buNone/>
              <a:defRPr sz="2500"/>
            </a:lvl1pPr>
            <a:lvl2pPr marL="726262" indent="0">
              <a:buNone/>
              <a:defRPr sz="2200"/>
            </a:lvl2pPr>
            <a:lvl3pPr marL="1452524" indent="0">
              <a:buNone/>
              <a:defRPr sz="1900"/>
            </a:lvl3pPr>
            <a:lvl4pPr marL="2178787" indent="0">
              <a:buNone/>
              <a:defRPr sz="1600"/>
            </a:lvl4pPr>
            <a:lvl5pPr marL="2905049" indent="0">
              <a:buNone/>
              <a:defRPr sz="1600"/>
            </a:lvl5pPr>
            <a:lvl6pPr marL="3631311" indent="0">
              <a:buNone/>
              <a:defRPr sz="1600"/>
            </a:lvl6pPr>
            <a:lvl7pPr marL="4357573" indent="0">
              <a:buNone/>
              <a:defRPr sz="1600"/>
            </a:lvl7pPr>
            <a:lvl8pPr marL="5083835" indent="0">
              <a:buNone/>
              <a:defRPr sz="1600"/>
            </a:lvl8pPr>
            <a:lvl9pPr marL="5810098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BF6AB-510D-49E6-B06C-57C2167C595B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C37B2-B499-4602-87FB-95765CB018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609600"/>
            <a:ext cx="5249639" cy="213360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9691" y="1316569"/>
            <a:ext cx="8240048" cy="6498167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39" y="2743200"/>
            <a:ext cx="5249639" cy="5082117"/>
          </a:xfrm>
        </p:spPr>
        <p:txBody>
          <a:bodyPr/>
          <a:lstStyle>
            <a:lvl1pPr marL="0" indent="0">
              <a:buNone/>
              <a:defRPr sz="2500"/>
            </a:lvl1pPr>
            <a:lvl2pPr marL="726262" indent="0">
              <a:buNone/>
              <a:defRPr sz="2200"/>
            </a:lvl2pPr>
            <a:lvl3pPr marL="1452524" indent="0">
              <a:buNone/>
              <a:defRPr sz="1900"/>
            </a:lvl3pPr>
            <a:lvl4pPr marL="2178787" indent="0">
              <a:buNone/>
              <a:defRPr sz="1600"/>
            </a:lvl4pPr>
            <a:lvl5pPr marL="2905049" indent="0">
              <a:buNone/>
              <a:defRPr sz="1600"/>
            </a:lvl5pPr>
            <a:lvl6pPr marL="3631311" indent="0">
              <a:buNone/>
              <a:defRPr sz="1600"/>
            </a:lvl6pPr>
            <a:lvl7pPr marL="4357573" indent="0">
              <a:buNone/>
              <a:defRPr sz="1600"/>
            </a:lvl7pPr>
            <a:lvl8pPr marL="5083835" indent="0">
              <a:buNone/>
              <a:defRPr sz="1600"/>
            </a:lvl8pPr>
            <a:lvl9pPr marL="5810098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ED195-0896-44EB-A0DA-899AA308889E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32338-3709-4214-9A40-E0C6B5CFC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C4E8D-09E6-4AC2-A6A5-25484E68661A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E2B6C-C5A0-480F-8374-8F74BECB63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70" y="486834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20" y="486834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297D-35B9-4E3D-B231-0B7D62D23925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B6BF2-6C05-4C34-8B63-F86BDDFCF7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9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800"/>
            </a:lvl1pPr>
            <a:lvl2pPr marL="726262" indent="0" algn="ctr">
              <a:buNone/>
              <a:defRPr sz="3200"/>
            </a:lvl2pPr>
            <a:lvl3pPr marL="1452524" indent="0" algn="ctr">
              <a:buNone/>
              <a:defRPr sz="2900"/>
            </a:lvl3pPr>
            <a:lvl4pPr marL="2178787" indent="0" algn="ctr">
              <a:buNone/>
              <a:defRPr sz="2500"/>
            </a:lvl4pPr>
            <a:lvl5pPr marL="2905049" indent="0" algn="ctr">
              <a:buNone/>
              <a:defRPr sz="2500"/>
            </a:lvl5pPr>
            <a:lvl6pPr marL="3631311" indent="0" algn="ctr">
              <a:buNone/>
              <a:defRPr sz="2500"/>
            </a:lvl6pPr>
            <a:lvl7pPr marL="4357573" indent="0" algn="ctr">
              <a:buNone/>
              <a:defRPr sz="2500"/>
            </a:lvl7pPr>
            <a:lvl8pPr marL="5083835" indent="0" algn="ctr">
              <a:buNone/>
              <a:defRPr sz="2500"/>
            </a:lvl8pPr>
            <a:lvl9pPr marL="5810098" indent="0" algn="ctr">
              <a:buNone/>
              <a:defRPr sz="2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75E6-CF7A-40B5-8E57-520E09672CF2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1782E-2E59-4265-8AE0-0174D138A7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CD1C4-E356-47D1-8F80-18AAEFB546E0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E072D-595E-43E5-99B0-77AE62F385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656"/>
            <a:ext cx="14038600" cy="3803649"/>
          </a:xfrm>
        </p:spPr>
        <p:txBody>
          <a:bodyPr anchor="b"/>
          <a:lstStyle>
            <a:lvl1pPr>
              <a:defRPr sz="9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289"/>
            <a:ext cx="14038600" cy="2000249"/>
          </a:xfrm>
        </p:spPr>
        <p:txBody>
          <a:bodyPr/>
          <a:lstStyle>
            <a:lvl1pPr marL="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EF302-4FDD-4198-AC05-D592B6D5B71E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7F38E-FD51-48A1-BD92-14C1F85382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3C8FF-DDE0-45A5-A18A-A733A726292C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AEF87-D580-4873-9311-E40E1F307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838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1" y="2241551"/>
            <a:ext cx="6885780" cy="109854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1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51" y="2241551"/>
            <a:ext cx="6919691" cy="109854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51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9F3B7-5C1D-4BA7-8D8E-8207F4947DDE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E0722-2475-4C5E-816F-A09D55827F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6AAD6-99D7-4669-8CD1-6B45EFA53746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B56C7-B717-426E-B242-499DD849FE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9931B-6FB7-45B8-94DF-0F9008873479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3F661-E0DD-4E58-9B04-86C88B84F9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609600"/>
            <a:ext cx="5249639" cy="213360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571"/>
            <a:ext cx="8240048" cy="6498167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39" y="2743200"/>
            <a:ext cx="5249639" cy="5082117"/>
          </a:xfrm>
        </p:spPr>
        <p:txBody>
          <a:bodyPr/>
          <a:lstStyle>
            <a:lvl1pPr marL="0" indent="0">
              <a:buNone/>
              <a:defRPr sz="2500"/>
            </a:lvl1pPr>
            <a:lvl2pPr marL="726262" indent="0">
              <a:buNone/>
              <a:defRPr sz="2200"/>
            </a:lvl2pPr>
            <a:lvl3pPr marL="1452524" indent="0">
              <a:buNone/>
              <a:defRPr sz="1900"/>
            </a:lvl3pPr>
            <a:lvl4pPr marL="2178787" indent="0">
              <a:buNone/>
              <a:defRPr sz="1600"/>
            </a:lvl4pPr>
            <a:lvl5pPr marL="2905049" indent="0">
              <a:buNone/>
              <a:defRPr sz="1600"/>
            </a:lvl5pPr>
            <a:lvl6pPr marL="3631311" indent="0">
              <a:buNone/>
              <a:defRPr sz="1600"/>
            </a:lvl6pPr>
            <a:lvl7pPr marL="4357573" indent="0">
              <a:buNone/>
              <a:defRPr sz="1600"/>
            </a:lvl7pPr>
            <a:lvl8pPr marL="5083835" indent="0">
              <a:buNone/>
              <a:defRPr sz="1600"/>
            </a:lvl8pPr>
            <a:lvl9pPr marL="5810098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BF6AB-510D-49E6-B06C-57C2167C595B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C37B2-B499-4602-87FB-95765CB018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609600"/>
            <a:ext cx="5249639" cy="213360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9691" y="1316571"/>
            <a:ext cx="8240048" cy="6498167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39" y="2743200"/>
            <a:ext cx="5249639" cy="5082117"/>
          </a:xfrm>
        </p:spPr>
        <p:txBody>
          <a:bodyPr/>
          <a:lstStyle>
            <a:lvl1pPr marL="0" indent="0">
              <a:buNone/>
              <a:defRPr sz="2500"/>
            </a:lvl1pPr>
            <a:lvl2pPr marL="726262" indent="0">
              <a:buNone/>
              <a:defRPr sz="2200"/>
            </a:lvl2pPr>
            <a:lvl3pPr marL="1452524" indent="0">
              <a:buNone/>
              <a:defRPr sz="1900"/>
            </a:lvl3pPr>
            <a:lvl4pPr marL="2178787" indent="0">
              <a:buNone/>
              <a:defRPr sz="1600"/>
            </a:lvl4pPr>
            <a:lvl5pPr marL="2905049" indent="0">
              <a:buNone/>
              <a:defRPr sz="1600"/>
            </a:lvl5pPr>
            <a:lvl6pPr marL="3631311" indent="0">
              <a:buNone/>
              <a:defRPr sz="1600"/>
            </a:lvl6pPr>
            <a:lvl7pPr marL="4357573" indent="0">
              <a:buNone/>
              <a:defRPr sz="1600"/>
            </a:lvl7pPr>
            <a:lvl8pPr marL="5083835" indent="0">
              <a:buNone/>
              <a:defRPr sz="1600"/>
            </a:lvl8pPr>
            <a:lvl9pPr marL="5810098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ED195-0896-44EB-A0DA-899AA308889E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32338-3709-4214-9A40-E0C6B5CFC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C4E8D-09E6-4AC2-A6A5-25484E68661A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E2B6C-C5A0-480F-8374-8F74BECB63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72" y="486834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22" y="486834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297D-35B9-4E3D-B231-0B7D62D23925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B6BF2-6C05-4C34-8B63-F86BDDFCF7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1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1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19019" y="486836"/>
            <a:ext cx="140386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9019" y="2434167"/>
            <a:ext cx="140386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136"/>
            <a:ext cx="3662244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B04EC1-5BE0-4BA1-8DA9-85DC30000315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7" y="8475136"/>
            <a:ext cx="5493365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136"/>
            <a:ext cx="3662244" cy="486833"/>
          </a:xfrm>
          <a:prstGeom prst="rect">
            <a:avLst/>
          </a:prstGeom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72BD45-E3A3-449F-B707-7CBF779D2D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5pPr>
      <a:lvl6pPr marL="726262" algn="l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6pPr>
      <a:lvl7pPr marL="1452524" algn="l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7pPr>
      <a:lvl8pPr marL="2178787" algn="l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8pPr>
      <a:lvl9pPr marL="2905049" algn="l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63131" indent="-363131" algn="l" rtl="0" eaLnBrk="0" fontAlgn="base" hangingPunct="0">
        <a:lnSpc>
          <a:spcPct val="90000"/>
        </a:lnSpc>
        <a:spcBef>
          <a:spcPts val="1589"/>
        </a:spcBef>
        <a:spcAft>
          <a:spcPct val="0"/>
        </a:spcAft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89393" indent="-363131" algn="l" rtl="0" eaLnBrk="0" fontAlgn="base" hangingPunct="0">
        <a:lnSpc>
          <a:spcPct val="90000"/>
        </a:lnSpc>
        <a:spcBef>
          <a:spcPts val="794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rtl="0" eaLnBrk="0" fontAlgn="base" hangingPunct="0">
        <a:lnSpc>
          <a:spcPct val="90000"/>
        </a:lnSpc>
        <a:spcBef>
          <a:spcPts val="794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rtl="0" eaLnBrk="0" fontAlgn="base" hangingPunct="0">
        <a:lnSpc>
          <a:spcPct val="90000"/>
        </a:lnSpc>
        <a:spcBef>
          <a:spcPts val="794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rtl="0" eaLnBrk="0" fontAlgn="base" hangingPunct="0">
        <a:lnSpc>
          <a:spcPct val="90000"/>
        </a:lnSpc>
        <a:spcBef>
          <a:spcPts val="794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19019" y="486838"/>
            <a:ext cx="140386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9019" y="2434167"/>
            <a:ext cx="140386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138"/>
            <a:ext cx="3662244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B04EC1-5BE0-4BA1-8DA9-85DC30000315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7" y="8475138"/>
            <a:ext cx="5493365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138"/>
            <a:ext cx="3662244" cy="486833"/>
          </a:xfrm>
          <a:prstGeom prst="rect">
            <a:avLst/>
          </a:prstGeom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72BD45-E3A3-449F-B707-7CBF779D2D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5pPr>
      <a:lvl6pPr marL="726262" algn="l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6pPr>
      <a:lvl7pPr marL="1452524" algn="l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7pPr>
      <a:lvl8pPr marL="2178787" algn="l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8pPr>
      <a:lvl9pPr marL="2905049" algn="l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63131" indent="-363131" algn="l" rtl="0" eaLnBrk="0" fontAlgn="base" hangingPunct="0">
        <a:lnSpc>
          <a:spcPct val="90000"/>
        </a:lnSpc>
        <a:spcBef>
          <a:spcPts val="1589"/>
        </a:spcBef>
        <a:spcAft>
          <a:spcPct val="0"/>
        </a:spcAft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89393" indent="-363131" algn="l" rtl="0" eaLnBrk="0" fontAlgn="base" hangingPunct="0">
        <a:lnSpc>
          <a:spcPct val="90000"/>
        </a:lnSpc>
        <a:spcBef>
          <a:spcPts val="794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rtl="0" eaLnBrk="0" fontAlgn="base" hangingPunct="0">
        <a:lnSpc>
          <a:spcPct val="90000"/>
        </a:lnSpc>
        <a:spcBef>
          <a:spcPts val="794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rtl="0" eaLnBrk="0" fontAlgn="base" hangingPunct="0">
        <a:lnSpc>
          <a:spcPct val="90000"/>
        </a:lnSpc>
        <a:spcBef>
          <a:spcPts val="794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rtl="0" eaLnBrk="0" fontAlgn="base" hangingPunct="0">
        <a:lnSpc>
          <a:spcPct val="90000"/>
        </a:lnSpc>
        <a:spcBef>
          <a:spcPts val="794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85800"/>
            <a:ext cx="15869722" cy="5994425"/>
          </a:xfrm>
          <a:prstGeom prst="rect">
            <a:avLst/>
          </a:prstGeom>
          <a:noFill/>
        </p:spPr>
        <p:txBody>
          <a:bodyPr wrap="square" lIns="145252" tIns="72626" rIns="145252" bIns="72626">
            <a:spAutoFit/>
          </a:bodyPr>
          <a:lstStyle/>
          <a:p>
            <a:pPr algn="ctr">
              <a:defRPr/>
            </a:pPr>
            <a:r>
              <a:rPr lang="en-US" sz="7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</a:p>
          <a:p>
            <a:pPr algn="ctr">
              <a:defRPr/>
            </a:pPr>
            <a:r>
              <a:rPr lang="en-US" sz="7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ANH DŨNG </a:t>
            </a:r>
          </a:p>
          <a:p>
            <a:pPr algn="ctr">
              <a:defRPr/>
            </a:pPr>
            <a:r>
              <a:rPr lang="en-US" sz="7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 3</a:t>
            </a:r>
            <a:endParaRPr lang="en-US" sz="76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7600" b="1" dirty="0" smtClean="0">
                <a:solidFill>
                  <a:srgbClr val="F8B6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7600" b="1" dirty="0">
                <a:solidFill>
                  <a:srgbClr val="F8B6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27: THỰC HÀNH KĨ NĂNG GIỮA KÌ II</a:t>
            </a:r>
            <a:endParaRPr lang="en-US" sz="9500" b="1" dirty="0">
              <a:solidFill>
                <a:srgbClr val="F8B6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Anh Dong (220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826" y="1828800"/>
            <a:ext cx="2632237" cy="437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Anh Dong (220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32694" y="1363133"/>
            <a:ext cx="2630117" cy="437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204798" y="3759200"/>
            <a:ext cx="8409596" cy="337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252" tIns="72626" rIns="145252" bIns="7262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5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TIẾT HỌC KẾT THÚC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:\Hinh nen pp\14861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7134" y="2106083"/>
            <a:ext cx="10726757" cy="419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606063" y="2946401"/>
            <a:ext cx="773705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5252" tIns="72626" rIns="145252" bIns="72626"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86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86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Khởi</a:t>
            </a:r>
            <a:r>
              <a:rPr lang="en-US" altLang="en-US" sz="86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86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endParaRPr lang="en-US" altLang="en-US" sz="86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7850F1-132F-A1EC-6696-4435424A96FD}"/>
              </a:ext>
            </a:extLst>
          </p:cNvPr>
          <p:cNvSpPr txBox="1"/>
          <p:nvPr/>
        </p:nvSpPr>
        <p:spPr>
          <a:xfrm>
            <a:off x="0" y="711201"/>
            <a:ext cx="15869722" cy="931501"/>
          </a:xfrm>
          <a:prstGeom prst="rect">
            <a:avLst/>
          </a:prstGeom>
          <a:noFill/>
        </p:spPr>
        <p:txBody>
          <a:bodyPr wrap="square" lIns="145252" tIns="72626" rIns="145252" bIns="72626">
            <a:spAutoFit/>
          </a:bodyPr>
          <a:lstStyle/>
          <a:p>
            <a:pPr algn="ctr">
              <a:defRPr/>
            </a:pP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CD95C8-CB3D-C588-604C-13D7649E3F2E}"/>
              </a:ext>
            </a:extLst>
          </p:cNvPr>
          <p:cNvSpPr txBox="1"/>
          <p:nvPr/>
        </p:nvSpPr>
        <p:spPr>
          <a:xfrm>
            <a:off x="271277" y="2133600"/>
            <a:ext cx="4611714" cy="8237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45252" tIns="72626" rIns="145252" bIns="72626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F7AC3EE-BA03-38FA-1AF0-A6F74BA5AE95}"/>
              </a:ext>
            </a:extLst>
          </p:cNvPr>
          <p:cNvSpPr txBox="1"/>
          <p:nvPr/>
        </p:nvSpPr>
        <p:spPr>
          <a:xfrm>
            <a:off x="4340438" y="2147808"/>
            <a:ext cx="9200617" cy="823779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5D4A7E-60F4-21A3-B7EC-85B602F51BE1}"/>
              </a:ext>
            </a:extLst>
          </p:cNvPr>
          <p:cNvSpPr txBox="1"/>
          <p:nvPr/>
        </p:nvSpPr>
        <p:spPr>
          <a:xfrm>
            <a:off x="0" y="711201"/>
            <a:ext cx="15869722" cy="931501"/>
          </a:xfrm>
          <a:prstGeom prst="rect">
            <a:avLst/>
          </a:prstGeom>
          <a:noFill/>
        </p:spPr>
        <p:txBody>
          <a:bodyPr wrap="square" lIns="145252" tIns="72626" rIns="145252" bIns="72626">
            <a:spAutoFit/>
          </a:bodyPr>
          <a:lstStyle/>
          <a:p>
            <a:pPr algn="ctr">
              <a:defRPr/>
            </a:pP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E9C10F2-4282-9DB3-B89F-A7DBD334F60B}"/>
              </a:ext>
            </a:extLst>
          </p:cNvPr>
          <p:cNvSpPr txBox="1"/>
          <p:nvPr/>
        </p:nvSpPr>
        <p:spPr>
          <a:xfrm>
            <a:off x="406916" y="2946400"/>
            <a:ext cx="12343117" cy="823779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II: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55365D7-EB6A-A53D-0B86-4C846721B669}"/>
              </a:ext>
            </a:extLst>
          </p:cNvPr>
          <p:cNvSpPr txBox="1"/>
          <p:nvPr/>
        </p:nvSpPr>
        <p:spPr>
          <a:xfrm>
            <a:off x="1085109" y="4118610"/>
            <a:ext cx="8816512" cy="777612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r>
              <a:rPr lang="en-US" sz="4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sz="4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4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endParaRPr lang="en-US" sz="4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929C5CC-B26C-E130-35D9-641F103953EF}"/>
              </a:ext>
            </a:extLst>
          </p:cNvPr>
          <p:cNvSpPr txBox="1"/>
          <p:nvPr/>
        </p:nvSpPr>
        <p:spPr>
          <a:xfrm>
            <a:off x="1356386" y="5845810"/>
            <a:ext cx="6781933" cy="777612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r>
              <a:rPr lang="en-US" sz="41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1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41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41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1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endParaRPr lang="en-US" sz="41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F706B5A-7FF6-4676-1557-5D55E7A2E8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33" t="26285" r="39167" b="55929"/>
          <a:stretch/>
        </p:blipFill>
        <p:spPr>
          <a:xfrm>
            <a:off x="9901621" y="3619611"/>
            <a:ext cx="6217847" cy="20699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76BC225-96C1-E613-512E-0A63B7951D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67" t="64822" r="39166" b="9980"/>
          <a:stretch/>
        </p:blipFill>
        <p:spPr>
          <a:xfrm>
            <a:off x="8409597" y="6174104"/>
            <a:ext cx="4882991" cy="239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5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6754316-3159-BE35-DED9-F20FE2EA7DE1}"/>
              </a:ext>
            </a:extLst>
          </p:cNvPr>
          <p:cNvSpPr txBox="1"/>
          <p:nvPr/>
        </p:nvSpPr>
        <p:spPr>
          <a:xfrm>
            <a:off x="813832" y="2133600"/>
            <a:ext cx="4611714" cy="8237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45252" tIns="72626" rIns="145252" bIns="72626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D82921D-E5C4-655B-9B7F-C052D5AC21B2}"/>
              </a:ext>
            </a:extLst>
          </p:cNvPr>
          <p:cNvSpPr txBox="1"/>
          <p:nvPr/>
        </p:nvSpPr>
        <p:spPr>
          <a:xfrm>
            <a:off x="4882992" y="2147808"/>
            <a:ext cx="9200617" cy="823779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FD3D756-F562-0BCF-4709-5EDB2C410FC1}"/>
              </a:ext>
            </a:extLst>
          </p:cNvPr>
          <p:cNvSpPr txBox="1"/>
          <p:nvPr/>
        </p:nvSpPr>
        <p:spPr>
          <a:xfrm>
            <a:off x="0" y="711201"/>
            <a:ext cx="15869722" cy="931501"/>
          </a:xfrm>
          <a:prstGeom prst="rect">
            <a:avLst/>
          </a:prstGeom>
          <a:noFill/>
        </p:spPr>
        <p:txBody>
          <a:bodyPr wrap="square" lIns="145252" tIns="72626" rIns="145252" bIns="72626">
            <a:spAutoFit/>
          </a:bodyPr>
          <a:lstStyle/>
          <a:p>
            <a:pPr algn="ctr">
              <a:defRPr/>
            </a:pP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2159002-89F6-849A-0484-5C37DEA96946}"/>
              </a:ext>
            </a:extLst>
          </p:cNvPr>
          <p:cNvSpPr txBox="1"/>
          <p:nvPr/>
        </p:nvSpPr>
        <p:spPr>
          <a:xfrm>
            <a:off x="813832" y="3503058"/>
            <a:ext cx="14377697" cy="1500887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nl-NL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những nhiệm vụ em đã hoàn thành ở trường và ở nhà</a:t>
            </a:r>
            <a:endParaRPr lang="en-US" sz="4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BB5E9F8-89BD-CD82-A9DA-22626714DB4B}"/>
              </a:ext>
            </a:extLst>
          </p:cNvPr>
          <p:cNvSpPr txBox="1"/>
          <p:nvPr/>
        </p:nvSpPr>
        <p:spPr>
          <a:xfrm>
            <a:off x="406916" y="5588000"/>
            <a:ext cx="15462806" cy="2177996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   3. </a:t>
            </a:r>
            <a:r>
              <a:rPr lang="nl-NL" sz="4400" b="1" dirty="0">
                <a:latin typeface="Arial" panose="020B0604020202020204" pitchFamily="34" charset="0"/>
                <a:cs typeface="Arial" panose="020B0604020202020204" pitchFamily="34" charset="0"/>
              </a:rPr>
              <a:t>Nêu những điểm mạnh và điểm yếu của bản thân. Cách khắc phục điểm yếu và phát huy điểm mạnh.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34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939922C-9C4A-0A1F-34CA-B39281A73ADA}"/>
              </a:ext>
            </a:extLst>
          </p:cNvPr>
          <p:cNvSpPr txBox="1"/>
          <p:nvPr/>
        </p:nvSpPr>
        <p:spPr>
          <a:xfrm>
            <a:off x="271277" y="2133600"/>
            <a:ext cx="4611714" cy="8237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45252" tIns="72626" rIns="145252" bIns="72626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DC9DD4E-5547-683D-7641-F6BEDC9ACDC2}"/>
              </a:ext>
            </a:extLst>
          </p:cNvPr>
          <p:cNvSpPr txBox="1"/>
          <p:nvPr/>
        </p:nvSpPr>
        <p:spPr>
          <a:xfrm>
            <a:off x="0" y="711201"/>
            <a:ext cx="15869722" cy="931501"/>
          </a:xfrm>
          <a:prstGeom prst="rect">
            <a:avLst/>
          </a:prstGeom>
          <a:noFill/>
        </p:spPr>
        <p:txBody>
          <a:bodyPr wrap="square" lIns="145252" tIns="72626" rIns="145252" bIns="72626">
            <a:spAutoFit/>
          </a:bodyPr>
          <a:lstStyle/>
          <a:p>
            <a:pPr algn="ctr">
              <a:defRPr/>
            </a:pP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91D48AE-C114-3A23-A687-BB7E85AE812D}"/>
              </a:ext>
            </a:extLst>
          </p:cNvPr>
          <p:cNvSpPr/>
          <p:nvPr/>
        </p:nvSpPr>
        <p:spPr>
          <a:xfrm>
            <a:off x="1652253" y="2743201"/>
            <a:ext cx="12972132" cy="1631553"/>
          </a:xfrm>
          <a:prstGeom prst="rect">
            <a:avLst/>
          </a:prstGeom>
          <a:noFill/>
        </p:spPr>
        <p:txBody>
          <a:bodyPr wrap="none" lIns="145252" tIns="72626" rIns="145252" bIns="72626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6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6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6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6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6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64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BB80768-EE5F-88B8-C63D-1E8AA57557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33" t="27767" r="51667" b="57411"/>
          <a:stretch/>
        </p:blipFill>
        <p:spPr>
          <a:xfrm>
            <a:off x="651065" y="4769248"/>
            <a:ext cx="6646294" cy="41486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5291610-5EA9-BE44-7309-747596A396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33" t="58893" r="50001" b="30731"/>
          <a:stretch/>
        </p:blipFill>
        <p:spPr>
          <a:xfrm>
            <a:off x="7653742" y="5032102"/>
            <a:ext cx="7978091" cy="380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9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17155DB0-2AFF-1267-E931-55B466EC4332}"/>
              </a:ext>
            </a:extLst>
          </p:cNvPr>
          <p:cNvSpPr/>
          <p:nvPr/>
        </p:nvSpPr>
        <p:spPr>
          <a:xfrm>
            <a:off x="271278" y="2743200"/>
            <a:ext cx="15734083" cy="3759200"/>
          </a:xfrm>
          <a:prstGeom prst="horizontalScroll">
            <a:avLst/>
          </a:prstGeom>
          <a:solidFill>
            <a:srgbClr val="F8B6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endParaRPr lang="en-US" altLang="en-US" sz="44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altLang="en-US" sz="44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Kết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luận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  <a:r>
              <a:rPr lang="vi-VN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cần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cực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nhiệm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vụ</a:t>
            </a:r>
            <a:r>
              <a:rPr lang="vi-VN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mình để không làm phiền người khác, mang lại niềm vui cho mình và được mọi người quý trọng.</a:t>
            </a:r>
            <a:endParaRPr lang="en-US" sz="4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altLang="en-US" sz="44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E680AB9-AF96-7544-49EA-9455A0BD20BC}"/>
              </a:ext>
            </a:extLst>
          </p:cNvPr>
          <p:cNvSpPr txBox="1"/>
          <p:nvPr/>
        </p:nvSpPr>
        <p:spPr>
          <a:xfrm>
            <a:off x="0" y="711201"/>
            <a:ext cx="15869722" cy="931501"/>
          </a:xfrm>
          <a:prstGeom prst="rect">
            <a:avLst/>
          </a:prstGeom>
          <a:noFill/>
        </p:spPr>
        <p:txBody>
          <a:bodyPr wrap="square" lIns="145252" tIns="72626" rIns="145252" bIns="72626">
            <a:spAutoFit/>
          </a:bodyPr>
          <a:lstStyle/>
          <a:p>
            <a:pPr algn="ctr">
              <a:defRPr/>
            </a:pP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:\Hinh nen pp\14861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8411" y="1902883"/>
            <a:ext cx="10726757" cy="419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606063" y="2578101"/>
            <a:ext cx="773705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5252" tIns="72626" rIns="145252" bIns="72626"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86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Vận</a:t>
            </a:r>
            <a:r>
              <a:rPr lang="en-US" altLang="en-US" sz="86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86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dụng</a:t>
            </a:r>
            <a:endParaRPr lang="en-US" altLang="en-US" sz="86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A78EF5C-BF97-E209-7EF8-785A2AC04B0F}"/>
              </a:ext>
            </a:extLst>
          </p:cNvPr>
          <p:cNvSpPr txBox="1"/>
          <p:nvPr/>
        </p:nvSpPr>
        <p:spPr>
          <a:xfrm>
            <a:off x="0" y="711201"/>
            <a:ext cx="15869722" cy="931501"/>
          </a:xfrm>
          <a:prstGeom prst="rect">
            <a:avLst/>
          </a:prstGeom>
          <a:noFill/>
        </p:spPr>
        <p:txBody>
          <a:bodyPr wrap="square" lIns="145252" tIns="72626" rIns="145252" bIns="72626">
            <a:spAutoFit/>
          </a:bodyPr>
          <a:lstStyle/>
          <a:p>
            <a:pPr algn="ctr">
              <a:defRPr/>
            </a:pP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</p:txBody>
      </p:sp>
    </p:spTree>
    <p:extLst>
      <p:ext uri="{BB962C8B-B14F-4D97-AF65-F5344CB8AC3E}">
        <p14:creationId xmlns:p14="http://schemas.microsoft.com/office/powerpoint/2010/main" val="179738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CC18AA9-7BAE-37E4-858B-E0040E0D633F}"/>
              </a:ext>
            </a:extLst>
          </p:cNvPr>
          <p:cNvSpPr txBox="1"/>
          <p:nvPr/>
        </p:nvSpPr>
        <p:spPr>
          <a:xfrm>
            <a:off x="978265" y="4673601"/>
            <a:ext cx="14620179" cy="2855104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Thu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dám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Thu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4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xplosion: 8 Points 2">
            <a:extLst>
              <a:ext uri="{FF2B5EF4-FFF2-40B4-BE49-F238E27FC236}">
                <a16:creationId xmlns:a16="http://schemas.microsoft.com/office/drawing/2014/main" xmlns="" id="{BDC03BB1-3020-E824-FFF2-15B64DCA6240}"/>
              </a:ext>
            </a:extLst>
          </p:cNvPr>
          <p:cNvSpPr/>
          <p:nvPr/>
        </p:nvSpPr>
        <p:spPr>
          <a:xfrm>
            <a:off x="3390966" y="1320801"/>
            <a:ext cx="9359067" cy="3227388"/>
          </a:xfrm>
          <a:prstGeom prst="irregularSeal1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C7170CE-F0A3-8635-2910-7334457B3725}"/>
              </a:ext>
            </a:extLst>
          </p:cNvPr>
          <p:cNvSpPr txBox="1"/>
          <p:nvPr/>
        </p:nvSpPr>
        <p:spPr>
          <a:xfrm>
            <a:off x="5454343" y="2438402"/>
            <a:ext cx="5789059" cy="1500887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44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ình huống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4400" b="1" dirty="0">
              <a:ln w="12700" cmpd="sng">
                <a:solidFill>
                  <a:schemeClr val="accent4"/>
                </a:solidFill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C1AC31C-41EA-2A1B-8873-A6BBFF007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33" t="41340" r="49332" b="43245"/>
          <a:stretch/>
        </p:blipFill>
        <p:spPr>
          <a:xfrm>
            <a:off x="10715452" y="6197600"/>
            <a:ext cx="5404679" cy="2844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91B1685-E6E2-8CB6-C7E7-700BF3290997}"/>
              </a:ext>
            </a:extLst>
          </p:cNvPr>
          <p:cNvSpPr txBox="1"/>
          <p:nvPr/>
        </p:nvSpPr>
        <p:spPr>
          <a:xfrm>
            <a:off x="0" y="711201"/>
            <a:ext cx="15869722" cy="931501"/>
          </a:xfrm>
          <a:prstGeom prst="rect">
            <a:avLst/>
          </a:prstGeom>
          <a:noFill/>
        </p:spPr>
        <p:txBody>
          <a:bodyPr wrap="square" lIns="145252" tIns="72626" rIns="145252" bIns="72626">
            <a:spAutoFit/>
          </a:bodyPr>
          <a:lstStyle/>
          <a:p>
            <a:pPr algn="ctr">
              <a:defRPr/>
            </a:pP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croll: Horizontal 7">
            <a:extLst>
              <a:ext uri="{FF2B5EF4-FFF2-40B4-BE49-F238E27FC236}">
                <a16:creationId xmlns:a16="http://schemas.microsoft.com/office/drawing/2014/main" xmlns="" id="{FCEA6D91-649B-3EC2-1AB7-53C5B274C0C9}"/>
              </a:ext>
            </a:extLst>
          </p:cNvPr>
          <p:cNvSpPr/>
          <p:nvPr/>
        </p:nvSpPr>
        <p:spPr>
          <a:xfrm>
            <a:off x="1085109" y="3149600"/>
            <a:ext cx="13699504" cy="3759200"/>
          </a:xfrm>
          <a:prstGeom prst="horizontalScroll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endParaRPr lang="en-US" altLang="en-US" sz="44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Hằng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ngày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khám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phá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bản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thân</a:t>
            </a:r>
            <a:endParaRPr lang="en-US" altLang="en-US" sz="44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Tìm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điểm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mạnh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yếu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thấy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phần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dở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hay</a:t>
            </a:r>
          </a:p>
          <a:p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Những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gì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chưa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tốt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sửa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ngay</a:t>
            </a:r>
            <a:endParaRPr lang="en-US" altLang="en-US" sz="44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Nhân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lên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điểm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mạnh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mỗi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ngày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bạn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ơi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endParaRPr lang="en-US" altLang="en-US" sz="44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45247BF-9E69-2D71-0461-A0ADEDAC8C65}"/>
              </a:ext>
            </a:extLst>
          </p:cNvPr>
          <p:cNvSpPr txBox="1"/>
          <p:nvPr/>
        </p:nvSpPr>
        <p:spPr>
          <a:xfrm>
            <a:off x="0" y="711201"/>
            <a:ext cx="15869722" cy="931501"/>
          </a:xfrm>
          <a:prstGeom prst="rect">
            <a:avLst/>
          </a:prstGeom>
          <a:noFill/>
        </p:spPr>
        <p:txBody>
          <a:bodyPr wrap="square" lIns="145252" tIns="72626" rIns="145252" bIns="72626">
            <a:spAutoFit/>
          </a:bodyPr>
          <a:lstStyle/>
          <a:p>
            <a:pPr algn="ctr">
              <a:defRPr/>
            </a:pP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</p:txBody>
      </p:sp>
    </p:spTree>
    <p:extLst>
      <p:ext uri="{BB962C8B-B14F-4D97-AF65-F5344CB8AC3E}">
        <p14:creationId xmlns:p14="http://schemas.microsoft.com/office/powerpoint/2010/main" val="324251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312</Words>
  <Application>Microsoft Office PowerPoint</Application>
  <PresentationFormat>Custom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66</cp:revision>
  <dcterms:created xsi:type="dcterms:W3CDTF">2006-08-16T00:00:00Z</dcterms:created>
  <dcterms:modified xsi:type="dcterms:W3CDTF">2025-03-16T14:46:01Z</dcterms:modified>
</cp:coreProperties>
</file>