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7" r:id="rId2"/>
    <p:sldId id="408" r:id="rId3"/>
    <p:sldId id="446" r:id="rId4"/>
    <p:sldId id="444" r:id="rId5"/>
    <p:sldId id="440" r:id="rId6"/>
    <p:sldId id="437" r:id="rId7"/>
    <p:sldId id="442" r:id="rId8"/>
    <p:sldId id="445" r:id="rId9"/>
    <p:sldId id="340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99"/>
    <a:srgbClr val="FF0000"/>
    <a:srgbClr val="FF0066"/>
    <a:srgbClr val="FF7C80"/>
    <a:srgbClr val="EDF6F7"/>
    <a:srgbClr val="FF6600"/>
    <a:srgbClr val="6600CC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9" d="100"/>
          <a:sy n="59" d="100"/>
        </p:scale>
        <p:origin x="-104" y="-11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32: CÂY BÚT THẦN (T3)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Rectangle 95"/>
          <p:cNvSpPr>
            <a:spLocks noChangeArrowheads="1"/>
          </p:cNvSpPr>
          <p:nvPr/>
        </p:nvSpPr>
        <p:spPr bwMode="auto">
          <a:xfrm>
            <a:off x="4460849" y="1295400"/>
            <a:ext cx="69057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</a:t>
            </a:r>
            <a:r>
              <a:rPr lang="en-GB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CHƠI: CHIẾC HỘP BÍ ẨN</a:t>
            </a:r>
            <a:endParaRPr lang="en-GB" sz="36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9009" y="2572321"/>
            <a:ext cx="2415368" cy="23746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445" y="2572321"/>
            <a:ext cx="2402742" cy="2362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4" b="5124"/>
          <a:stretch/>
        </p:blipFill>
        <p:spPr>
          <a:xfrm>
            <a:off x="10870446" y="5821578"/>
            <a:ext cx="2325234" cy="205173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3219" y="5821578"/>
            <a:ext cx="2086949" cy="205173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23119" y="2470053"/>
            <a:ext cx="990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“chiếc cặp” là từ chỉ sự vật hay hoạt động?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71119" y="3087469"/>
            <a:ext cx="32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 từ chỉ sự vật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23119" y="4109722"/>
            <a:ext cx="990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“chạy” là từ chỉ hoạt động hay đặc điểm?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871119" y="4724400"/>
            <a:ext cx="4042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 từ chỉ hoạt động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3119" y="59436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“rì rào” là từ chỉ đặc điểm hay âm thanh?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871119" y="6553200"/>
            <a:ext cx="4042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 từ chỉ âm thanh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23119" y="7644347"/>
            <a:ext cx="975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 “cheo leo” là từ chỉ đặc điểm hay âm thanh?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871119" y="8305800"/>
            <a:ext cx="4042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 từ chỉ đặc điểm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908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5006211" y="1258669"/>
            <a:ext cx="61396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32: CÂY BÚT THẦN 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508919" y="3907542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354863"/>
              </p:ext>
            </p:extLst>
          </p:nvPr>
        </p:nvGraphicFramePr>
        <p:xfrm>
          <a:off x="1693356" y="4700468"/>
          <a:ext cx="13226763" cy="2233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8921">
                  <a:extLst>
                    <a:ext uri="{9D8B030D-6E8A-4147-A177-3AD203B41FA5}">
                      <a16:colId xmlns="" xmlns:a16="http://schemas.microsoft.com/office/drawing/2014/main" val="4011738421"/>
                    </a:ext>
                  </a:extLst>
                </a:gridCol>
                <a:gridCol w="4408921">
                  <a:extLst>
                    <a:ext uri="{9D8B030D-6E8A-4147-A177-3AD203B41FA5}">
                      <a16:colId xmlns="" xmlns:a16="http://schemas.microsoft.com/office/drawing/2014/main" val="1113933071"/>
                    </a:ext>
                  </a:extLst>
                </a:gridCol>
                <a:gridCol w="4408921">
                  <a:extLst>
                    <a:ext uri="{9D8B030D-6E8A-4147-A177-3AD203B41FA5}">
                      <a16:colId xmlns="" xmlns:a16="http://schemas.microsoft.com/office/drawing/2014/main" val="2775179772"/>
                    </a:ext>
                  </a:extLst>
                </a:gridCol>
              </a:tblGrid>
              <a:tr h="744577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6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6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600" dirty="0">
                        <a:solidFill>
                          <a:srgbClr val="FF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6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6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600" dirty="0">
                        <a:solidFill>
                          <a:srgbClr val="FF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69238342"/>
                  </a:ext>
                </a:extLst>
              </a:tr>
              <a:tr h="744577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phố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Tấp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nập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32814741"/>
                  </a:ext>
                </a:extLst>
              </a:tr>
              <a:tr h="744577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mênh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mông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21169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2539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25908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5006211" y="1258669"/>
            <a:ext cx="61396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32: CÂY BÚT THẦN (T3)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012451"/>
              </p:ext>
            </p:extLst>
          </p:nvPr>
        </p:nvGraphicFramePr>
        <p:xfrm>
          <a:off x="1356519" y="3942882"/>
          <a:ext cx="13226763" cy="4484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8921">
                  <a:extLst>
                    <a:ext uri="{9D8B030D-6E8A-4147-A177-3AD203B41FA5}">
                      <a16:colId xmlns="" xmlns:a16="http://schemas.microsoft.com/office/drawing/2014/main" val="4011738421"/>
                    </a:ext>
                  </a:extLst>
                </a:gridCol>
                <a:gridCol w="4408921">
                  <a:extLst>
                    <a:ext uri="{9D8B030D-6E8A-4147-A177-3AD203B41FA5}">
                      <a16:colId xmlns="" xmlns:a16="http://schemas.microsoft.com/office/drawing/2014/main" val="1113933071"/>
                    </a:ext>
                  </a:extLst>
                </a:gridCol>
                <a:gridCol w="4408921">
                  <a:extLst>
                    <a:ext uri="{9D8B030D-6E8A-4147-A177-3AD203B41FA5}">
                      <a16:colId xmlns="" xmlns:a16="http://schemas.microsoft.com/office/drawing/2014/main" val="2775179772"/>
                    </a:ext>
                  </a:extLst>
                </a:gridCol>
              </a:tblGrid>
              <a:tr h="895656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6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6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600" dirty="0">
                        <a:solidFill>
                          <a:srgbClr val="FF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6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6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600" baseline="0" dirty="0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aseline="0" dirty="0" err="1" smtClean="0">
                          <a:solidFill>
                            <a:srgbClr val="FF33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600" dirty="0">
                        <a:solidFill>
                          <a:srgbClr val="FF33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69238342"/>
                  </a:ext>
                </a:extLst>
              </a:tr>
              <a:tr h="2400462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phố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r>
                        <a:rPr lang="vi-VN" sz="3600" b="1" i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ô tô, xe buýt, nhà cao tầng, đường nhựa, đèn đường, 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Tấp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nập,đông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đúc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chật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chội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xô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bồ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32814741"/>
                  </a:ext>
                </a:extLst>
              </a:tr>
              <a:tr h="895656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Ở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đồng,xe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ruộng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lúa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trâu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mênh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mông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êm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ả.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21169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6357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img.loigiaihay.com/picture/2022/0316/8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32" y="366713"/>
            <a:ext cx="14792087" cy="832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77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295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19812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Luyện tập trang 147, 148 Tiếng Việt lớp 3 Tập 1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54" y="3505200"/>
            <a:ext cx="1322676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34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295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1981200"/>
            <a:ext cx="1396628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pic>
        <p:nvPicPr>
          <p:cNvPr id="3074" name="Picture 2" descr="Luyện tập trang 147, 148 Tiếng Việt lớp 3 Tập 1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408" y="3909267"/>
            <a:ext cx="13137511" cy="454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45375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2954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Luyện tập.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1508919" y="19812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309890"/>
              </p:ext>
            </p:extLst>
          </p:nvPr>
        </p:nvGraphicFramePr>
        <p:xfrm>
          <a:off x="1239443" y="3657600"/>
          <a:ext cx="14271088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7772">
                  <a:extLst>
                    <a:ext uri="{9D8B030D-6E8A-4147-A177-3AD203B41FA5}">
                      <a16:colId xmlns="" xmlns:a16="http://schemas.microsoft.com/office/drawing/2014/main" val="3872952267"/>
                    </a:ext>
                  </a:extLst>
                </a:gridCol>
                <a:gridCol w="3940704">
                  <a:extLst>
                    <a:ext uri="{9D8B030D-6E8A-4147-A177-3AD203B41FA5}">
                      <a16:colId xmlns="" xmlns:a16="http://schemas.microsoft.com/office/drawing/2014/main" val="403584333"/>
                    </a:ext>
                  </a:extLst>
                </a:gridCol>
                <a:gridCol w="2362200">
                  <a:extLst>
                    <a:ext uri="{9D8B030D-6E8A-4147-A177-3AD203B41FA5}">
                      <a16:colId xmlns="" xmlns:a16="http://schemas.microsoft.com/office/drawing/2014/main" val="1338542676"/>
                    </a:ext>
                  </a:extLst>
                </a:gridCol>
                <a:gridCol w="4400412">
                  <a:extLst>
                    <a:ext uri="{9D8B030D-6E8A-4147-A177-3AD203B41FA5}">
                      <a16:colId xmlns="" xmlns:a16="http://schemas.microsoft.com/office/drawing/2014/main" val="1870497179"/>
                    </a:ext>
                  </a:extLst>
                </a:gridCol>
              </a:tblGrid>
              <a:tr h="1193338">
                <a:tc>
                  <a:txBody>
                    <a:bodyPr/>
                    <a:lstStyle/>
                    <a:p>
                      <a:pPr algn="ctr"/>
                      <a:r>
                        <a:rPr lang="en-US" sz="3600" b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3600" b="1" baseline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thanh được so sánh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so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44132173"/>
                  </a:ext>
                </a:extLst>
              </a:tr>
              <a:tr h="1321262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tơ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rưng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b="1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trầm</a:t>
                      </a:r>
                      <a:r>
                        <a:rPr lang="en-US" sz="3600" b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hung, thánh</a:t>
                      </a:r>
                      <a:r>
                        <a:rPr lang="en-US" sz="3600" b="1" baseline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thót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baseline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róc</a:t>
                      </a:r>
                      <a:r>
                        <a:rPr lang="en-US" sz="3600" b="1" baseline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rách</a:t>
                      </a:r>
                      <a:endParaRPr lang="en-US" sz="3600" b="1" baseline="0" dirty="0" smtClean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endParaRPr lang="en-US" sz="3600" b="1" dirty="0" smtClean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thác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</a:t>
                      </a:r>
                      <a:endParaRPr lang="en-US" sz="3600" b="1" baseline="0" dirty="0" smtClean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6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suối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reo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83386516"/>
                  </a:ext>
                </a:extLst>
              </a:tr>
              <a:tr h="642567"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36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sáo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ríu</a:t>
                      </a:r>
                      <a:r>
                        <a:rPr lang="en-US" sz="3600" b="1" baseline="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ran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như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600" b="1" i="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Chợ</a:t>
                      </a:r>
                      <a:r>
                        <a:rPr lang="en-US" sz="3600" b="1" i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3600" b="1" i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3600" b="1" i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b="1" i="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3600" b="1" i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600" b="1" i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3600" b="1" i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tan, </a:t>
                      </a:r>
                      <a:r>
                        <a:rPr lang="en-US" sz="3600" b="1" i="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lang="en-US" sz="3600" b="1" i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đàn</a:t>
                      </a:r>
                      <a:r>
                        <a:rPr lang="en-US" sz="3600" b="1" i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ca </a:t>
                      </a:r>
                      <a:r>
                        <a:rPr lang="en-US" sz="3600" b="1" i="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3600" b="1" i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hoan</a:t>
                      </a:r>
                      <a:r>
                        <a:rPr lang="en-US" sz="3600" b="1" i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3600" b="1" i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3600" b="1" i="0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i="0" kern="1200" dirty="0" err="1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đầu</a:t>
                      </a:r>
                      <a:endParaRPr lang="en-US" sz="36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30518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859127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3185319" y="4038600"/>
            <a:ext cx="9906000" cy="1201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9516</TotalTime>
  <Words>519</Words>
  <Application>Microsoft Office PowerPoint</Application>
  <PresentationFormat>Custom</PresentationFormat>
  <Paragraphs>75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HP</cp:lastModifiedBy>
  <cp:revision>1048</cp:revision>
  <dcterms:created xsi:type="dcterms:W3CDTF">2008-09-09T22:52:10Z</dcterms:created>
  <dcterms:modified xsi:type="dcterms:W3CDTF">2022-12-22T07:00:48Z</dcterms:modified>
</cp:coreProperties>
</file>