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723" r:id="rId2"/>
  </p:sldMasterIdLst>
  <p:notesMasterIdLst>
    <p:notesMasterId r:id="rId8"/>
  </p:notesMasterIdLst>
  <p:sldIdLst>
    <p:sldId id="256" r:id="rId3"/>
    <p:sldId id="258" r:id="rId4"/>
    <p:sldId id="260" r:id="rId5"/>
    <p:sldId id="261" r:id="rId6"/>
    <p:sldId id="262" r:id="rId7"/>
  </p:sldIdLst>
  <p:sldSz cx="16276638" cy="9144000"/>
  <p:notesSz cx="6858000" cy="9144000"/>
  <p:defaultTextStyle>
    <a:defPPr>
      <a:defRPr lang="en-US"/>
    </a:defPPr>
    <a:lvl1pPr marL="0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726262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1452524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2178787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2905049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3631311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4357573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5083835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5810098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512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FFFF"/>
    <a:srgbClr val="A5EEFD"/>
    <a:srgbClr val="FEF4EC"/>
    <a:srgbClr val="F688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667" y="53"/>
      </p:cViewPr>
      <p:guideLst>
        <p:guide orient="horz" pos="2880"/>
        <p:guide pos="512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079AE0-E343-4431-9E77-3AB2AF9D83DA}" type="datetimeFigureOut">
              <a:rPr lang="en-US" smtClean="0"/>
              <a:t>4/4/2025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77825" y="685800"/>
            <a:ext cx="61023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D46B89-F200-43AA-B36B-6A2EF4B500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41543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726262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1452524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2178787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2905049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3631311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4357573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5083835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5810098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D46B89-F200-43AA-B36B-6A2EF4B500BB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0298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0748" y="2840568"/>
            <a:ext cx="13835142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41496" y="5181600"/>
            <a:ext cx="11393647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7262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4525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1787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9050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6313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3575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0838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8100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4/4/2025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7765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4/4/2025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6370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007037" y="488951"/>
            <a:ext cx="6516307" cy="104013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9640" y="488951"/>
            <a:ext cx="19286120" cy="104013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4/4/2025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8464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0752" y="2840573"/>
            <a:ext cx="13835142" cy="196003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41499" y="5181600"/>
            <a:ext cx="11393647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8126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6252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4378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32505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40631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8757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6883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65010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060B65-DC19-4CF9-9EAA-C3D1C4531AF0}" type="datetimeFigureOut">
              <a:rPr lang="en-US" smtClean="0">
                <a:solidFill>
                  <a:srgbClr val="000000">
                    <a:tint val="75000"/>
                  </a:srgbClr>
                </a:solidFill>
              </a:rPr>
              <a:pPr/>
              <a:t>4/4/2025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B1D1F-A980-4CE3-A075-A1AD11306BD5}" type="slidenum">
              <a:rPr lang="en-US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199100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060B65-DC19-4CF9-9EAA-C3D1C4531AF0}" type="datetimeFigureOut">
              <a:rPr lang="en-US" smtClean="0">
                <a:solidFill>
                  <a:srgbClr val="000000">
                    <a:tint val="75000"/>
                  </a:srgbClr>
                </a:solidFill>
              </a:rPr>
              <a:pPr/>
              <a:t>4/4/2025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B1D1F-A980-4CE3-A075-A1AD11306BD5}" type="slidenum">
              <a:rPr lang="en-US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511204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746" y="5875870"/>
            <a:ext cx="13835142" cy="1816100"/>
          </a:xfrm>
        </p:spPr>
        <p:txBody>
          <a:bodyPr anchor="t"/>
          <a:lstStyle>
            <a:lvl1pPr algn="l">
              <a:defRPr sz="7198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5746" y="3875620"/>
            <a:ext cx="13835142" cy="2000249"/>
          </a:xfrm>
        </p:spPr>
        <p:txBody>
          <a:bodyPr anchor="b"/>
          <a:lstStyle>
            <a:lvl1pPr marL="0" indent="0">
              <a:buNone/>
              <a:defRPr sz="3598">
                <a:solidFill>
                  <a:schemeClr val="tx1">
                    <a:tint val="75000"/>
                  </a:schemeClr>
                </a:solidFill>
              </a:defRPr>
            </a:lvl1pPr>
            <a:lvl2pPr marL="812627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2pPr>
            <a:lvl3pPr marL="1625256" indent="0">
              <a:buNone/>
              <a:defRPr sz="2933">
                <a:solidFill>
                  <a:schemeClr val="tx1">
                    <a:tint val="75000"/>
                  </a:schemeClr>
                </a:solidFill>
              </a:defRPr>
            </a:lvl3pPr>
            <a:lvl4pPr marL="2437881" indent="0">
              <a:buNone/>
              <a:defRPr sz="2533">
                <a:solidFill>
                  <a:schemeClr val="tx1">
                    <a:tint val="75000"/>
                  </a:schemeClr>
                </a:solidFill>
              </a:defRPr>
            </a:lvl4pPr>
            <a:lvl5pPr marL="3250508" indent="0">
              <a:buNone/>
              <a:defRPr sz="2533">
                <a:solidFill>
                  <a:schemeClr val="tx1">
                    <a:tint val="75000"/>
                  </a:schemeClr>
                </a:solidFill>
              </a:defRPr>
            </a:lvl5pPr>
            <a:lvl6pPr marL="4063137" indent="0">
              <a:buNone/>
              <a:defRPr sz="2533">
                <a:solidFill>
                  <a:schemeClr val="tx1">
                    <a:tint val="75000"/>
                  </a:schemeClr>
                </a:solidFill>
              </a:defRPr>
            </a:lvl6pPr>
            <a:lvl7pPr marL="4875764" indent="0">
              <a:buNone/>
              <a:defRPr sz="2533">
                <a:solidFill>
                  <a:schemeClr val="tx1">
                    <a:tint val="75000"/>
                  </a:schemeClr>
                </a:solidFill>
              </a:defRPr>
            </a:lvl7pPr>
            <a:lvl8pPr marL="5688391" indent="0">
              <a:buNone/>
              <a:defRPr sz="2533">
                <a:solidFill>
                  <a:schemeClr val="tx1">
                    <a:tint val="75000"/>
                  </a:schemeClr>
                </a:solidFill>
              </a:defRPr>
            </a:lvl8pPr>
            <a:lvl9pPr marL="6501018" indent="0">
              <a:buNone/>
              <a:defRPr sz="25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14779EE-1E16-4CC5-A459-C716090F6017}" type="datetime1">
              <a:rPr lang="en-US" altLang="zh-CN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4/4/2025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01EE9E8-4134-49B0-9AA7-3089E652162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4934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3836" y="2133604"/>
            <a:ext cx="7188848" cy="6034617"/>
          </a:xfrm>
        </p:spPr>
        <p:txBody>
          <a:bodyPr/>
          <a:lstStyle>
            <a:lvl1pPr>
              <a:defRPr sz="5065"/>
            </a:lvl1pPr>
            <a:lvl2pPr>
              <a:defRPr sz="4265"/>
            </a:lvl2pPr>
            <a:lvl3pPr>
              <a:defRPr sz="3598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3960" y="2133604"/>
            <a:ext cx="7188848" cy="6034617"/>
          </a:xfrm>
        </p:spPr>
        <p:txBody>
          <a:bodyPr/>
          <a:lstStyle>
            <a:lvl1pPr>
              <a:defRPr sz="5065"/>
            </a:lvl1pPr>
            <a:lvl2pPr>
              <a:defRPr sz="4265"/>
            </a:lvl2pPr>
            <a:lvl3pPr>
              <a:defRPr sz="3598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3311C9F-D64E-4824-A709-CF61DE4E0BDD}" type="datetime1">
              <a:rPr lang="en-US" altLang="zh-CN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4/4/2025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01EE9E8-4134-49B0-9AA7-3089E652162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66608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4" y="2046820"/>
            <a:ext cx="7191675" cy="853017"/>
          </a:xfrm>
        </p:spPr>
        <p:txBody>
          <a:bodyPr anchor="b"/>
          <a:lstStyle>
            <a:lvl1pPr marL="0" indent="0">
              <a:buNone/>
              <a:defRPr sz="4265" b="1"/>
            </a:lvl1pPr>
            <a:lvl2pPr marL="812627" indent="0">
              <a:buNone/>
              <a:defRPr sz="3598" b="1"/>
            </a:lvl2pPr>
            <a:lvl3pPr marL="1625256" indent="0">
              <a:buNone/>
              <a:defRPr sz="3200" b="1"/>
            </a:lvl3pPr>
            <a:lvl4pPr marL="2437881" indent="0">
              <a:buNone/>
              <a:defRPr sz="2933" b="1"/>
            </a:lvl4pPr>
            <a:lvl5pPr marL="3250508" indent="0">
              <a:buNone/>
              <a:defRPr sz="2933" b="1"/>
            </a:lvl5pPr>
            <a:lvl6pPr marL="4063137" indent="0">
              <a:buNone/>
              <a:defRPr sz="2933" b="1"/>
            </a:lvl6pPr>
            <a:lvl7pPr marL="4875764" indent="0">
              <a:buNone/>
              <a:defRPr sz="2933" b="1"/>
            </a:lvl7pPr>
            <a:lvl8pPr marL="5688391" indent="0">
              <a:buNone/>
              <a:defRPr sz="2933" b="1"/>
            </a:lvl8pPr>
            <a:lvl9pPr marL="6501018" indent="0">
              <a:buNone/>
              <a:defRPr sz="2933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3834" y="2899836"/>
            <a:ext cx="7191675" cy="5268384"/>
          </a:xfrm>
        </p:spPr>
        <p:txBody>
          <a:bodyPr/>
          <a:lstStyle>
            <a:lvl1pPr>
              <a:defRPr sz="4265"/>
            </a:lvl1pPr>
            <a:lvl2pPr>
              <a:defRPr sz="3598"/>
            </a:lvl2pPr>
            <a:lvl3pPr>
              <a:defRPr sz="3200"/>
            </a:lvl3pPr>
            <a:lvl4pPr>
              <a:defRPr sz="2933"/>
            </a:lvl4pPr>
            <a:lvl5pPr>
              <a:defRPr sz="2933"/>
            </a:lvl5pPr>
            <a:lvl6pPr>
              <a:defRPr sz="2933"/>
            </a:lvl6pPr>
            <a:lvl7pPr>
              <a:defRPr sz="2933"/>
            </a:lvl7pPr>
            <a:lvl8pPr>
              <a:defRPr sz="2933"/>
            </a:lvl8pPr>
            <a:lvl9pPr>
              <a:defRPr sz="2933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68316" y="2046820"/>
            <a:ext cx="7194500" cy="853017"/>
          </a:xfrm>
        </p:spPr>
        <p:txBody>
          <a:bodyPr anchor="b"/>
          <a:lstStyle>
            <a:lvl1pPr marL="0" indent="0">
              <a:buNone/>
              <a:defRPr sz="4265" b="1"/>
            </a:lvl1pPr>
            <a:lvl2pPr marL="812627" indent="0">
              <a:buNone/>
              <a:defRPr sz="3598" b="1"/>
            </a:lvl2pPr>
            <a:lvl3pPr marL="1625256" indent="0">
              <a:buNone/>
              <a:defRPr sz="3200" b="1"/>
            </a:lvl3pPr>
            <a:lvl4pPr marL="2437881" indent="0">
              <a:buNone/>
              <a:defRPr sz="2933" b="1"/>
            </a:lvl4pPr>
            <a:lvl5pPr marL="3250508" indent="0">
              <a:buNone/>
              <a:defRPr sz="2933" b="1"/>
            </a:lvl5pPr>
            <a:lvl6pPr marL="4063137" indent="0">
              <a:buNone/>
              <a:defRPr sz="2933" b="1"/>
            </a:lvl6pPr>
            <a:lvl7pPr marL="4875764" indent="0">
              <a:buNone/>
              <a:defRPr sz="2933" b="1"/>
            </a:lvl7pPr>
            <a:lvl8pPr marL="5688391" indent="0">
              <a:buNone/>
              <a:defRPr sz="2933" b="1"/>
            </a:lvl8pPr>
            <a:lvl9pPr marL="6501018" indent="0">
              <a:buNone/>
              <a:defRPr sz="2933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68316" y="2899836"/>
            <a:ext cx="7194500" cy="5268384"/>
          </a:xfrm>
        </p:spPr>
        <p:txBody>
          <a:bodyPr/>
          <a:lstStyle>
            <a:lvl1pPr>
              <a:defRPr sz="4265"/>
            </a:lvl1pPr>
            <a:lvl2pPr>
              <a:defRPr sz="3598"/>
            </a:lvl2pPr>
            <a:lvl3pPr>
              <a:defRPr sz="3200"/>
            </a:lvl3pPr>
            <a:lvl4pPr>
              <a:defRPr sz="2933"/>
            </a:lvl4pPr>
            <a:lvl5pPr>
              <a:defRPr sz="2933"/>
            </a:lvl5pPr>
            <a:lvl6pPr>
              <a:defRPr sz="2933"/>
            </a:lvl6pPr>
            <a:lvl7pPr>
              <a:defRPr sz="2933"/>
            </a:lvl7pPr>
            <a:lvl8pPr>
              <a:defRPr sz="2933"/>
            </a:lvl8pPr>
            <a:lvl9pPr>
              <a:defRPr sz="2933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A4318BD-B3C6-4D4B-B871-C29490A2E55A}" type="datetime1">
              <a:rPr lang="en-US" altLang="zh-CN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4/4/2025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01EE9E8-4134-49B0-9AA7-3089E652162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976911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060B65-DC19-4CF9-9EAA-C3D1C4531AF0}" type="datetimeFigureOut">
              <a:rPr lang="en-US" smtClean="0">
                <a:solidFill>
                  <a:srgbClr val="000000">
                    <a:tint val="75000"/>
                  </a:srgbClr>
                </a:solidFill>
              </a:rPr>
              <a:pPr/>
              <a:t>4/4/2025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B1D1F-A980-4CE3-A075-A1AD11306BD5}" type="slidenum">
              <a:rPr lang="en-US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37476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圆角矩形 4"/>
          <p:cNvSpPr/>
          <p:nvPr/>
        </p:nvSpPr>
        <p:spPr>
          <a:xfrm>
            <a:off x="1521441" y="1375010"/>
            <a:ext cx="13233759" cy="57188"/>
          </a:xfrm>
          <a:prstGeom prst="roundRect">
            <a:avLst>
              <a:gd name="adj" fmla="val 50000"/>
            </a:avLst>
          </a:prstGeom>
          <a:gradFill>
            <a:gsLst>
              <a:gs pos="0">
                <a:schemeClr val="bg1">
                  <a:lumMod val="75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86" tIns="60942" rIns="121886" bIns="60942" rtlCol="0" anchor="ctr"/>
          <a:lstStyle/>
          <a:p>
            <a:pPr algn="ctr" defTabSz="1218972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 sz="5156">
              <a:solidFill>
                <a:srgbClr val="FFFFFF"/>
              </a:solidFill>
              <a:latin typeface="印品黑体" panose="00000500000000000000" pitchFamily="2" charset="-122"/>
              <a:ea typeface="印品黑体" panose="00000500000000000000" pitchFamily="2" charset="-122"/>
            </a:endParaRPr>
          </a:p>
        </p:txBody>
      </p:sp>
      <p:sp>
        <p:nvSpPr>
          <p:cNvPr id="6" name="圆角矩形 5"/>
          <p:cNvSpPr/>
          <p:nvPr/>
        </p:nvSpPr>
        <p:spPr>
          <a:xfrm>
            <a:off x="7876732" y="8602531"/>
            <a:ext cx="523182" cy="29348"/>
          </a:xfrm>
          <a:prstGeom prst="roundRect">
            <a:avLst>
              <a:gd name="adj" fmla="val 50000"/>
            </a:avLst>
          </a:prstGeom>
          <a:gradFill>
            <a:gsLst>
              <a:gs pos="0">
                <a:schemeClr val="bg1">
                  <a:lumMod val="75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86" tIns="60942" rIns="121886" bIns="60942" rtlCol="0" anchor="ctr"/>
          <a:lstStyle/>
          <a:p>
            <a:pPr algn="ctr" defTabSz="1218972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 sz="5156">
              <a:solidFill>
                <a:srgbClr val="FFFFFF"/>
              </a:solidFill>
              <a:latin typeface="印品黑体" panose="00000500000000000000" pitchFamily="2" charset="-122"/>
              <a:ea typeface="印品黑体" panose="00000500000000000000" pitchFamily="2" charset="-122"/>
            </a:endParaRP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E729073-8FFE-4F18-B513-07581FC6638E}" type="datetime1">
              <a:rPr lang="en-US" altLang="zh-CN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4/4/2025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>
          <a:xfrm>
            <a:off x="6239380" y="8528304"/>
            <a:ext cx="3797882" cy="486834"/>
          </a:xfrm>
        </p:spPr>
        <p:txBody>
          <a:bodyPr/>
          <a:lstStyle>
            <a:lvl1pPr algn="ctr">
              <a:defRPr>
                <a:latin typeface="印品黑体" panose="00000500000000000000" pitchFamily="2" charset="-122"/>
              </a:defRPr>
            </a:lvl1pPr>
          </a:lstStyle>
          <a:p>
            <a:pPr>
              <a:defRPr/>
            </a:pPr>
            <a:fld id="{601EE9E8-4134-49B0-9AA7-3089E652162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284493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49646072"/>
      </p:ext>
    </p:extLst>
  </p:cSld>
  <p:clrMapOvr>
    <a:masterClrMapping/>
  </p:clrMapOvr>
  <p:transition spd="slow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4/4/2025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27448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6" y="364068"/>
            <a:ext cx="5354902" cy="1549401"/>
          </a:xfrm>
        </p:spPr>
        <p:txBody>
          <a:bodyPr anchor="b"/>
          <a:lstStyle>
            <a:lvl1pPr algn="l">
              <a:defRPr sz="3598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63715" y="364074"/>
            <a:ext cx="9099093" cy="7804151"/>
          </a:xfrm>
        </p:spPr>
        <p:txBody>
          <a:bodyPr/>
          <a:lstStyle>
            <a:lvl1pPr>
              <a:defRPr sz="5732"/>
            </a:lvl1pPr>
            <a:lvl2pPr>
              <a:defRPr sz="5065"/>
            </a:lvl2pPr>
            <a:lvl3pPr>
              <a:defRPr sz="4265"/>
            </a:lvl3pPr>
            <a:lvl4pPr>
              <a:defRPr sz="3598"/>
            </a:lvl4pPr>
            <a:lvl5pPr>
              <a:defRPr sz="3598"/>
            </a:lvl5pPr>
            <a:lvl6pPr>
              <a:defRPr sz="3598"/>
            </a:lvl6pPr>
            <a:lvl7pPr>
              <a:defRPr sz="3598"/>
            </a:lvl7pPr>
            <a:lvl8pPr>
              <a:defRPr sz="3598"/>
            </a:lvl8pPr>
            <a:lvl9pPr>
              <a:defRPr sz="3598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36" y="1913475"/>
            <a:ext cx="5354902" cy="6254750"/>
          </a:xfrm>
        </p:spPr>
        <p:txBody>
          <a:bodyPr/>
          <a:lstStyle>
            <a:lvl1pPr marL="0" indent="0">
              <a:buNone/>
              <a:defRPr sz="2533"/>
            </a:lvl1pPr>
            <a:lvl2pPr marL="812627" indent="0">
              <a:buNone/>
              <a:defRPr sz="2133"/>
            </a:lvl2pPr>
            <a:lvl3pPr marL="1625256" indent="0">
              <a:buNone/>
              <a:defRPr sz="1867"/>
            </a:lvl3pPr>
            <a:lvl4pPr marL="2437881" indent="0">
              <a:buNone/>
              <a:defRPr sz="1600"/>
            </a:lvl4pPr>
            <a:lvl5pPr marL="3250508" indent="0">
              <a:buNone/>
              <a:defRPr sz="1600"/>
            </a:lvl5pPr>
            <a:lvl6pPr marL="4063137" indent="0">
              <a:buNone/>
              <a:defRPr sz="1600"/>
            </a:lvl6pPr>
            <a:lvl7pPr marL="4875764" indent="0">
              <a:buNone/>
              <a:defRPr sz="1600"/>
            </a:lvl7pPr>
            <a:lvl8pPr marL="5688391" indent="0">
              <a:buNone/>
              <a:defRPr sz="1600"/>
            </a:lvl8pPr>
            <a:lvl9pPr marL="6501018" indent="0">
              <a:buNone/>
              <a:defRPr sz="16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3C7FCF6-76BD-4495-B08F-4C059D2BA31F}" type="datetime1">
              <a:rPr lang="en-US" altLang="zh-CN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4/4/2025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01EE9E8-4134-49B0-9AA7-3089E652162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617821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0335" y="6400803"/>
            <a:ext cx="9765983" cy="755652"/>
          </a:xfrm>
        </p:spPr>
        <p:txBody>
          <a:bodyPr anchor="b"/>
          <a:lstStyle>
            <a:lvl1pPr algn="l">
              <a:defRPr sz="3598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90335" y="817036"/>
            <a:ext cx="9765983" cy="5486400"/>
          </a:xfrm>
        </p:spPr>
        <p:txBody>
          <a:bodyPr/>
          <a:lstStyle>
            <a:lvl1pPr marL="0" indent="0">
              <a:buNone/>
              <a:defRPr sz="5732"/>
            </a:lvl1pPr>
            <a:lvl2pPr marL="812627" indent="0">
              <a:buNone/>
              <a:defRPr sz="5065"/>
            </a:lvl2pPr>
            <a:lvl3pPr marL="1625256" indent="0">
              <a:buNone/>
              <a:defRPr sz="4265"/>
            </a:lvl3pPr>
            <a:lvl4pPr marL="2437881" indent="0">
              <a:buNone/>
              <a:defRPr sz="3598"/>
            </a:lvl4pPr>
            <a:lvl5pPr marL="3250508" indent="0">
              <a:buNone/>
              <a:defRPr sz="3598"/>
            </a:lvl5pPr>
            <a:lvl6pPr marL="4063137" indent="0">
              <a:buNone/>
              <a:defRPr sz="3598"/>
            </a:lvl6pPr>
            <a:lvl7pPr marL="4875764" indent="0">
              <a:buNone/>
              <a:defRPr sz="3598"/>
            </a:lvl7pPr>
            <a:lvl8pPr marL="5688391" indent="0">
              <a:buNone/>
              <a:defRPr sz="3598"/>
            </a:lvl8pPr>
            <a:lvl9pPr marL="6501018" indent="0">
              <a:buNone/>
              <a:defRPr sz="3598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90335" y="7156456"/>
            <a:ext cx="9765983" cy="1073150"/>
          </a:xfrm>
        </p:spPr>
        <p:txBody>
          <a:bodyPr/>
          <a:lstStyle>
            <a:lvl1pPr marL="0" indent="0">
              <a:buNone/>
              <a:defRPr sz="2533"/>
            </a:lvl1pPr>
            <a:lvl2pPr marL="812627" indent="0">
              <a:buNone/>
              <a:defRPr sz="2133"/>
            </a:lvl2pPr>
            <a:lvl3pPr marL="1625256" indent="0">
              <a:buNone/>
              <a:defRPr sz="1867"/>
            </a:lvl3pPr>
            <a:lvl4pPr marL="2437881" indent="0">
              <a:buNone/>
              <a:defRPr sz="1600"/>
            </a:lvl4pPr>
            <a:lvl5pPr marL="3250508" indent="0">
              <a:buNone/>
              <a:defRPr sz="1600"/>
            </a:lvl5pPr>
            <a:lvl6pPr marL="4063137" indent="0">
              <a:buNone/>
              <a:defRPr sz="1600"/>
            </a:lvl6pPr>
            <a:lvl7pPr marL="4875764" indent="0">
              <a:buNone/>
              <a:defRPr sz="1600"/>
            </a:lvl7pPr>
            <a:lvl8pPr marL="5688391" indent="0">
              <a:buNone/>
              <a:defRPr sz="1600"/>
            </a:lvl8pPr>
            <a:lvl9pPr marL="6501018" indent="0">
              <a:buNone/>
              <a:defRPr sz="16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257577C-F53D-4BB9-9408-EB84DEB3CD80}" type="datetime1">
              <a:rPr lang="en-US" altLang="zh-CN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4/4/2025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01EE9E8-4134-49B0-9AA7-3089E652162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692312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7D58058-BD14-4845-947D-4A9B79A00D09}" type="datetime1">
              <a:rPr lang="en-US" altLang="zh-CN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4/4/2025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01EE9E8-4134-49B0-9AA7-3089E652162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292242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800564" y="366187"/>
            <a:ext cx="3662244" cy="780203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3836" y="366187"/>
            <a:ext cx="10715453" cy="7802034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8ECB469-C949-4E3F-B0CB-0C15DA7B7F92}" type="datetime1">
              <a:rPr lang="en-US" altLang="zh-CN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4/4/2025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01EE9E8-4134-49B0-9AA7-3089E652162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275763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3470041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02538849"/>
      </p:ext>
    </p:extLst>
  </p:cSld>
  <p:clrMapOvr>
    <a:masterClrMapping/>
  </p:clrMapOvr>
  <p:transition spd="slow">
    <p:fade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8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8" name="Google Shape;939;p32">
            <a:extLst>
              <a:ext uri="{FF2B5EF4-FFF2-40B4-BE49-F238E27FC236}">
                <a16:creationId xmlns:a16="http://schemas.microsoft.com/office/drawing/2014/main" id="{4E1A926E-6662-419E-9E55-EA22A881A7F7}"/>
              </a:ext>
            </a:extLst>
          </p:cNvPr>
          <p:cNvGrpSpPr/>
          <p:nvPr userDrawn="1"/>
        </p:nvGrpSpPr>
        <p:grpSpPr>
          <a:xfrm>
            <a:off x="2943031" y="5267272"/>
            <a:ext cx="2635160" cy="2693449"/>
            <a:chOff x="2718975" y="493050"/>
            <a:chExt cx="2013175" cy="2066600"/>
          </a:xfrm>
        </p:grpSpPr>
        <p:sp>
          <p:nvSpPr>
            <p:cNvPr id="139" name="Google Shape;940;p32">
              <a:extLst>
                <a:ext uri="{FF2B5EF4-FFF2-40B4-BE49-F238E27FC236}">
                  <a16:creationId xmlns:a16="http://schemas.microsoft.com/office/drawing/2014/main" id="{86F0682C-B277-4309-975F-A0C04F8F30C6}"/>
                </a:ext>
              </a:extLst>
            </p:cNvPr>
            <p:cNvSpPr/>
            <p:nvPr/>
          </p:nvSpPr>
          <p:spPr>
            <a:xfrm>
              <a:off x="3297025" y="2415950"/>
              <a:ext cx="962925" cy="143700"/>
            </a:xfrm>
            <a:custGeom>
              <a:avLst/>
              <a:gdLst/>
              <a:ahLst/>
              <a:cxnLst/>
              <a:rect l="l" t="t" r="r" b="b"/>
              <a:pathLst>
                <a:path w="38517" h="5748" extrusionOk="0">
                  <a:moveTo>
                    <a:pt x="19326" y="1"/>
                  </a:moveTo>
                  <a:cubicBezTo>
                    <a:pt x="8672" y="1"/>
                    <a:pt x="1" y="1379"/>
                    <a:pt x="1" y="2925"/>
                  </a:cubicBezTo>
                  <a:cubicBezTo>
                    <a:pt x="1" y="4471"/>
                    <a:pt x="8672" y="5748"/>
                    <a:pt x="19326" y="5748"/>
                  </a:cubicBezTo>
                  <a:cubicBezTo>
                    <a:pt x="29946" y="5748"/>
                    <a:pt x="38516" y="4471"/>
                    <a:pt x="38516" y="2925"/>
                  </a:cubicBezTo>
                  <a:cubicBezTo>
                    <a:pt x="38516" y="1379"/>
                    <a:pt x="29946" y="1"/>
                    <a:pt x="1932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sz="5156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140" name="Google Shape;941;p32">
              <a:extLst>
                <a:ext uri="{FF2B5EF4-FFF2-40B4-BE49-F238E27FC236}">
                  <a16:creationId xmlns:a16="http://schemas.microsoft.com/office/drawing/2014/main" id="{FE326C58-C67D-4FF9-963A-4D9950D4B3B3}"/>
                </a:ext>
              </a:extLst>
            </p:cNvPr>
            <p:cNvSpPr/>
            <p:nvPr/>
          </p:nvSpPr>
          <p:spPr>
            <a:xfrm>
              <a:off x="3853250" y="2190975"/>
              <a:ext cx="381500" cy="366800"/>
            </a:xfrm>
            <a:custGeom>
              <a:avLst/>
              <a:gdLst/>
              <a:ahLst/>
              <a:cxnLst/>
              <a:rect l="l" t="t" r="r" b="b"/>
              <a:pathLst>
                <a:path w="15260" h="14672" extrusionOk="0">
                  <a:moveTo>
                    <a:pt x="4963" y="1"/>
                  </a:moveTo>
                  <a:cubicBezTo>
                    <a:pt x="4854" y="1"/>
                    <a:pt x="4745" y="9"/>
                    <a:pt x="4639" y="26"/>
                  </a:cubicBezTo>
                  <a:cubicBezTo>
                    <a:pt x="3362" y="161"/>
                    <a:pt x="2387" y="732"/>
                    <a:pt x="1681" y="1438"/>
                  </a:cubicBezTo>
                  <a:cubicBezTo>
                    <a:pt x="1144" y="1975"/>
                    <a:pt x="572" y="2816"/>
                    <a:pt x="303" y="3824"/>
                  </a:cubicBezTo>
                  <a:cubicBezTo>
                    <a:pt x="1" y="4664"/>
                    <a:pt x="303" y="5773"/>
                    <a:pt x="1144" y="6345"/>
                  </a:cubicBezTo>
                  <a:lnTo>
                    <a:pt x="10789" y="13738"/>
                  </a:lnTo>
                  <a:lnTo>
                    <a:pt x="11629" y="14444"/>
                  </a:lnTo>
                  <a:cubicBezTo>
                    <a:pt x="11764" y="14595"/>
                    <a:pt x="11940" y="14671"/>
                    <a:pt x="12117" y="14671"/>
                  </a:cubicBezTo>
                  <a:cubicBezTo>
                    <a:pt x="12293" y="14671"/>
                    <a:pt x="12470" y="14595"/>
                    <a:pt x="12604" y="14444"/>
                  </a:cubicBezTo>
                  <a:lnTo>
                    <a:pt x="12739" y="14310"/>
                  </a:lnTo>
                  <a:lnTo>
                    <a:pt x="15125" y="12495"/>
                  </a:lnTo>
                  <a:cubicBezTo>
                    <a:pt x="15259" y="12361"/>
                    <a:pt x="15259" y="11924"/>
                    <a:pt x="14990" y="11924"/>
                  </a:cubicBezTo>
                  <a:lnTo>
                    <a:pt x="13175" y="11655"/>
                  </a:lnTo>
                  <a:lnTo>
                    <a:pt x="13041" y="11655"/>
                  </a:lnTo>
                  <a:lnTo>
                    <a:pt x="6857" y="1135"/>
                  </a:lnTo>
                  <a:cubicBezTo>
                    <a:pt x="6505" y="401"/>
                    <a:pt x="5716" y="1"/>
                    <a:pt x="496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sz="5156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141" name="Google Shape;942;p32">
              <a:extLst>
                <a:ext uri="{FF2B5EF4-FFF2-40B4-BE49-F238E27FC236}">
                  <a16:creationId xmlns:a16="http://schemas.microsoft.com/office/drawing/2014/main" id="{93F05A58-172A-4C8D-ADA3-0C77ADDADAF0}"/>
                </a:ext>
              </a:extLst>
            </p:cNvPr>
            <p:cNvSpPr/>
            <p:nvPr/>
          </p:nvSpPr>
          <p:spPr>
            <a:xfrm>
              <a:off x="3975925" y="2373950"/>
              <a:ext cx="195800" cy="181500"/>
            </a:xfrm>
            <a:custGeom>
              <a:avLst/>
              <a:gdLst/>
              <a:ahLst/>
              <a:cxnLst/>
              <a:rect l="l" t="t" r="r" b="b"/>
              <a:pathLst>
                <a:path w="7832" h="7260" extrusionOk="0">
                  <a:moveTo>
                    <a:pt x="1816" y="0"/>
                  </a:moveTo>
                  <a:cubicBezTo>
                    <a:pt x="1547" y="135"/>
                    <a:pt x="1412" y="404"/>
                    <a:pt x="1110" y="538"/>
                  </a:cubicBezTo>
                  <a:cubicBezTo>
                    <a:pt x="841" y="975"/>
                    <a:pt x="572" y="1378"/>
                    <a:pt x="270" y="1681"/>
                  </a:cubicBezTo>
                  <a:cubicBezTo>
                    <a:pt x="135" y="1681"/>
                    <a:pt x="135" y="1815"/>
                    <a:pt x="1" y="1950"/>
                  </a:cubicBezTo>
                  <a:lnTo>
                    <a:pt x="5882" y="6419"/>
                  </a:lnTo>
                  <a:lnTo>
                    <a:pt x="6722" y="7125"/>
                  </a:lnTo>
                  <a:cubicBezTo>
                    <a:pt x="6857" y="7260"/>
                    <a:pt x="6991" y="7260"/>
                    <a:pt x="7159" y="7260"/>
                  </a:cubicBezTo>
                  <a:cubicBezTo>
                    <a:pt x="7294" y="7260"/>
                    <a:pt x="7563" y="7260"/>
                    <a:pt x="7697" y="7125"/>
                  </a:cubicBezTo>
                  <a:lnTo>
                    <a:pt x="7832" y="6991"/>
                  </a:lnTo>
                  <a:cubicBezTo>
                    <a:pt x="6588" y="5310"/>
                    <a:pt x="4202" y="2521"/>
                    <a:pt x="1816" y="0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sz="5156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142" name="Google Shape;943;p32">
              <a:extLst>
                <a:ext uri="{FF2B5EF4-FFF2-40B4-BE49-F238E27FC236}">
                  <a16:creationId xmlns:a16="http://schemas.microsoft.com/office/drawing/2014/main" id="{AEA51228-7E6A-4ED4-9C9B-D2E2CC0BD1D6}"/>
                </a:ext>
              </a:extLst>
            </p:cNvPr>
            <p:cNvSpPr/>
            <p:nvPr/>
          </p:nvSpPr>
          <p:spPr>
            <a:xfrm>
              <a:off x="3366775" y="2190975"/>
              <a:ext cx="381475" cy="366800"/>
            </a:xfrm>
            <a:custGeom>
              <a:avLst/>
              <a:gdLst/>
              <a:ahLst/>
              <a:cxnLst/>
              <a:rect l="l" t="t" r="r" b="b"/>
              <a:pathLst>
                <a:path w="15259" h="14672" extrusionOk="0">
                  <a:moveTo>
                    <a:pt x="10330" y="1"/>
                  </a:moveTo>
                  <a:cubicBezTo>
                    <a:pt x="9576" y="1"/>
                    <a:pt x="8784" y="401"/>
                    <a:pt x="8403" y="1135"/>
                  </a:cubicBezTo>
                  <a:lnTo>
                    <a:pt x="2252" y="11655"/>
                  </a:lnTo>
                  <a:lnTo>
                    <a:pt x="2118" y="11655"/>
                  </a:lnTo>
                  <a:lnTo>
                    <a:pt x="269" y="11924"/>
                  </a:lnTo>
                  <a:cubicBezTo>
                    <a:pt x="0" y="11924"/>
                    <a:pt x="0" y="12361"/>
                    <a:pt x="135" y="12495"/>
                  </a:cubicBezTo>
                  <a:lnTo>
                    <a:pt x="2387" y="14175"/>
                  </a:lnTo>
                  <a:lnTo>
                    <a:pt x="2656" y="14444"/>
                  </a:lnTo>
                  <a:cubicBezTo>
                    <a:pt x="2807" y="14595"/>
                    <a:pt x="2983" y="14671"/>
                    <a:pt x="3155" y="14671"/>
                  </a:cubicBezTo>
                  <a:cubicBezTo>
                    <a:pt x="3328" y="14671"/>
                    <a:pt x="3496" y="14595"/>
                    <a:pt x="3630" y="14444"/>
                  </a:cubicBezTo>
                  <a:lnTo>
                    <a:pt x="4470" y="13738"/>
                  </a:lnTo>
                  <a:lnTo>
                    <a:pt x="14284" y="6345"/>
                  </a:lnTo>
                  <a:cubicBezTo>
                    <a:pt x="14990" y="5773"/>
                    <a:pt x="15259" y="4664"/>
                    <a:pt x="14990" y="3824"/>
                  </a:cubicBezTo>
                  <a:cubicBezTo>
                    <a:pt x="14721" y="2984"/>
                    <a:pt x="14284" y="2278"/>
                    <a:pt x="13881" y="1707"/>
                  </a:cubicBezTo>
                  <a:cubicBezTo>
                    <a:pt x="13041" y="866"/>
                    <a:pt x="12032" y="161"/>
                    <a:pt x="10654" y="26"/>
                  </a:cubicBezTo>
                  <a:cubicBezTo>
                    <a:pt x="10548" y="9"/>
                    <a:pt x="10440" y="1"/>
                    <a:pt x="10330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sz="5156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143" name="Google Shape;944;p32">
              <a:extLst>
                <a:ext uri="{FF2B5EF4-FFF2-40B4-BE49-F238E27FC236}">
                  <a16:creationId xmlns:a16="http://schemas.microsoft.com/office/drawing/2014/main" id="{DD28A33D-03B5-4CF8-872C-9932FEF06FED}"/>
                </a:ext>
              </a:extLst>
            </p:cNvPr>
            <p:cNvSpPr/>
            <p:nvPr/>
          </p:nvSpPr>
          <p:spPr>
            <a:xfrm>
              <a:off x="3426425" y="2377300"/>
              <a:ext cx="199150" cy="178150"/>
            </a:xfrm>
            <a:custGeom>
              <a:avLst/>
              <a:gdLst/>
              <a:ahLst/>
              <a:cxnLst/>
              <a:rect l="l" t="t" r="r" b="b"/>
              <a:pathLst>
                <a:path w="7966" h="7126" extrusionOk="0">
                  <a:moveTo>
                    <a:pt x="6151" y="1"/>
                  </a:moveTo>
                  <a:cubicBezTo>
                    <a:pt x="3933" y="2387"/>
                    <a:pt x="1412" y="5042"/>
                    <a:pt x="1" y="6722"/>
                  </a:cubicBezTo>
                  <a:lnTo>
                    <a:pt x="270" y="6991"/>
                  </a:lnTo>
                  <a:cubicBezTo>
                    <a:pt x="404" y="7126"/>
                    <a:pt x="706" y="7126"/>
                    <a:pt x="841" y="7126"/>
                  </a:cubicBezTo>
                  <a:cubicBezTo>
                    <a:pt x="975" y="7126"/>
                    <a:pt x="1110" y="7126"/>
                    <a:pt x="1244" y="6991"/>
                  </a:cubicBezTo>
                  <a:lnTo>
                    <a:pt x="2084" y="6285"/>
                  </a:lnTo>
                  <a:lnTo>
                    <a:pt x="7966" y="1816"/>
                  </a:lnTo>
                  <a:cubicBezTo>
                    <a:pt x="7697" y="1681"/>
                    <a:pt x="7563" y="1412"/>
                    <a:pt x="7428" y="1110"/>
                  </a:cubicBezTo>
                  <a:lnTo>
                    <a:pt x="6991" y="706"/>
                  </a:lnTo>
                  <a:cubicBezTo>
                    <a:pt x="6722" y="404"/>
                    <a:pt x="6454" y="135"/>
                    <a:pt x="6151" y="1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sz="5156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144" name="Google Shape;945;p32">
              <a:extLst>
                <a:ext uri="{FF2B5EF4-FFF2-40B4-BE49-F238E27FC236}">
                  <a16:creationId xmlns:a16="http://schemas.microsoft.com/office/drawing/2014/main" id="{7E473B28-F0B1-4222-BFBD-D3DC90AB3D26}"/>
                </a:ext>
              </a:extLst>
            </p:cNvPr>
            <p:cNvSpPr/>
            <p:nvPr/>
          </p:nvSpPr>
          <p:spPr>
            <a:xfrm>
              <a:off x="33667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118" y="1"/>
                  </a:moveTo>
                  <a:lnTo>
                    <a:pt x="269" y="270"/>
                  </a:lnTo>
                  <a:cubicBezTo>
                    <a:pt x="0" y="270"/>
                    <a:pt x="0" y="707"/>
                    <a:pt x="135" y="841"/>
                  </a:cubicBezTo>
                  <a:lnTo>
                    <a:pt x="2656" y="2790"/>
                  </a:lnTo>
                  <a:cubicBezTo>
                    <a:pt x="2807" y="2941"/>
                    <a:pt x="2983" y="3017"/>
                    <a:pt x="3155" y="3017"/>
                  </a:cubicBezTo>
                  <a:cubicBezTo>
                    <a:pt x="3328" y="3017"/>
                    <a:pt x="3496" y="2941"/>
                    <a:pt x="3630" y="2790"/>
                  </a:cubicBezTo>
                  <a:lnTo>
                    <a:pt x="4470" y="2084"/>
                  </a:lnTo>
                  <a:lnTo>
                    <a:pt x="2118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sz="5156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145" name="Google Shape;946;p32">
              <a:extLst>
                <a:ext uri="{FF2B5EF4-FFF2-40B4-BE49-F238E27FC236}">
                  <a16:creationId xmlns:a16="http://schemas.microsoft.com/office/drawing/2014/main" id="{ADD02867-7745-483B-A79E-3BC899B1DF55}"/>
                </a:ext>
              </a:extLst>
            </p:cNvPr>
            <p:cNvSpPr/>
            <p:nvPr/>
          </p:nvSpPr>
          <p:spPr>
            <a:xfrm>
              <a:off x="41229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386" y="1"/>
                  </a:moveTo>
                  <a:lnTo>
                    <a:pt x="0" y="2084"/>
                  </a:lnTo>
                  <a:lnTo>
                    <a:pt x="840" y="2790"/>
                  </a:lnTo>
                  <a:cubicBezTo>
                    <a:pt x="975" y="2941"/>
                    <a:pt x="1151" y="3017"/>
                    <a:pt x="1328" y="3017"/>
                  </a:cubicBezTo>
                  <a:cubicBezTo>
                    <a:pt x="1504" y="3017"/>
                    <a:pt x="1681" y="2941"/>
                    <a:pt x="1815" y="2790"/>
                  </a:cubicBezTo>
                  <a:lnTo>
                    <a:pt x="4336" y="841"/>
                  </a:lnTo>
                  <a:cubicBezTo>
                    <a:pt x="4470" y="707"/>
                    <a:pt x="4470" y="270"/>
                    <a:pt x="4201" y="270"/>
                  </a:cubicBezTo>
                  <a:lnTo>
                    <a:pt x="2386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sz="5156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146" name="Google Shape;947;p32">
              <a:extLst>
                <a:ext uri="{FF2B5EF4-FFF2-40B4-BE49-F238E27FC236}">
                  <a16:creationId xmlns:a16="http://schemas.microsoft.com/office/drawing/2014/main" id="{ECBECAB9-3A80-4E81-9F61-F5AB5A32E080}"/>
                </a:ext>
              </a:extLst>
            </p:cNvPr>
            <p:cNvSpPr/>
            <p:nvPr/>
          </p:nvSpPr>
          <p:spPr>
            <a:xfrm>
              <a:off x="3559175" y="1745975"/>
              <a:ext cx="473075" cy="611225"/>
            </a:xfrm>
            <a:custGeom>
              <a:avLst/>
              <a:gdLst/>
              <a:ahLst/>
              <a:cxnLst/>
              <a:rect l="l" t="t" r="r" b="b"/>
              <a:pathLst>
                <a:path w="18923" h="24449" extrusionOk="0">
                  <a:moveTo>
                    <a:pt x="9163" y="1"/>
                  </a:moveTo>
                  <a:cubicBezTo>
                    <a:pt x="7538" y="1"/>
                    <a:pt x="5920" y="545"/>
                    <a:pt x="4639" y="1593"/>
                  </a:cubicBezTo>
                  <a:lnTo>
                    <a:pt x="4504" y="1593"/>
                  </a:lnTo>
                  <a:cubicBezTo>
                    <a:pt x="2387" y="3274"/>
                    <a:pt x="1412" y="5929"/>
                    <a:pt x="1816" y="8449"/>
                  </a:cubicBezTo>
                  <a:cubicBezTo>
                    <a:pt x="2253" y="11373"/>
                    <a:pt x="1984" y="14331"/>
                    <a:pt x="975" y="16986"/>
                  </a:cubicBezTo>
                  <a:lnTo>
                    <a:pt x="438" y="18532"/>
                  </a:lnTo>
                  <a:cubicBezTo>
                    <a:pt x="1" y="19641"/>
                    <a:pt x="438" y="21053"/>
                    <a:pt x="1412" y="21758"/>
                  </a:cubicBezTo>
                  <a:lnTo>
                    <a:pt x="4639" y="23977"/>
                  </a:lnTo>
                  <a:cubicBezTo>
                    <a:pt x="4969" y="24224"/>
                    <a:pt x="5411" y="24449"/>
                    <a:pt x="5874" y="24449"/>
                  </a:cubicBezTo>
                  <a:cubicBezTo>
                    <a:pt x="5977" y="24449"/>
                    <a:pt x="6081" y="24438"/>
                    <a:pt x="6185" y="24413"/>
                  </a:cubicBezTo>
                  <a:lnTo>
                    <a:pt x="12066" y="24279"/>
                  </a:lnTo>
                  <a:cubicBezTo>
                    <a:pt x="12470" y="24279"/>
                    <a:pt x="13041" y="24145"/>
                    <a:pt x="13444" y="23708"/>
                  </a:cubicBezTo>
                  <a:lnTo>
                    <a:pt x="17511" y="20918"/>
                  </a:lnTo>
                  <a:cubicBezTo>
                    <a:pt x="18486" y="20212"/>
                    <a:pt x="18922" y="18801"/>
                    <a:pt x="18351" y="17692"/>
                  </a:cubicBezTo>
                  <a:lnTo>
                    <a:pt x="17376" y="15305"/>
                  </a:lnTo>
                  <a:cubicBezTo>
                    <a:pt x="16536" y="13222"/>
                    <a:pt x="16099" y="10701"/>
                    <a:pt x="16267" y="8315"/>
                  </a:cubicBezTo>
                  <a:lnTo>
                    <a:pt x="16267" y="7475"/>
                  </a:lnTo>
                  <a:cubicBezTo>
                    <a:pt x="16402" y="4820"/>
                    <a:pt x="14990" y="2299"/>
                    <a:pt x="12604" y="887"/>
                  </a:cubicBezTo>
                  <a:cubicBezTo>
                    <a:pt x="11540" y="291"/>
                    <a:pt x="10350" y="1"/>
                    <a:pt x="916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sz="5156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147" name="Google Shape;948;p32">
              <a:extLst>
                <a:ext uri="{FF2B5EF4-FFF2-40B4-BE49-F238E27FC236}">
                  <a16:creationId xmlns:a16="http://schemas.microsoft.com/office/drawing/2014/main" id="{B7C06D9E-3A47-4324-B8FE-4A51A2CAA9AA}"/>
                </a:ext>
              </a:extLst>
            </p:cNvPr>
            <p:cNvSpPr/>
            <p:nvPr/>
          </p:nvSpPr>
          <p:spPr>
            <a:xfrm>
              <a:off x="3597825" y="2020200"/>
              <a:ext cx="14325" cy="111775"/>
            </a:xfrm>
            <a:custGeom>
              <a:avLst/>
              <a:gdLst/>
              <a:ahLst/>
              <a:cxnLst/>
              <a:rect l="l" t="t" r="r" b="b"/>
              <a:pathLst>
                <a:path w="573" h="4471" extrusionOk="0">
                  <a:moveTo>
                    <a:pt x="572" y="1"/>
                  </a:moveTo>
                  <a:cubicBezTo>
                    <a:pt x="572" y="1547"/>
                    <a:pt x="270" y="3093"/>
                    <a:pt x="1" y="4471"/>
                  </a:cubicBezTo>
                  <a:lnTo>
                    <a:pt x="1" y="4471"/>
                  </a:lnTo>
                  <a:cubicBezTo>
                    <a:pt x="270" y="3093"/>
                    <a:pt x="572" y="1547"/>
                    <a:pt x="572" y="1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sz="5156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148" name="Google Shape;949;p32">
              <a:extLst>
                <a:ext uri="{FF2B5EF4-FFF2-40B4-BE49-F238E27FC236}">
                  <a16:creationId xmlns:a16="http://schemas.microsoft.com/office/drawing/2014/main" id="{0E41DDDB-0B85-4B64-AD7C-5B42DC471236}"/>
                </a:ext>
              </a:extLst>
            </p:cNvPr>
            <p:cNvSpPr/>
            <p:nvPr/>
          </p:nvSpPr>
          <p:spPr>
            <a:xfrm>
              <a:off x="3595030" y="1907045"/>
              <a:ext cx="59700" cy="252100"/>
            </a:xfrm>
            <a:custGeom>
              <a:avLst/>
              <a:gdLst/>
              <a:ahLst/>
              <a:cxnLst/>
              <a:rect l="l" t="t" r="r" b="b"/>
              <a:pathLst>
                <a:path w="2388" h="10084" extrusionOk="0">
                  <a:moveTo>
                    <a:pt x="438" y="1"/>
                  </a:moveTo>
                  <a:cubicBezTo>
                    <a:pt x="270" y="1"/>
                    <a:pt x="135" y="303"/>
                    <a:pt x="135" y="1009"/>
                  </a:cubicBezTo>
                  <a:cubicBezTo>
                    <a:pt x="135" y="1278"/>
                    <a:pt x="135" y="1681"/>
                    <a:pt x="270" y="2118"/>
                  </a:cubicBezTo>
                  <a:cubicBezTo>
                    <a:pt x="438" y="2959"/>
                    <a:pt x="438" y="3799"/>
                    <a:pt x="572" y="4639"/>
                  </a:cubicBezTo>
                  <a:cubicBezTo>
                    <a:pt x="572" y="6185"/>
                    <a:pt x="270" y="7731"/>
                    <a:pt x="1" y="9109"/>
                  </a:cubicBezTo>
                  <a:cubicBezTo>
                    <a:pt x="270" y="9243"/>
                    <a:pt x="1816" y="9949"/>
                    <a:pt x="1950" y="9949"/>
                  </a:cubicBezTo>
                  <a:cubicBezTo>
                    <a:pt x="2118" y="10084"/>
                    <a:pt x="2253" y="10084"/>
                    <a:pt x="2387" y="10084"/>
                  </a:cubicBezTo>
                  <a:cubicBezTo>
                    <a:pt x="1816" y="2690"/>
                    <a:pt x="841" y="1"/>
                    <a:pt x="43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sz="5156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149" name="Google Shape;950;p32">
              <a:extLst>
                <a:ext uri="{FF2B5EF4-FFF2-40B4-BE49-F238E27FC236}">
                  <a16:creationId xmlns:a16="http://schemas.microsoft.com/office/drawing/2014/main" id="{B8270323-2185-4ABB-9F1A-91DD7D23EB43}"/>
                </a:ext>
              </a:extLst>
            </p:cNvPr>
            <p:cNvSpPr/>
            <p:nvPr/>
          </p:nvSpPr>
          <p:spPr>
            <a:xfrm>
              <a:off x="3965850" y="1984925"/>
              <a:ext cx="31100" cy="147050"/>
            </a:xfrm>
            <a:custGeom>
              <a:avLst/>
              <a:gdLst/>
              <a:ahLst/>
              <a:cxnLst/>
              <a:rect l="l" t="t" r="r" b="b"/>
              <a:pathLst>
                <a:path w="1244" h="5882" extrusionOk="0">
                  <a:moveTo>
                    <a:pt x="0" y="0"/>
                  </a:moveTo>
                  <a:cubicBezTo>
                    <a:pt x="0" y="1983"/>
                    <a:pt x="404" y="3933"/>
                    <a:pt x="1109" y="5747"/>
                  </a:cubicBezTo>
                  <a:lnTo>
                    <a:pt x="1109" y="5747"/>
                  </a:lnTo>
                  <a:lnTo>
                    <a:pt x="1244" y="5882"/>
                  </a:lnTo>
                  <a:lnTo>
                    <a:pt x="1109" y="5747"/>
                  </a:lnTo>
                  <a:cubicBezTo>
                    <a:pt x="404" y="3933"/>
                    <a:pt x="0" y="1983"/>
                    <a:pt x="0" y="0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sz="5156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150" name="Google Shape;951;p32">
              <a:extLst>
                <a:ext uri="{FF2B5EF4-FFF2-40B4-BE49-F238E27FC236}">
                  <a16:creationId xmlns:a16="http://schemas.microsoft.com/office/drawing/2014/main" id="{BE578E9C-33B5-45A4-911F-23A5E521093B}"/>
                </a:ext>
              </a:extLst>
            </p:cNvPr>
            <p:cNvSpPr/>
            <p:nvPr/>
          </p:nvSpPr>
          <p:spPr>
            <a:xfrm>
              <a:off x="3877625" y="1852175"/>
              <a:ext cx="115975" cy="308375"/>
            </a:xfrm>
            <a:custGeom>
              <a:avLst/>
              <a:gdLst/>
              <a:ahLst/>
              <a:cxnLst/>
              <a:rect l="l" t="t" r="r" b="b"/>
              <a:pathLst>
                <a:path w="4639" h="12335" extrusionOk="0">
                  <a:moveTo>
                    <a:pt x="841" y="0"/>
                  </a:moveTo>
                  <a:cubicBezTo>
                    <a:pt x="303" y="0"/>
                    <a:pt x="0" y="269"/>
                    <a:pt x="169" y="1109"/>
                  </a:cubicBezTo>
                  <a:cubicBezTo>
                    <a:pt x="841" y="4336"/>
                    <a:pt x="1143" y="8537"/>
                    <a:pt x="1278" y="12335"/>
                  </a:cubicBezTo>
                  <a:cubicBezTo>
                    <a:pt x="1546" y="12167"/>
                    <a:pt x="1849" y="12032"/>
                    <a:pt x="2252" y="12032"/>
                  </a:cubicBezTo>
                  <a:cubicBezTo>
                    <a:pt x="2252" y="11898"/>
                    <a:pt x="4504" y="11192"/>
                    <a:pt x="4638" y="11057"/>
                  </a:cubicBezTo>
                  <a:cubicBezTo>
                    <a:pt x="3933" y="9243"/>
                    <a:pt x="3529" y="7293"/>
                    <a:pt x="3529" y="5310"/>
                  </a:cubicBezTo>
                  <a:cubicBezTo>
                    <a:pt x="3361" y="4907"/>
                    <a:pt x="3361" y="4470"/>
                    <a:pt x="3529" y="4067"/>
                  </a:cubicBezTo>
                  <a:lnTo>
                    <a:pt x="3529" y="3227"/>
                  </a:lnTo>
                  <a:lnTo>
                    <a:pt x="3529" y="2924"/>
                  </a:lnTo>
                  <a:cubicBezTo>
                    <a:pt x="3529" y="1244"/>
                    <a:pt x="1849" y="0"/>
                    <a:pt x="84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sz="5156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151" name="Google Shape;952;p32">
              <a:extLst>
                <a:ext uri="{FF2B5EF4-FFF2-40B4-BE49-F238E27FC236}">
                  <a16:creationId xmlns:a16="http://schemas.microsoft.com/office/drawing/2014/main" id="{4C518626-E4A3-4EB8-9670-E68DE27C7024}"/>
                </a:ext>
              </a:extLst>
            </p:cNvPr>
            <p:cNvSpPr/>
            <p:nvPr/>
          </p:nvSpPr>
          <p:spPr>
            <a:xfrm>
              <a:off x="3486075" y="2128600"/>
              <a:ext cx="622625" cy="372375"/>
            </a:xfrm>
            <a:custGeom>
              <a:avLst/>
              <a:gdLst/>
              <a:ahLst/>
              <a:cxnLst/>
              <a:rect l="l" t="t" r="r" b="b"/>
              <a:pathLst>
                <a:path w="24905" h="14895" extrusionOk="0">
                  <a:moveTo>
                    <a:pt x="20300" y="0"/>
                  </a:moveTo>
                  <a:cubicBezTo>
                    <a:pt x="17304" y="1203"/>
                    <a:pt x="14432" y="1916"/>
                    <a:pt x="11618" y="1916"/>
                  </a:cubicBezTo>
                  <a:cubicBezTo>
                    <a:pt x="9161" y="1916"/>
                    <a:pt x="6749" y="1372"/>
                    <a:pt x="4336" y="135"/>
                  </a:cubicBezTo>
                  <a:lnTo>
                    <a:pt x="1" y="9108"/>
                  </a:lnTo>
                  <a:cubicBezTo>
                    <a:pt x="62" y="9108"/>
                    <a:pt x="527" y="8879"/>
                    <a:pt x="1241" y="8879"/>
                  </a:cubicBezTo>
                  <a:cubicBezTo>
                    <a:pt x="2095" y="8879"/>
                    <a:pt x="3305" y="9208"/>
                    <a:pt x="4605" y="10654"/>
                  </a:cubicBezTo>
                  <a:lnTo>
                    <a:pt x="5042" y="11058"/>
                  </a:lnTo>
                  <a:cubicBezTo>
                    <a:pt x="6420" y="13041"/>
                    <a:pt x="8537" y="14419"/>
                    <a:pt x="10924" y="14721"/>
                  </a:cubicBezTo>
                  <a:cubicBezTo>
                    <a:pt x="11577" y="14826"/>
                    <a:pt x="12267" y="14894"/>
                    <a:pt x="12972" y="14894"/>
                  </a:cubicBezTo>
                  <a:cubicBezTo>
                    <a:pt x="14986" y="14894"/>
                    <a:pt x="17122" y="14336"/>
                    <a:pt x="18889" y="12469"/>
                  </a:cubicBezTo>
                  <a:cubicBezTo>
                    <a:pt x="19326" y="12200"/>
                    <a:pt x="19595" y="11764"/>
                    <a:pt x="19864" y="11495"/>
                  </a:cubicBezTo>
                  <a:cubicBezTo>
                    <a:pt x="20166" y="11192"/>
                    <a:pt x="20435" y="10789"/>
                    <a:pt x="20704" y="10352"/>
                  </a:cubicBezTo>
                  <a:cubicBezTo>
                    <a:pt x="21531" y="9549"/>
                    <a:pt x="22640" y="8675"/>
                    <a:pt x="23713" y="8675"/>
                  </a:cubicBezTo>
                  <a:cubicBezTo>
                    <a:pt x="24121" y="8675"/>
                    <a:pt x="24525" y="8802"/>
                    <a:pt x="24905" y="9108"/>
                  </a:cubicBezTo>
                  <a:lnTo>
                    <a:pt x="2030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sz="5156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152" name="Google Shape;953;p32">
              <a:extLst>
                <a:ext uri="{FF2B5EF4-FFF2-40B4-BE49-F238E27FC236}">
                  <a16:creationId xmlns:a16="http://schemas.microsoft.com/office/drawing/2014/main" id="{375A0294-045B-4F57-9300-F65929A5A1AF}"/>
                </a:ext>
              </a:extLst>
            </p:cNvPr>
            <p:cNvSpPr/>
            <p:nvPr/>
          </p:nvSpPr>
          <p:spPr>
            <a:xfrm>
              <a:off x="348607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4336" y="1"/>
                  </a:moveTo>
                  <a:lnTo>
                    <a:pt x="1" y="8974"/>
                  </a:lnTo>
                  <a:lnTo>
                    <a:pt x="1" y="8974"/>
                  </a:lnTo>
                  <a:lnTo>
                    <a:pt x="4336" y="1"/>
                  </a:lnTo>
                  <a:lnTo>
                    <a:pt x="4471" y="1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sz="5156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153" name="Google Shape;954;p32">
              <a:extLst>
                <a:ext uri="{FF2B5EF4-FFF2-40B4-BE49-F238E27FC236}">
                  <a16:creationId xmlns:a16="http://schemas.microsoft.com/office/drawing/2014/main" id="{BE78E60F-BE5F-405F-95D2-22E34C03D440}"/>
                </a:ext>
              </a:extLst>
            </p:cNvPr>
            <p:cNvSpPr/>
            <p:nvPr/>
          </p:nvSpPr>
          <p:spPr>
            <a:xfrm>
              <a:off x="3597825" y="2131950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sz="5156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154" name="Google Shape;955;p32">
              <a:extLst>
                <a:ext uri="{FF2B5EF4-FFF2-40B4-BE49-F238E27FC236}">
                  <a16:creationId xmlns:a16="http://schemas.microsoft.com/office/drawing/2014/main" id="{B2349C7C-9B55-4EEA-89B3-753189FEC384}"/>
                </a:ext>
              </a:extLst>
            </p:cNvPr>
            <p:cNvSpPr/>
            <p:nvPr/>
          </p:nvSpPr>
          <p:spPr>
            <a:xfrm>
              <a:off x="3486075" y="2131950"/>
              <a:ext cx="160525" cy="231100"/>
            </a:xfrm>
            <a:custGeom>
              <a:avLst/>
              <a:gdLst/>
              <a:ahLst/>
              <a:cxnLst/>
              <a:rect l="l" t="t" r="r" b="b"/>
              <a:pathLst>
                <a:path w="6421" h="9244" extrusionOk="0">
                  <a:moveTo>
                    <a:pt x="4336" y="1"/>
                  </a:moveTo>
                  <a:lnTo>
                    <a:pt x="1" y="8974"/>
                  </a:lnTo>
                  <a:cubicBezTo>
                    <a:pt x="135" y="8974"/>
                    <a:pt x="539" y="8706"/>
                    <a:pt x="1244" y="8706"/>
                  </a:cubicBezTo>
                  <a:cubicBezTo>
                    <a:pt x="1816" y="8706"/>
                    <a:pt x="2387" y="8840"/>
                    <a:pt x="3059" y="9243"/>
                  </a:cubicBezTo>
                  <a:cubicBezTo>
                    <a:pt x="3362" y="5882"/>
                    <a:pt x="4471" y="3093"/>
                    <a:pt x="6420" y="841"/>
                  </a:cubicBezTo>
                  <a:cubicBezTo>
                    <a:pt x="5748" y="707"/>
                    <a:pt x="5042" y="438"/>
                    <a:pt x="447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sz="5156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155" name="Google Shape;956;p32">
              <a:extLst>
                <a:ext uri="{FF2B5EF4-FFF2-40B4-BE49-F238E27FC236}">
                  <a16:creationId xmlns:a16="http://schemas.microsoft.com/office/drawing/2014/main" id="{520DA718-FDBB-4BD2-8BF0-9CA9868E416E}"/>
                </a:ext>
              </a:extLst>
            </p:cNvPr>
            <p:cNvSpPr/>
            <p:nvPr/>
          </p:nvSpPr>
          <p:spPr>
            <a:xfrm>
              <a:off x="399692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1" y="1"/>
                  </a:moveTo>
                  <a:lnTo>
                    <a:pt x="1" y="1"/>
                  </a:lnTo>
                  <a:lnTo>
                    <a:pt x="4471" y="8974"/>
                  </a:lnTo>
                  <a:lnTo>
                    <a:pt x="4471" y="8974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sz="5156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156" name="Google Shape;957;p32">
              <a:extLst>
                <a:ext uri="{FF2B5EF4-FFF2-40B4-BE49-F238E27FC236}">
                  <a16:creationId xmlns:a16="http://schemas.microsoft.com/office/drawing/2014/main" id="{B2D2C12E-200E-42C0-9CB6-32AEB0EC3662}"/>
                </a:ext>
              </a:extLst>
            </p:cNvPr>
            <p:cNvSpPr/>
            <p:nvPr/>
          </p:nvSpPr>
          <p:spPr>
            <a:xfrm>
              <a:off x="3993575" y="2128600"/>
              <a:ext cx="3375" cy="3375"/>
            </a:xfrm>
            <a:custGeom>
              <a:avLst/>
              <a:gdLst/>
              <a:ahLst/>
              <a:cxnLst/>
              <a:rect l="l" t="t" r="r" b="b"/>
              <a:pathLst>
                <a:path w="135" h="135" extrusionOk="0">
                  <a:moveTo>
                    <a:pt x="0" y="0"/>
                  </a:moveTo>
                  <a:lnTo>
                    <a:pt x="0" y="135"/>
                  </a:lnTo>
                  <a:lnTo>
                    <a:pt x="135" y="13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sz="5156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157" name="Google Shape;958;p32">
              <a:extLst>
                <a:ext uri="{FF2B5EF4-FFF2-40B4-BE49-F238E27FC236}">
                  <a16:creationId xmlns:a16="http://schemas.microsoft.com/office/drawing/2014/main" id="{DC9D3593-7232-4EF5-B495-B7A00FBF325F}"/>
                </a:ext>
              </a:extLst>
            </p:cNvPr>
            <p:cNvSpPr/>
            <p:nvPr/>
          </p:nvSpPr>
          <p:spPr>
            <a:xfrm>
              <a:off x="3933925" y="2128600"/>
              <a:ext cx="59675" cy="24400"/>
            </a:xfrm>
            <a:custGeom>
              <a:avLst/>
              <a:gdLst/>
              <a:ahLst/>
              <a:cxnLst/>
              <a:rect l="l" t="t" r="r" b="b"/>
              <a:pathLst>
                <a:path w="2387" h="976" extrusionOk="0">
                  <a:moveTo>
                    <a:pt x="2386" y="0"/>
                  </a:moveTo>
                  <a:lnTo>
                    <a:pt x="2386" y="0"/>
                  </a:lnTo>
                  <a:cubicBezTo>
                    <a:pt x="2324" y="33"/>
                    <a:pt x="2262" y="64"/>
                    <a:pt x="2200" y="95"/>
                  </a:cubicBezTo>
                  <a:lnTo>
                    <a:pt x="2200" y="95"/>
                  </a:lnTo>
                  <a:cubicBezTo>
                    <a:pt x="2300" y="53"/>
                    <a:pt x="2366" y="20"/>
                    <a:pt x="2386" y="0"/>
                  </a:cubicBezTo>
                  <a:close/>
                  <a:moveTo>
                    <a:pt x="2200" y="95"/>
                  </a:moveTo>
                  <a:lnTo>
                    <a:pt x="2200" y="95"/>
                  </a:lnTo>
                  <a:cubicBezTo>
                    <a:pt x="1632" y="332"/>
                    <a:pt x="0" y="861"/>
                    <a:pt x="0" y="975"/>
                  </a:cubicBezTo>
                  <a:cubicBezTo>
                    <a:pt x="654" y="726"/>
                    <a:pt x="1423" y="477"/>
                    <a:pt x="2200" y="95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sz="5156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158" name="Google Shape;959;p32">
              <a:extLst>
                <a:ext uri="{FF2B5EF4-FFF2-40B4-BE49-F238E27FC236}">
                  <a16:creationId xmlns:a16="http://schemas.microsoft.com/office/drawing/2014/main" id="{FCE84438-A020-49AA-9771-FCC57744A802}"/>
                </a:ext>
              </a:extLst>
            </p:cNvPr>
            <p:cNvSpPr/>
            <p:nvPr/>
          </p:nvSpPr>
          <p:spPr>
            <a:xfrm>
              <a:off x="3933925" y="2128600"/>
              <a:ext cx="174775" cy="237800"/>
            </a:xfrm>
            <a:custGeom>
              <a:avLst/>
              <a:gdLst/>
              <a:ahLst/>
              <a:cxnLst/>
              <a:rect l="l" t="t" r="r" b="b"/>
              <a:pathLst>
                <a:path w="6991" h="9512" extrusionOk="0">
                  <a:moveTo>
                    <a:pt x="2386" y="0"/>
                  </a:moveTo>
                  <a:cubicBezTo>
                    <a:pt x="1546" y="437"/>
                    <a:pt x="706" y="706"/>
                    <a:pt x="0" y="975"/>
                  </a:cubicBezTo>
                  <a:cubicBezTo>
                    <a:pt x="2252" y="2656"/>
                    <a:pt x="3227" y="5748"/>
                    <a:pt x="3798" y="9512"/>
                  </a:cubicBezTo>
                  <a:cubicBezTo>
                    <a:pt x="4336" y="9108"/>
                    <a:pt x="5042" y="8672"/>
                    <a:pt x="5747" y="8672"/>
                  </a:cubicBezTo>
                  <a:cubicBezTo>
                    <a:pt x="6151" y="8672"/>
                    <a:pt x="6588" y="8840"/>
                    <a:pt x="6991" y="9108"/>
                  </a:cubicBezTo>
                  <a:lnTo>
                    <a:pt x="2521" y="135"/>
                  </a:lnTo>
                  <a:lnTo>
                    <a:pt x="2386" y="135"/>
                  </a:lnTo>
                  <a:lnTo>
                    <a:pt x="23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sz="5156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159" name="Google Shape;960;p32">
              <a:extLst>
                <a:ext uri="{FF2B5EF4-FFF2-40B4-BE49-F238E27FC236}">
                  <a16:creationId xmlns:a16="http://schemas.microsoft.com/office/drawing/2014/main" id="{03918BCF-4665-4000-8A7F-BAD72050685D}"/>
                </a:ext>
              </a:extLst>
            </p:cNvPr>
            <p:cNvSpPr/>
            <p:nvPr/>
          </p:nvSpPr>
          <p:spPr>
            <a:xfrm>
              <a:off x="3801175" y="2093300"/>
              <a:ext cx="108400" cy="238650"/>
            </a:xfrm>
            <a:custGeom>
              <a:avLst/>
              <a:gdLst/>
              <a:ahLst/>
              <a:cxnLst/>
              <a:rect l="l" t="t" r="r" b="b"/>
              <a:pathLst>
                <a:path w="4336" h="9546" extrusionOk="0">
                  <a:moveTo>
                    <a:pt x="4336" y="1"/>
                  </a:moveTo>
                  <a:lnTo>
                    <a:pt x="403" y="169"/>
                  </a:lnTo>
                  <a:lnTo>
                    <a:pt x="0" y="7731"/>
                  </a:lnTo>
                  <a:cubicBezTo>
                    <a:pt x="0" y="8000"/>
                    <a:pt x="135" y="8403"/>
                    <a:pt x="403" y="8706"/>
                  </a:cubicBezTo>
                  <a:cubicBezTo>
                    <a:pt x="1244" y="9546"/>
                    <a:pt x="2521" y="9411"/>
                    <a:pt x="3361" y="9546"/>
                  </a:cubicBezTo>
                  <a:cubicBezTo>
                    <a:pt x="3899" y="9546"/>
                    <a:pt x="4201" y="8974"/>
                    <a:pt x="3899" y="8403"/>
                  </a:cubicBezTo>
                  <a:lnTo>
                    <a:pt x="2084" y="7025"/>
                  </a:lnTo>
                  <a:lnTo>
                    <a:pt x="4336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sz="5156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160" name="Google Shape;961;p32">
              <a:extLst>
                <a:ext uri="{FF2B5EF4-FFF2-40B4-BE49-F238E27FC236}">
                  <a16:creationId xmlns:a16="http://schemas.microsoft.com/office/drawing/2014/main" id="{A19C359B-F0DD-4D01-9729-66F5974AD58E}"/>
                </a:ext>
              </a:extLst>
            </p:cNvPr>
            <p:cNvSpPr/>
            <p:nvPr/>
          </p:nvSpPr>
          <p:spPr>
            <a:xfrm>
              <a:off x="3814600" y="1806800"/>
              <a:ext cx="147075" cy="241175"/>
            </a:xfrm>
            <a:custGeom>
              <a:avLst/>
              <a:gdLst/>
              <a:ahLst/>
              <a:cxnLst/>
              <a:rect l="l" t="t" r="r" b="b"/>
              <a:pathLst>
                <a:path w="5883" h="9647" extrusionOk="0">
                  <a:moveTo>
                    <a:pt x="2824" y="0"/>
                  </a:moveTo>
                  <a:cubicBezTo>
                    <a:pt x="1984" y="0"/>
                    <a:pt x="1144" y="404"/>
                    <a:pt x="707" y="1378"/>
                  </a:cubicBezTo>
                  <a:cubicBezTo>
                    <a:pt x="438" y="1681"/>
                    <a:pt x="438" y="2084"/>
                    <a:pt x="438" y="2387"/>
                  </a:cubicBezTo>
                  <a:lnTo>
                    <a:pt x="1" y="9646"/>
                  </a:lnTo>
                  <a:lnTo>
                    <a:pt x="4370" y="9512"/>
                  </a:lnTo>
                  <a:lnTo>
                    <a:pt x="5613" y="5176"/>
                  </a:lnTo>
                  <a:cubicBezTo>
                    <a:pt x="5748" y="4605"/>
                    <a:pt x="5882" y="4201"/>
                    <a:pt x="5882" y="3630"/>
                  </a:cubicBezTo>
                  <a:cubicBezTo>
                    <a:pt x="5882" y="2790"/>
                    <a:pt x="5479" y="1815"/>
                    <a:pt x="4908" y="1109"/>
                  </a:cubicBezTo>
                  <a:cubicBezTo>
                    <a:pt x="4504" y="269"/>
                    <a:pt x="3664" y="0"/>
                    <a:pt x="282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sz="5156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161" name="Google Shape;962;p32">
              <a:extLst>
                <a:ext uri="{FF2B5EF4-FFF2-40B4-BE49-F238E27FC236}">
                  <a16:creationId xmlns:a16="http://schemas.microsoft.com/office/drawing/2014/main" id="{562D14E3-66C3-436E-8BFC-1081C86BF1C8}"/>
                </a:ext>
              </a:extLst>
            </p:cNvPr>
            <p:cNvSpPr/>
            <p:nvPr/>
          </p:nvSpPr>
          <p:spPr>
            <a:xfrm>
              <a:off x="3807875" y="2044575"/>
              <a:ext cx="140350" cy="52950"/>
            </a:xfrm>
            <a:custGeom>
              <a:avLst/>
              <a:gdLst/>
              <a:ahLst/>
              <a:cxnLst/>
              <a:rect l="l" t="t" r="r" b="b"/>
              <a:pathLst>
                <a:path w="5614" h="2118" extrusionOk="0">
                  <a:moveTo>
                    <a:pt x="5614" y="1"/>
                  </a:moveTo>
                  <a:lnTo>
                    <a:pt x="135" y="135"/>
                  </a:lnTo>
                  <a:lnTo>
                    <a:pt x="1" y="2118"/>
                  </a:lnTo>
                  <a:lnTo>
                    <a:pt x="4336" y="1950"/>
                  </a:lnTo>
                  <a:lnTo>
                    <a:pt x="5614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sz="5156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162" name="Google Shape;963;p32">
              <a:extLst>
                <a:ext uri="{FF2B5EF4-FFF2-40B4-BE49-F238E27FC236}">
                  <a16:creationId xmlns:a16="http://schemas.microsoft.com/office/drawing/2014/main" id="{B7821707-35BA-4100-AE96-D2C83EA58467}"/>
                </a:ext>
              </a:extLst>
            </p:cNvPr>
            <p:cNvSpPr/>
            <p:nvPr/>
          </p:nvSpPr>
          <p:spPr>
            <a:xfrm>
              <a:off x="3618850" y="2044575"/>
              <a:ext cx="143700" cy="48750"/>
            </a:xfrm>
            <a:custGeom>
              <a:avLst/>
              <a:gdLst/>
              <a:ahLst/>
              <a:cxnLst/>
              <a:rect l="l" t="t" r="r" b="b"/>
              <a:pathLst>
                <a:path w="5748" h="1950" extrusionOk="0">
                  <a:moveTo>
                    <a:pt x="0" y="1"/>
                  </a:moveTo>
                  <a:lnTo>
                    <a:pt x="1412" y="1950"/>
                  </a:lnTo>
                  <a:lnTo>
                    <a:pt x="5747" y="1950"/>
                  </a:lnTo>
                  <a:lnTo>
                    <a:pt x="547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sz="5156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163" name="Google Shape;964;p32">
              <a:extLst>
                <a:ext uri="{FF2B5EF4-FFF2-40B4-BE49-F238E27FC236}">
                  <a16:creationId xmlns:a16="http://schemas.microsoft.com/office/drawing/2014/main" id="{8E05BF23-8AB3-4FB7-BFE9-2AF0C1DC7341}"/>
                </a:ext>
              </a:extLst>
            </p:cNvPr>
            <p:cNvSpPr/>
            <p:nvPr/>
          </p:nvSpPr>
          <p:spPr>
            <a:xfrm>
              <a:off x="3612125" y="1806800"/>
              <a:ext cx="143700" cy="237800"/>
            </a:xfrm>
            <a:custGeom>
              <a:avLst/>
              <a:gdLst/>
              <a:ahLst/>
              <a:cxnLst/>
              <a:rect l="l" t="t" r="r" b="b"/>
              <a:pathLst>
                <a:path w="5748" h="9512" extrusionOk="0">
                  <a:moveTo>
                    <a:pt x="3059" y="0"/>
                  </a:moveTo>
                  <a:cubicBezTo>
                    <a:pt x="2218" y="0"/>
                    <a:pt x="1546" y="269"/>
                    <a:pt x="975" y="975"/>
                  </a:cubicBezTo>
                  <a:cubicBezTo>
                    <a:pt x="403" y="1815"/>
                    <a:pt x="0" y="2790"/>
                    <a:pt x="0" y="3899"/>
                  </a:cubicBezTo>
                  <a:cubicBezTo>
                    <a:pt x="0" y="4336"/>
                    <a:pt x="135" y="4739"/>
                    <a:pt x="135" y="5042"/>
                  </a:cubicBezTo>
                  <a:lnTo>
                    <a:pt x="1378" y="9512"/>
                  </a:lnTo>
                  <a:lnTo>
                    <a:pt x="5747" y="9512"/>
                  </a:lnTo>
                  <a:lnTo>
                    <a:pt x="5579" y="2521"/>
                  </a:lnTo>
                  <a:cubicBezTo>
                    <a:pt x="5579" y="2084"/>
                    <a:pt x="5445" y="1815"/>
                    <a:pt x="5310" y="1378"/>
                  </a:cubicBezTo>
                  <a:cubicBezTo>
                    <a:pt x="4907" y="538"/>
                    <a:pt x="3899" y="0"/>
                    <a:pt x="305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sz="5156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164" name="Google Shape;965;p32">
              <a:extLst>
                <a:ext uri="{FF2B5EF4-FFF2-40B4-BE49-F238E27FC236}">
                  <a16:creationId xmlns:a16="http://schemas.microsoft.com/office/drawing/2014/main" id="{5CF38F30-90D7-4FEF-9DA0-987E76A17AEA}"/>
                </a:ext>
              </a:extLst>
            </p:cNvPr>
            <p:cNvSpPr/>
            <p:nvPr/>
          </p:nvSpPr>
          <p:spPr>
            <a:xfrm>
              <a:off x="3654125" y="2093300"/>
              <a:ext cx="105050" cy="238650"/>
            </a:xfrm>
            <a:custGeom>
              <a:avLst/>
              <a:gdLst/>
              <a:ahLst/>
              <a:cxnLst/>
              <a:rect l="l" t="t" r="r" b="b"/>
              <a:pathLst>
                <a:path w="4202" h="9546" extrusionOk="0">
                  <a:moveTo>
                    <a:pt x="269" y="1"/>
                  </a:moveTo>
                  <a:lnTo>
                    <a:pt x="2084" y="7025"/>
                  </a:lnTo>
                  <a:lnTo>
                    <a:pt x="269" y="8403"/>
                  </a:lnTo>
                  <a:cubicBezTo>
                    <a:pt x="1" y="8974"/>
                    <a:pt x="269" y="9546"/>
                    <a:pt x="841" y="9546"/>
                  </a:cubicBezTo>
                  <a:cubicBezTo>
                    <a:pt x="1681" y="9411"/>
                    <a:pt x="2925" y="9546"/>
                    <a:pt x="3765" y="8840"/>
                  </a:cubicBezTo>
                  <a:cubicBezTo>
                    <a:pt x="4067" y="8571"/>
                    <a:pt x="4202" y="8134"/>
                    <a:pt x="4202" y="7731"/>
                  </a:cubicBezTo>
                  <a:lnTo>
                    <a:pt x="4067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sz="5156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165" name="Google Shape;966;p32">
              <a:extLst>
                <a:ext uri="{FF2B5EF4-FFF2-40B4-BE49-F238E27FC236}">
                  <a16:creationId xmlns:a16="http://schemas.microsoft.com/office/drawing/2014/main" id="{337D2F4F-B070-42C9-8EA6-CDEF4931C7AF}"/>
                </a:ext>
              </a:extLst>
            </p:cNvPr>
            <p:cNvSpPr/>
            <p:nvPr/>
          </p:nvSpPr>
          <p:spPr>
            <a:xfrm>
              <a:off x="3706225" y="1631200"/>
              <a:ext cx="119325" cy="203350"/>
            </a:xfrm>
            <a:custGeom>
              <a:avLst/>
              <a:gdLst/>
              <a:ahLst/>
              <a:cxnLst/>
              <a:rect l="l" t="t" r="r" b="b"/>
              <a:pathLst>
                <a:path w="4773" h="8134" extrusionOk="0">
                  <a:moveTo>
                    <a:pt x="3933" y="0"/>
                  </a:moveTo>
                  <a:lnTo>
                    <a:pt x="0" y="437"/>
                  </a:lnTo>
                  <a:lnTo>
                    <a:pt x="0" y="1277"/>
                  </a:lnTo>
                  <a:lnTo>
                    <a:pt x="572" y="5210"/>
                  </a:lnTo>
                  <a:lnTo>
                    <a:pt x="572" y="6319"/>
                  </a:lnTo>
                  <a:cubicBezTo>
                    <a:pt x="706" y="7428"/>
                    <a:pt x="1681" y="8133"/>
                    <a:pt x="2823" y="8133"/>
                  </a:cubicBezTo>
                  <a:cubicBezTo>
                    <a:pt x="3933" y="7999"/>
                    <a:pt x="4773" y="7024"/>
                    <a:pt x="4638" y="5882"/>
                  </a:cubicBezTo>
                  <a:lnTo>
                    <a:pt x="4504" y="4907"/>
                  </a:lnTo>
                  <a:lnTo>
                    <a:pt x="4067" y="840"/>
                  </a:lnTo>
                  <a:lnTo>
                    <a:pt x="3933" y="0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sz="5156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166" name="Google Shape;967;p32">
              <a:extLst>
                <a:ext uri="{FF2B5EF4-FFF2-40B4-BE49-F238E27FC236}">
                  <a16:creationId xmlns:a16="http://schemas.microsoft.com/office/drawing/2014/main" id="{2A60D103-6178-4EEF-8631-09CF0C12991E}"/>
                </a:ext>
              </a:extLst>
            </p:cNvPr>
            <p:cNvSpPr/>
            <p:nvPr/>
          </p:nvSpPr>
          <p:spPr>
            <a:xfrm>
              <a:off x="3717150" y="1729500"/>
              <a:ext cx="101675" cy="42025"/>
            </a:xfrm>
            <a:custGeom>
              <a:avLst/>
              <a:gdLst/>
              <a:ahLst/>
              <a:cxnLst/>
              <a:rect l="l" t="t" r="r" b="b"/>
              <a:pathLst>
                <a:path w="4067" h="1681" extrusionOk="0">
                  <a:moveTo>
                    <a:pt x="4067" y="0"/>
                  </a:moveTo>
                  <a:cubicBezTo>
                    <a:pt x="2924" y="135"/>
                    <a:pt x="1815" y="135"/>
                    <a:pt x="706" y="135"/>
                  </a:cubicBezTo>
                  <a:lnTo>
                    <a:pt x="0" y="135"/>
                  </a:lnTo>
                  <a:lnTo>
                    <a:pt x="135" y="1278"/>
                  </a:lnTo>
                  <a:cubicBezTo>
                    <a:pt x="706" y="1546"/>
                    <a:pt x="1378" y="1681"/>
                    <a:pt x="1950" y="1681"/>
                  </a:cubicBezTo>
                  <a:cubicBezTo>
                    <a:pt x="2790" y="1681"/>
                    <a:pt x="3496" y="1412"/>
                    <a:pt x="4067" y="975"/>
                  </a:cubicBezTo>
                  <a:lnTo>
                    <a:pt x="4067" y="0"/>
                  </a:ln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sz="5156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167" name="Google Shape;968;p32">
              <a:extLst>
                <a:ext uri="{FF2B5EF4-FFF2-40B4-BE49-F238E27FC236}">
                  <a16:creationId xmlns:a16="http://schemas.microsoft.com/office/drawing/2014/main" id="{8B6B7A52-6939-47BC-9E36-15E369D4399F}"/>
                </a:ext>
              </a:extLst>
            </p:cNvPr>
            <p:cNvSpPr/>
            <p:nvPr/>
          </p:nvSpPr>
          <p:spPr>
            <a:xfrm>
              <a:off x="3891900" y="493050"/>
              <a:ext cx="840250" cy="1409575"/>
            </a:xfrm>
            <a:custGeom>
              <a:avLst/>
              <a:gdLst/>
              <a:ahLst/>
              <a:cxnLst/>
              <a:rect l="l" t="t" r="r" b="b"/>
              <a:pathLst>
                <a:path w="33610" h="56383" extrusionOk="0">
                  <a:moveTo>
                    <a:pt x="18315" y="1"/>
                  </a:moveTo>
                  <a:cubicBezTo>
                    <a:pt x="15526" y="1"/>
                    <a:pt x="12803" y="587"/>
                    <a:pt x="10520" y="1835"/>
                  </a:cubicBezTo>
                  <a:cubicBezTo>
                    <a:pt x="10352" y="1835"/>
                    <a:pt x="10218" y="2003"/>
                    <a:pt x="10083" y="2137"/>
                  </a:cubicBezTo>
                  <a:cubicBezTo>
                    <a:pt x="7159" y="3818"/>
                    <a:pt x="4908" y="6607"/>
                    <a:pt x="3362" y="9699"/>
                  </a:cubicBezTo>
                  <a:cubicBezTo>
                    <a:pt x="135" y="16421"/>
                    <a:pt x="1" y="24252"/>
                    <a:pt x="2118" y="31411"/>
                  </a:cubicBezTo>
                  <a:cubicBezTo>
                    <a:pt x="3799" y="37695"/>
                    <a:pt x="6991" y="43711"/>
                    <a:pt x="11193" y="48753"/>
                  </a:cubicBezTo>
                  <a:cubicBezTo>
                    <a:pt x="12470" y="50299"/>
                    <a:pt x="13881" y="51710"/>
                    <a:pt x="15259" y="53088"/>
                  </a:cubicBezTo>
                  <a:cubicBezTo>
                    <a:pt x="17376" y="54937"/>
                    <a:pt x="19326" y="56180"/>
                    <a:pt x="22115" y="56315"/>
                  </a:cubicBezTo>
                  <a:cubicBezTo>
                    <a:pt x="22454" y="56360"/>
                    <a:pt x="22799" y="56383"/>
                    <a:pt x="23145" y="56383"/>
                  </a:cubicBezTo>
                  <a:cubicBezTo>
                    <a:pt x="25103" y="56383"/>
                    <a:pt x="27120" y="55659"/>
                    <a:pt x="28434" y="54231"/>
                  </a:cubicBezTo>
                  <a:lnTo>
                    <a:pt x="28434" y="54231"/>
                  </a:lnTo>
                  <a:cubicBezTo>
                    <a:pt x="28305" y="54257"/>
                    <a:pt x="28180" y="54270"/>
                    <a:pt x="28060" y="54270"/>
                  </a:cubicBezTo>
                  <a:cubicBezTo>
                    <a:pt x="26356" y="54270"/>
                    <a:pt x="25487" y="51734"/>
                    <a:pt x="25644" y="50164"/>
                  </a:cubicBezTo>
                  <a:cubicBezTo>
                    <a:pt x="26047" y="47644"/>
                    <a:pt x="28165" y="45963"/>
                    <a:pt x="29677" y="44148"/>
                  </a:cubicBezTo>
                  <a:cubicBezTo>
                    <a:pt x="31358" y="42165"/>
                    <a:pt x="32366" y="39645"/>
                    <a:pt x="31929" y="37124"/>
                  </a:cubicBezTo>
                  <a:cubicBezTo>
                    <a:pt x="31526" y="35175"/>
                    <a:pt x="30517" y="33629"/>
                    <a:pt x="29980" y="31814"/>
                  </a:cubicBezTo>
                  <a:cubicBezTo>
                    <a:pt x="29677" y="30974"/>
                    <a:pt x="28837" y="28319"/>
                    <a:pt x="29408" y="27478"/>
                  </a:cubicBezTo>
                  <a:lnTo>
                    <a:pt x="29408" y="27478"/>
                  </a:lnTo>
                  <a:cubicBezTo>
                    <a:pt x="30390" y="28579"/>
                    <a:pt x="31292" y="30364"/>
                    <a:pt x="32931" y="30364"/>
                  </a:cubicBezTo>
                  <a:cubicBezTo>
                    <a:pt x="33144" y="30364"/>
                    <a:pt x="33370" y="30334"/>
                    <a:pt x="33609" y="30268"/>
                  </a:cubicBezTo>
                  <a:lnTo>
                    <a:pt x="33609" y="30268"/>
                  </a:lnTo>
                  <a:cubicBezTo>
                    <a:pt x="33599" y="30270"/>
                    <a:pt x="33588" y="30272"/>
                    <a:pt x="33576" y="30272"/>
                  </a:cubicBezTo>
                  <a:cubicBezTo>
                    <a:pt x="32992" y="30272"/>
                    <a:pt x="31792" y="26899"/>
                    <a:pt x="31660" y="26504"/>
                  </a:cubicBezTo>
                  <a:cubicBezTo>
                    <a:pt x="30954" y="23983"/>
                    <a:pt x="31089" y="21462"/>
                    <a:pt x="31223" y="18942"/>
                  </a:cubicBezTo>
                  <a:cubicBezTo>
                    <a:pt x="31358" y="16421"/>
                    <a:pt x="31526" y="14035"/>
                    <a:pt x="31223" y="11514"/>
                  </a:cubicBezTo>
                  <a:cubicBezTo>
                    <a:pt x="30685" y="8153"/>
                    <a:pt x="29274" y="4792"/>
                    <a:pt x="26619" y="2675"/>
                  </a:cubicBezTo>
                  <a:cubicBezTo>
                    <a:pt x="24502" y="995"/>
                    <a:pt x="21846" y="154"/>
                    <a:pt x="19191" y="20"/>
                  </a:cubicBezTo>
                  <a:cubicBezTo>
                    <a:pt x="18899" y="7"/>
                    <a:pt x="18607" y="1"/>
                    <a:pt x="18315" y="1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sz="5156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168" name="Google Shape;969;p32">
              <a:extLst>
                <a:ext uri="{FF2B5EF4-FFF2-40B4-BE49-F238E27FC236}">
                  <a16:creationId xmlns:a16="http://schemas.microsoft.com/office/drawing/2014/main" id="{548747E1-6539-4474-B690-A9CB6E6D7989}"/>
                </a:ext>
              </a:extLst>
            </p:cNvPr>
            <p:cNvSpPr/>
            <p:nvPr/>
          </p:nvSpPr>
          <p:spPr>
            <a:xfrm>
              <a:off x="4056600" y="538900"/>
              <a:ext cx="304175" cy="1172975"/>
            </a:xfrm>
            <a:custGeom>
              <a:avLst/>
              <a:gdLst/>
              <a:ahLst/>
              <a:cxnLst/>
              <a:rect l="l" t="t" r="r" b="b"/>
              <a:pathLst>
                <a:path w="12167" h="46919" extrusionOk="0">
                  <a:moveTo>
                    <a:pt x="3932" y="1"/>
                  </a:moveTo>
                  <a:cubicBezTo>
                    <a:pt x="3764" y="1"/>
                    <a:pt x="3630" y="169"/>
                    <a:pt x="3495" y="303"/>
                  </a:cubicBezTo>
                  <a:cubicBezTo>
                    <a:pt x="2084" y="1009"/>
                    <a:pt x="975" y="1984"/>
                    <a:pt x="0" y="3093"/>
                  </a:cubicBezTo>
                  <a:cubicBezTo>
                    <a:pt x="1815" y="4202"/>
                    <a:pt x="3630" y="5345"/>
                    <a:pt x="5445" y="6723"/>
                  </a:cubicBezTo>
                  <a:cubicBezTo>
                    <a:pt x="4336" y="6050"/>
                    <a:pt x="3495" y="5614"/>
                    <a:pt x="2252" y="5614"/>
                  </a:cubicBezTo>
                  <a:lnTo>
                    <a:pt x="1949" y="5614"/>
                  </a:lnTo>
                  <a:cubicBezTo>
                    <a:pt x="3764" y="7160"/>
                    <a:pt x="6285" y="7865"/>
                    <a:pt x="8268" y="9546"/>
                  </a:cubicBezTo>
                  <a:cubicBezTo>
                    <a:pt x="8806" y="10083"/>
                    <a:pt x="9377" y="10655"/>
                    <a:pt x="9948" y="11226"/>
                  </a:cubicBezTo>
                  <a:cubicBezTo>
                    <a:pt x="9814" y="10789"/>
                    <a:pt x="9814" y="10252"/>
                    <a:pt x="9814" y="9680"/>
                  </a:cubicBezTo>
                  <a:cubicBezTo>
                    <a:pt x="9242" y="6319"/>
                    <a:pt x="7696" y="2958"/>
                    <a:pt x="5041" y="841"/>
                  </a:cubicBezTo>
                  <a:cubicBezTo>
                    <a:pt x="4605" y="572"/>
                    <a:pt x="4336" y="303"/>
                    <a:pt x="3932" y="1"/>
                  </a:cubicBezTo>
                  <a:close/>
                  <a:moveTo>
                    <a:pt x="10217" y="25073"/>
                  </a:moveTo>
                  <a:cubicBezTo>
                    <a:pt x="9948" y="25644"/>
                    <a:pt x="9646" y="26216"/>
                    <a:pt x="9242" y="26888"/>
                  </a:cubicBezTo>
                  <a:lnTo>
                    <a:pt x="9108" y="27056"/>
                  </a:lnTo>
                  <a:cubicBezTo>
                    <a:pt x="9814" y="27896"/>
                    <a:pt x="10486" y="28568"/>
                    <a:pt x="11494" y="28568"/>
                  </a:cubicBezTo>
                  <a:cubicBezTo>
                    <a:pt x="11763" y="28568"/>
                    <a:pt x="11898" y="28568"/>
                    <a:pt x="12166" y="28434"/>
                  </a:cubicBezTo>
                  <a:cubicBezTo>
                    <a:pt x="11629" y="28434"/>
                    <a:pt x="10654" y="26048"/>
                    <a:pt x="10217" y="25073"/>
                  </a:cubicBezTo>
                  <a:close/>
                  <a:moveTo>
                    <a:pt x="10217" y="34618"/>
                  </a:moveTo>
                  <a:cubicBezTo>
                    <a:pt x="9948" y="35592"/>
                    <a:pt x="9108" y="36433"/>
                    <a:pt x="8268" y="36970"/>
                  </a:cubicBezTo>
                  <a:cubicBezTo>
                    <a:pt x="7562" y="37273"/>
                    <a:pt x="6991" y="37407"/>
                    <a:pt x="6150" y="37407"/>
                  </a:cubicBezTo>
                  <a:lnTo>
                    <a:pt x="5445" y="37407"/>
                  </a:lnTo>
                  <a:cubicBezTo>
                    <a:pt x="4336" y="39222"/>
                    <a:pt x="2924" y="40903"/>
                    <a:pt x="1412" y="42449"/>
                  </a:cubicBezTo>
                  <a:cubicBezTo>
                    <a:pt x="2386" y="43995"/>
                    <a:pt x="3495" y="45541"/>
                    <a:pt x="4605" y="46919"/>
                  </a:cubicBezTo>
                  <a:cubicBezTo>
                    <a:pt x="5445" y="45104"/>
                    <a:pt x="6991" y="43692"/>
                    <a:pt x="8268" y="42314"/>
                  </a:cubicBezTo>
                  <a:cubicBezTo>
                    <a:pt x="9948" y="40331"/>
                    <a:pt x="10923" y="37811"/>
                    <a:pt x="10352" y="35290"/>
                  </a:cubicBezTo>
                  <a:cubicBezTo>
                    <a:pt x="10352" y="35021"/>
                    <a:pt x="10352" y="34887"/>
                    <a:pt x="10217" y="34618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sz="5156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169" name="Google Shape;970;p32">
              <a:extLst>
                <a:ext uri="{FF2B5EF4-FFF2-40B4-BE49-F238E27FC236}">
                  <a16:creationId xmlns:a16="http://schemas.microsoft.com/office/drawing/2014/main" id="{E39C8106-1F31-4C6A-83AA-519F66B4BA9C}"/>
                </a:ext>
              </a:extLst>
            </p:cNvPr>
            <p:cNvSpPr/>
            <p:nvPr/>
          </p:nvSpPr>
          <p:spPr>
            <a:xfrm>
              <a:off x="2718975" y="714525"/>
              <a:ext cx="861250" cy="1396700"/>
            </a:xfrm>
            <a:custGeom>
              <a:avLst/>
              <a:gdLst/>
              <a:ahLst/>
              <a:cxnLst/>
              <a:rect l="l" t="t" r="r" b="b"/>
              <a:pathLst>
                <a:path w="34450" h="55868" extrusionOk="0">
                  <a:moveTo>
                    <a:pt x="0" y="28971"/>
                  </a:moveTo>
                  <a:lnTo>
                    <a:pt x="0" y="28971"/>
                  </a:lnTo>
                  <a:cubicBezTo>
                    <a:pt x="15" y="28978"/>
                    <a:pt x="30" y="28984"/>
                    <a:pt x="46" y="28987"/>
                  </a:cubicBezTo>
                  <a:lnTo>
                    <a:pt x="46" y="28987"/>
                  </a:lnTo>
                  <a:cubicBezTo>
                    <a:pt x="31" y="28981"/>
                    <a:pt x="15" y="28976"/>
                    <a:pt x="0" y="28971"/>
                  </a:cubicBezTo>
                  <a:close/>
                  <a:moveTo>
                    <a:pt x="16805" y="0"/>
                  </a:moveTo>
                  <a:cubicBezTo>
                    <a:pt x="14149" y="0"/>
                    <a:pt x="11494" y="538"/>
                    <a:pt x="9243" y="1949"/>
                  </a:cubicBezTo>
                  <a:cubicBezTo>
                    <a:pt x="6453" y="3899"/>
                    <a:pt x="4638" y="7125"/>
                    <a:pt x="3932" y="10486"/>
                  </a:cubicBezTo>
                  <a:cubicBezTo>
                    <a:pt x="3361" y="12872"/>
                    <a:pt x="3361" y="15393"/>
                    <a:pt x="3227" y="17779"/>
                  </a:cubicBezTo>
                  <a:cubicBezTo>
                    <a:pt x="3227" y="20300"/>
                    <a:pt x="3092" y="22820"/>
                    <a:pt x="2252" y="25341"/>
                  </a:cubicBezTo>
                  <a:cubicBezTo>
                    <a:pt x="2123" y="25728"/>
                    <a:pt x="696" y="28989"/>
                    <a:pt x="75" y="28989"/>
                  </a:cubicBezTo>
                  <a:cubicBezTo>
                    <a:pt x="65" y="28989"/>
                    <a:pt x="55" y="28988"/>
                    <a:pt x="46" y="28987"/>
                  </a:cubicBezTo>
                  <a:lnTo>
                    <a:pt x="46" y="28987"/>
                  </a:lnTo>
                  <a:cubicBezTo>
                    <a:pt x="319" y="29079"/>
                    <a:pt x="578" y="29120"/>
                    <a:pt x="825" y="29120"/>
                  </a:cubicBezTo>
                  <a:cubicBezTo>
                    <a:pt x="2344" y="29120"/>
                    <a:pt x="3389" y="27540"/>
                    <a:pt x="4336" y="26450"/>
                  </a:cubicBezTo>
                  <a:lnTo>
                    <a:pt x="4336" y="26450"/>
                  </a:lnTo>
                  <a:cubicBezTo>
                    <a:pt x="4907" y="27425"/>
                    <a:pt x="3932" y="29945"/>
                    <a:pt x="3496" y="30786"/>
                  </a:cubicBezTo>
                  <a:cubicBezTo>
                    <a:pt x="2823" y="32466"/>
                    <a:pt x="1681" y="34012"/>
                    <a:pt x="1277" y="35827"/>
                  </a:cubicBezTo>
                  <a:cubicBezTo>
                    <a:pt x="572" y="38516"/>
                    <a:pt x="1277" y="41036"/>
                    <a:pt x="2823" y="43120"/>
                  </a:cubicBezTo>
                  <a:cubicBezTo>
                    <a:pt x="4201" y="44935"/>
                    <a:pt x="6184" y="46918"/>
                    <a:pt x="6319" y="49438"/>
                  </a:cubicBezTo>
                  <a:cubicBezTo>
                    <a:pt x="6443" y="50994"/>
                    <a:pt x="5502" y="53385"/>
                    <a:pt x="3682" y="53385"/>
                  </a:cubicBezTo>
                  <a:cubicBezTo>
                    <a:pt x="3536" y="53385"/>
                    <a:pt x="3384" y="53370"/>
                    <a:pt x="3227" y="53337"/>
                  </a:cubicBezTo>
                  <a:lnTo>
                    <a:pt x="3227" y="53337"/>
                  </a:lnTo>
                  <a:cubicBezTo>
                    <a:pt x="4773" y="55017"/>
                    <a:pt x="7159" y="55858"/>
                    <a:pt x="9377" y="55858"/>
                  </a:cubicBezTo>
                  <a:cubicBezTo>
                    <a:pt x="9517" y="55864"/>
                    <a:pt x="9655" y="55868"/>
                    <a:pt x="9792" y="55868"/>
                  </a:cubicBezTo>
                  <a:cubicBezTo>
                    <a:pt x="12407" y="55868"/>
                    <a:pt x="14396" y="54665"/>
                    <a:pt x="16536" y="53068"/>
                  </a:cubicBezTo>
                  <a:cubicBezTo>
                    <a:pt x="18787" y="51253"/>
                    <a:pt x="21006" y="49136"/>
                    <a:pt x="22989" y="46750"/>
                  </a:cubicBezTo>
                  <a:cubicBezTo>
                    <a:pt x="26618" y="42549"/>
                    <a:pt x="29408" y="37810"/>
                    <a:pt x="31391" y="32634"/>
                  </a:cubicBezTo>
                  <a:cubicBezTo>
                    <a:pt x="33911" y="25610"/>
                    <a:pt x="34449" y="17779"/>
                    <a:pt x="31794" y="10923"/>
                  </a:cubicBezTo>
                  <a:cubicBezTo>
                    <a:pt x="30550" y="7696"/>
                    <a:pt x="28568" y="4739"/>
                    <a:pt x="25778" y="2655"/>
                  </a:cubicBezTo>
                  <a:cubicBezTo>
                    <a:pt x="25207" y="2386"/>
                    <a:pt x="24669" y="1949"/>
                    <a:pt x="24098" y="1681"/>
                  </a:cubicBezTo>
                  <a:cubicBezTo>
                    <a:pt x="21846" y="538"/>
                    <a:pt x="19325" y="0"/>
                    <a:pt x="16805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sz="5156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170" name="Google Shape;971;p32">
              <a:extLst>
                <a:ext uri="{FF2B5EF4-FFF2-40B4-BE49-F238E27FC236}">
                  <a16:creationId xmlns:a16="http://schemas.microsoft.com/office/drawing/2014/main" id="{59805321-2B20-4A22-B7EE-118F0F0AFEBE}"/>
                </a:ext>
              </a:extLst>
            </p:cNvPr>
            <p:cNvSpPr/>
            <p:nvPr/>
          </p:nvSpPr>
          <p:spPr>
            <a:xfrm>
              <a:off x="3135725" y="1369050"/>
              <a:ext cx="315100" cy="514225"/>
            </a:xfrm>
            <a:custGeom>
              <a:avLst/>
              <a:gdLst/>
              <a:ahLst/>
              <a:cxnLst/>
              <a:rect l="l" t="t" r="r" b="b"/>
              <a:pathLst>
                <a:path w="12604" h="20569" extrusionOk="0">
                  <a:moveTo>
                    <a:pt x="975" y="0"/>
                  </a:moveTo>
                  <a:cubicBezTo>
                    <a:pt x="706" y="572"/>
                    <a:pt x="269" y="840"/>
                    <a:pt x="135" y="840"/>
                  </a:cubicBezTo>
                  <a:lnTo>
                    <a:pt x="0" y="840"/>
                  </a:lnTo>
                  <a:cubicBezTo>
                    <a:pt x="437" y="975"/>
                    <a:pt x="706" y="1109"/>
                    <a:pt x="840" y="1109"/>
                  </a:cubicBezTo>
                  <a:cubicBezTo>
                    <a:pt x="1277" y="1109"/>
                    <a:pt x="1546" y="975"/>
                    <a:pt x="1949" y="840"/>
                  </a:cubicBezTo>
                  <a:cubicBezTo>
                    <a:pt x="1546" y="572"/>
                    <a:pt x="1277" y="269"/>
                    <a:pt x="975" y="0"/>
                  </a:cubicBezTo>
                  <a:close/>
                  <a:moveTo>
                    <a:pt x="3932" y="1950"/>
                  </a:moveTo>
                  <a:cubicBezTo>
                    <a:pt x="3798" y="2252"/>
                    <a:pt x="3630" y="2521"/>
                    <a:pt x="3630" y="2655"/>
                  </a:cubicBezTo>
                  <a:cubicBezTo>
                    <a:pt x="3495" y="2790"/>
                    <a:pt x="3495" y="2924"/>
                    <a:pt x="3361" y="3092"/>
                  </a:cubicBezTo>
                  <a:cubicBezTo>
                    <a:pt x="3630" y="2790"/>
                    <a:pt x="3932" y="2386"/>
                    <a:pt x="4201" y="2084"/>
                  </a:cubicBezTo>
                  <a:cubicBezTo>
                    <a:pt x="4067" y="2084"/>
                    <a:pt x="3932" y="2084"/>
                    <a:pt x="3932" y="1950"/>
                  </a:cubicBezTo>
                  <a:close/>
                  <a:moveTo>
                    <a:pt x="2958" y="3932"/>
                  </a:moveTo>
                  <a:lnTo>
                    <a:pt x="2958" y="3932"/>
                  </a:lnTo>
                  <a:cubicBezTo>
                    <a:pt x="2386" y="5176"/>
                    <a:pt x="1681" y="6453"/>
                    <a:pt x="1277" y="7831"/>
                  </a:cubicBezTo>
                  <a:cubicBezTo>
                    <a:pt x="571" y="10352"/>
                    <a:pt x="1277" y="12872"/>
                    <a:pt x="2958" y="14990"/>
                  </a:cubicBezTo>
                  <a:cubicBezTo>
                    <a:pt x="4201" y="16670"/>
                    <a:pt x="5882" y="18485"/>
                    <a:pt x="6319" y="20569"/>
                  </a:cubicBezTo>
                  <a:cubicBezTo>
                    <a:pt x="8671" y="17779"/>
                    <a:pt x="10788" y="14687"/>
                    <a:pt x="12603" y="11326"/>
                  </a:cubicBezTo>
                  <a:cubicBezTo>
                    <a:pt x="11494" y="10789"/>
                    <a:pt x="10520" y="9948"/>
                    <a:pt x="9679" y="9243"/>
                  </a:cubicBezTo>
                  <a:cubicBezTo>
                    <a:pt x="9511" y="9243"/>
                    <a:pt x="9377" y="9377"/>
                    <a:pt x="9242" y="9512"/>
                  </a:cubicBezTo>
                  <a:cubicBezTo>
                    <a:pt x="8537" y="9814"/>
                    <a:pt x="7831" y="9948"/>
                    <a:pt x="7159" y="9948"/>
                  </a:cubicBezTo>
                  <a:cubicBezTo>
                    <a:pt x="4773" y="9948"/>
                    <a:pt x="2655" y="7966"/>
                    <a:pt x="2655" y="5445"/>
                  </a:cubicBezTo>
                  <a:cubicBezTo>
                    <a:pt x="2655" y="4907"/>
                    <a:pt x="2790" y="4470"/>
                    <a:pt x="2958" y="3932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sz="5156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171" name="Google Shape;972;p32">
              <a:extLst>
                <a:ext uri="{FF2B5EF4-FFF2-40B4-BE49-F238E27FC236}">
                  <a16:creationId xmlns:a16="http://schemas.microsoft.com/office/drawing/2014/main" id="{153086B4-590F-4CE6-8033-0ABD1149B7B0}"/>
                </a:ext>
              </a:extLst>
            </p:cNvPr>
            <p:cNvSpPr/>
            <p:nvPr/>
          </p:nvSpPr>
          <p:spPr>
            <a:xfrm>
              <a:off x="3198725" y="661575"/>
              <a:ext cx="1124250" cy="1071300"/>
            </a:xfrm>
            <a:custGeom>
              <a:avLst/>
              <a:gdLst/>
              <a:ahLst/>
              <a:cxnLst/>
              <a:rect l="l" t="t" r="r" b="b"/>
              <a:pathLst>
                <a:path w="44970" h="42852" extrusionOk="0">
                  <a:moveTo>
                    <a:pt x="21443" y="1"/>
                  </a:moveTo>
                  <a:cubicBezTo>
                    <a:pt x="9512" y="1"/>
                    <a:pt x="1" y="9680"/>
                    <a:pt x="1" y="21443"/>
                  </a:cubicBezTo>
                  <a:cubicBezTo>
                    <a:pt x="1" y="24670"/>
                    <a:pt x="707" y="27593"/>
                    <a:pt x="1816" y="30383"/>
                  </a:cubicBezTo>
                  <a:cubicBezTo>
                    <a:pt x="841" y="31089"/>
                    <a:pt x="135" y="32366"/>
                    <a:pt x="135" y="33744"/>
                  </a:cubicBezTo>
                  <a:cubicBezTo>
                    <a:pt x="135" y="36265"/>
                    <a:pt x="2253" y="38247"/>
                    <a:pt x="4639" y="38247"/>
                  </a:cubicBezTo>
                  <a:cubicBezTo>
                    <a:pt x="5613" y="38247"/>
                    <a:pt x="6454" y="37945"/>
                    <a:pt x="7159" y="37542"/>
                  </a:cubicBezTo>
                  <a:cubicBezTo>
                    <a:pt x="10924" y="40903"/>
                    <a:pt x="15965" y="42852"/>
                    <a:pt x="21443" y="42852"/>
                  </a:cubicBezTo>
                  <a:cubicBezTo>
                    <a:pt x="29274" y="42852"/>
                    <a:pt x="35996" y="38651"/>
                    <a:pt x="39760" y="32500"/>
                  </a:cubicBezTo>
                  <a:lnTo>
                    <a:pt x="40465" y="32500"/>
                  </a:lnTo>
                  <a:cubicBezTo>
                    <a:pt x="42852" y="32500"/>
                    <a:pt x="44969" y="30551"/>
                    <a:pt x="44969" y="28030"/>
                  </a:cubicBezTo>
                  <a:cubicBezTo>
                    <a:pt x="44969" y="26484"/>
                    <a:pt x="43961" y="24938"/>
                    <a:pt x="42717" y="24233"/>
                  </a:cubicBezTo>
                  <a:cubicBezTo>
                    <a:pt x="42717" y="23258"/>
                    <a:pt x="42852" y="22418"/>
                    <a:pt x="42852" y="21443"/>
                  </a:cubicBezTo>
                  <a:cubicBezTo>
                    <a:pt x="42852" y="9680"/>
                    <a:pt x="33206" y="1"/>
                    <a:pt x="2144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sz="5156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172" name="Google Shape;973;p32">
              <a:extLst>
                <a:ext uri="{FF2B5EF4-FFF2-40B4-BE49-F238E27FC236}">
                  <a16:creationId xmlns:a16="http://schemas.microsoft.com/office/drawing/2014/main" id="{7D879F0C-F3A7-4D49-A9AD-4DD859D495A5}"/>
                </a:ext>
              </a:extLst>
            </p:cNvPr>
            <p:cNvSpPr/>
            <p:nvPr/>
          </p:nvSpPr>
          <p:spPr>
            <a:xfrm>
              <a:off x="3352500" y="1064050"/>
              <a:ext cx="830150" cy="259650"/>
            </a:xfrm>
            <a:custGeom>
              <a:avLst/>
              <a:gdLst/>
              <a:ahLst/>
              <a:cxnLst/>
              <a:rect l="l" t="t" r="r" b="b"/>
              <a:pathLst>
                <a:path w="33206" h="10386" extrusionOk="0">
                  <a:moveTo>
                    <a:pt x="21711" y="0"/>
                  </a:moveTo>
                  <a:cubicBezTo>
                    <a:pt x="21577" y="841"/>
                    <a:pt x="20333" y="1681"/>
                    <a:pt x="19056" y="2823"/>
                  </a:cubicBezTo>
                  <a:cubicBezTo>
                    <a:pt x="20468" y="2823"/>
                    <a:pt x="21711" y="2958"/>
                    <a:pt x="22854" y="3227"/>
                  </a:cubicBezTo>
                  <a:cubicBezTo>
                    <a:pt x="22854" y="2689"/>
                    <a:pt x="22551" y="1983"/>
                    <a:pt x="22417" y="1412"/>
                  </a:cubicBezTo>
                  <a:cubicBezTo>
                    <a:pt x="22283" y="1009"/>
                    <a:pt x="21711" y="572"/>
                    <a:pt x="21711" y="0"/>
                  </a:cubicBezTo>
                  <a:close/>
                  <a:moveTo>
                    <a:pt x="0" y="6184"/>
                  </a:moveTo>
                  <a:cubicBezTo>
                    <a:pt x="168" y="6453"/>
                    <a:pt x="571" y="7730"/>
                    <a:pt x="1008" y="8839"/>
                  </a:cubicBezTo>
                  <a:cubicBezTo>
                    <a:pt x="1412" y="8402"/>
                    <a:pt x="1849" y="7999"/>
                    <a:pt x="2252" y="7730"/>
                  </a:cubicBezTo>
                  <a:cubicBezTo>
                    <a:pt x="1546" y="7428"/>
                    <a:pt x="706" y="6890"/>
                    <a:pt x="0" y="6184"/>
                  </a:cubicBezTo>
                  <a:close/>
                  <a:moveTo>
                    <a:pt x="29408" y="437"/>
                  </a:moveTo>
                  <a:cubicBezTo>
                    <a:pt x="28567" y="1681"/>
                    <a:pt x="27324" y="2958"/>
                    <a:pt x="26047" y="4067"/>
                  </a:cubicBezTo>
                  <a:lnTo>
                    <a:pt x="25912" y="4067"/>
                  </a:lnTo>
                  <a:cubicBezTo>
                    <a:pt x="29004" y="5344"/>
                    <a:pt x="31525" y="7293"/>
                    <a:pt x="33205" y="10385"/>
                  </a:cubicBezTo>
                  <a:lnTo>
                    <a:pt x="33205" y="9680"/>
                  </a:lnTo>
                  <a:cubicBezTo>
                    <a:pt x="33071" y="8571"/>
                    <a:pt x="32769" y="7428"/>
                    <a:pt x="32365" y="6319"/>
                  </a:cubicBezTo>
                  <a:cubicBezTo>
                    <a:pt x="31525" y="4369"/>
                    <a:pt x="30248" y="2521"/>
                    <a:pt x="29408" y="437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sz="5156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173" name="Google Shape;974;p32">
              <a:extLst>
                <a:ext uri="{FF2B5EF4-FFF2-40B4-BE49-F238E27FC236}">
                  <a16:creationId xmlns:a16="http://schemas.microsoft.com/office/drawing/2014/main" id="{7956E721-7885-44EC-93C9-29AF40104545}"/>
                </a:ext>
              </a:extLst>
            </p:cNvPr>
            <p:cNvSpPr/>
            <p:nvPr/>
          </p:nvSpPr>
          <p:spPr>
            <a:xfrm>
              <a:off x="4266650" y="1267375"/>
              <a:ext cx="56325" cy="94975"/>
            </a:xfrm>
            <a:custGeom>
              <a:avLst/>
              <a:gdLst/>
              <a:ahLst/>
              <a:cxnLst/>
              <a:rect l="l" t="t" r="r" b="b"/>
              <a:pathLst>
                <a:path w="2253" h="3799" extrusionOk="0">
                  <a:moveTo>
                    <a:pt x="1" y="1"/>
                  </a:moveTo>
                  <a:cubicBezTo>
                    <a:pt x="1244" y="707"/>
                    <a:pt x="2252" y="2253"/>
                    <a:pt x="2252" y="3798"/>
                  </a:cubicBezTo>
                  <a:cubicBezTo>
                    <a:pt x="2252" y="2118"/>
                    <a:pt x="1244" y="707"/>
                    <a:pt x="1" y="1"/>
                  </a:cubicBez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sz="5156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174" name="Google Shape;975;p32">
              <a:extLst>
                <a:ext uri="{FF2B5EF4-FFF2-40B4-BE49-F238E27FC236}">
                  <a16:creationId xmlns:a16="http://schemas.microsoft.com/office/drawing/2014/main" id="{CEB963D2-A019-4E38-BFF8-C0C2161238BD}"/>
                </a:ext>
              </a:extLst>
            </p:cNvPr>
            <p:cNvSpPr/>
            <p:nvPr/>
          </p:nvSpPr>
          <p:spPr>
            <a:xfrm>
              <a:off x="4210350" y="1463150"/>
              <a:ext cx="52950" cy="10950"/>
            </a:xfrm>
            <a:custGeom>
              <a:avLst/>
              <a:gdLst/>
              <a:ahLst/>
              <a:cxnLst/>
              <a:rect l="l" t="t" r="r" b="b"/>
              <a:pathLst>
                <a:path w="2118" h="438" extrusionOk="0">
                  <a:moveTo>
                    <a:pt x="2117" y="1"/>
                  </a:moveTo>
                  <a:lnTo>
                    <a:pt x="2117" y="1"/>
                  </a:lnTo>
                  <a:cubicBezTo>
                    <a:pt x="1412" y="303"/>
                    <a:pt x="706" y="437"/>
                    <a:pt x="0" y="437"/>
                  </a:cubicBezTo>
                  <a:cubicBezTo>
                    <a:pt x="841" y="437"/>
                    <a:pt x="1412" y="303"/>
                    <a:pt x="2117" y="1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sz="5156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175" name="Google Shape;976;p32">
              <a:extLst>
                <a:ext uri="{FF2B5EF4-FFF2-40B4-BE49-F238E27FC236}">
                  <a16:creationId xmlns:a16="http://schemas.microsoft.com/office/drawing/2014/main" id="{527EC3E6-0763-49D0-BA24-85035B9573D7}"/>
                </a:ext>
              </a:extLst>
            </p:cNvPr>
            <p:cNvSpPr/>
            <p:nvPr/>
          </p:nvSpPr>
          <p:spPr>
            <a:xfrm>
              <a:off x="4192700" y="1243000"/>
              <a:ext cx="130275" cy="231100"/>
            </a:xfrm>
            <a:custGeom>
              <a:avLst/>
              <a:gdLst/>
              <a:ahLst/>
              <a:cxnLst/>
              <a:rect l="l" t="t" r="r" b="b"/>
              <a:pathLst>
                <a:path w="5211" h="9244" extrusionOk="0">
                  <a:moveTo>
                    <a:pt x="2958" y="1"/>
                  </a:moveTo>
                  <a:cubicBezTo>
                    <a:pt x="2118" y="1413"/>
                    <a:pt x="1143" y="2925"/>
                    <a:pt x="1" y="4336"/>
                  </a:cubicBezTo>
                  <a:cubicBezTo>
                    <a:pt x="706" y="5882"/>
                    <a:pt x="706" y="7697"/>
                    <a:pt x="1" y="9243"/>
                  </a:cubicBezTo>
                  <a:lnTo>
                    <a:pt x="706" y="9243"/>
                  </a:lnTo>
                  <a:cubicBezTo>
                    <a:pt x="1412" y="9243"/>
                    <a:pt x="2118" y="9109"/>
                    <a:pt x="2824" y="8806"/>
                  </a:cubicBezTo>
                  <a:cubicBezTo>
                    <a:pt x="4067" y="7966"/>
                    <a:pt x="5042" y="6588"/>
                    <a:pt x="5210" y="5177"/>
                  </a:cubicBezTo>
                  <a:lnTo>
                    <a:pt x="5210" y="4773"/>
                  </a:lnTo>
                  <a:cubicBezTo>
                    <a:pt x="5210" y="3227"/>
                    <a:pt x="4202" y="1681"/>
                    <a:pt x="2958" y="976"/>
                  </a:cubicBezTo>
                  <a:lnTo>
                    <a:pt x="2958" y="1"/>
                  </a:ln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sz="5156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176" name="Google Shape;977;p32">
              <a:extLst>
                <a:ext uri="{FF2B5EF4-FFF2-40B4-BE49-F238E27FC236}">
                  <a16:creationId xmlns:a16="http://schemas.microsoft.com/office/drawing/2014/main" id="{EE83BE8D-D17D-48E5-BDEF-F82A4C9A00E3}"/>
                </a:ext>
              </a:extLst>
            </p:cNvPr>
            <p:cNvSpPr/>
            <p:nvPr/>
          </p:nvSpPr>
          <p:spPr>
            <a:xfrm>
              <a:off x="3209650" y="1446350"/>
              <a:ext cx="10100" cy="21025"/>
            </a:xfrm>
            <a:custGeom>
              <a:avLst/>
              <a:gdLst/>
              <a:ahLst/>
              <a:cxnLst/>
              <a:rect l="l" t="t" r="r" b="b"/>
              <a:pathLst>
                <a:path w="404" h="841" extrusionOk="0">
                  <a:moveTo>
                    <a:pt x="404" y="0"/>
                  </a:moveTo>
                  <a:cubicBezTo>
                    <a:pt x="270" y="269"/>
                    <a:pt x="135" y="538"/>
                    <a:pt x="1" y="840"/>
                  </a:cubicBezTo>
                  <a:lnTo>
                    <a:pt x="135" y="840"/>
                  </a:lnTo>
                  <a:cubicBezTo>
                    <a:pt x="135" y="538"/>
                    <a:pt x="270" y="404"/>
                    <a:pt x="404" y="135"/>
                  </a:cubicBezTo>
                  <a:lnTo>
                    <a:pt x="404" y="0"/>
                  </a:ln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sz="5156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177" name="Google Shape;978;p32">
              <a:extLst>
                <a:ext uri="{FF2B5EF4-FFF2-40B4-BE49-F238E27FC236}">
                  <a16:creationId xmlns:a16="http://schemas.microsoft.com/office/drawing/2014/main" id="{8D40C63D-0482-47AA-9C48-04583E9AECE5}"/>
                </a:ext>
              </a:extLst>
            </p:cNvPr>
            <p:cNvSpPr/>
            <p:nvPr/>
          </p:nvSpPr>
          <p:spPr>
            <a:xfrm>
              <a:off x="3202100" y="1421125"/>
              <a:ext cx="38675" cy="83975"/>
            </a:xfrm>
            <a:custGeom>
              <a:avLst/>
              <a:gdLst/>
              <a:ahLst/>
              <a:cxnLst/>
              <a:rect l="l" t="t" r="r" b="b"/>
              <a:pathLst>
                <a:path w="1547" h="3359" extrusionOk="0">
                  <a:moveTo>
                    <a:pt x="1546" y="1"/>
                  </a:moveTo>
                  <a:cubicBezTo>
                    <a:pt x="1277" y="303"/>
                    <a:pt x="975" y="707"/>
                    <a:pt x="706" y="1009"/>
                  </a:cubicBezTo>
                  <a:lnTo>
                    <a:pt x="706" y="1144"/>
                  </a:lnTo>
                  <a:cubicBezTo>
                    <a:pt x="975" y="707"/>
                    <a:pt x="1277" y="438"/>
                    <a:pt x="1546" y="169"/>
                  </a:cubicBezTo>
                  <a:lnTo>
                    <a:pt x="1546" y="1"/>
                  </a:lnTo>
                  <a:close/>
                  <a:moveTo>
                    <a:pt x="303" y="1849"/>
                  </a:moveTo>
                  <a:cubicBezTo>
                    <a:pt x="192" y="2204"/>
                    <a:pt x="96" y="2514"/>
                    <a:pt x="43" y="2839"/>
                  </a:cubicBezTo>
                  <a:lnTo>
                    <a:pt x="43" y="2839"/>
                  </a:lnTo>
                  <a:cubicBezTo>
                    <a:pt x="104" y="2474"/>
                    <a:pt x="232" y="2123"/>
                    <a:pt x="437" y="1849"/>
                  </a:cubicBezTo>
                  <a:close/>
                  <a:moveTo>
                    <a:pt x="43" y="2839"/>
                  </a:moveTo>
                  <a:cubicBezTo>
                    <a:pt x="14" y="3011"/>
                    <a:pt x="0" y="3186"/>
                    <a:pt x="0" y="3358"/>
                  </a:cubicBezTo>
                  <a:lnTo>
                    <a:pt x="0" y="3358"/>
                  </a:lnTo>
                  <a:cubicBezTo>
                    <a:pt x="0" y="3176"/>
                    <a:pt x="16" y="3006"/>
                    <a:pt x="43" y="2839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sz="5156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178" name="Google Shape;979;p32">
              <a:extLst>
                <a:ext uri="{FF2B5EF4-FFF2-40B4-BE49-F238E27FC236}">
                  <a16:creationId xmlns:a16="http://schemas.microsoft.com/office/drawing/2014/main" id="{BE3D1C9A-770C-4C81-8A7B-E8BB39DCB010}"/>
                </a:ext>
              </a:extLst>
            </p:cNvPr>
            <p:cNvSpPr/>
            <p:nvPr/>
          </p:nvSpPr>
          <p:spPr>
            <a:xfrm>
              <a:off x="3202100" y="1320300"/>
              <a:ext cx="175625" cy="297475"/>
            </a:xfrm>
            <a:custGeom>
              <a:avLst/>
              <a:gdLst/>
              <a:ahLst/>
              <a:cxnLst/>
              <a:rect l="l" t="t" r="r" b="b"/>
              <a:pathLst>
                <a:path w="7025" h="11899" extrusionOk="0">
                  <a:moveTo>
                    <a:pt x="2655" y="1"/>
                  </a:moveTo>
                  <a:cubicBezTo>
                    <a:pt x="2655" y="1"/>
                    <a:pt x="2521" y="841"/>
                    <a:pt x="2521" y="1816"/>
                  </a:cubicBezTo>
                  <a:cubicBezTo>
                    <a:pt x="2655" y="2522"/>
                    <a:pt x="2958" y="3496"/>
                    <a:pt x="3495" y="4336"/>
                  </a:cubicBezTo>
                  <a:lnTo>
                    <a:pt x="3495" y="4471"/>
                  </a:lnTo>
                  <a:lnTo>
                    <a:pt x="3092" y="4471"/>
                  </a:lnTo>
                  <a:cubicBezTo>
                    <a:pt x="2655" y="4471"/>
                    <a:pt x="2118" y="4336"/>
                    <a:pt x="1546" y="4202"/>
                  </a:cubicBezTo>
                  <a:cubicBezTo>
                    <a:pt x="1277" y="4471"/>
                    <a:pt x="975" y="4740"/>
                    <a:pt x="706" y="5177"/>
                  </a:cubicBezTo>
                  <a:cubicBezTo>
                    <a:pt x="572" y="5446"/>
                    <a:pt x="437" y="5580"/>
                    <a:pt x="437" y="5882"/>
                  </a:cubicBezTo>
                  <a:cubicBezTo>
                    <a:pt x="135" y="6286"/>
                    <a:pt x="0" y="6857"/>
                    <a:pt x="0" y="7395"/>
                  </a:cubicBezTo>
                  <a:cubicBezTo>
                    <a:pt x="0" y="9916"/>
                    <a:pt x="2118" y="11898"/>
                    <a:pt x="4504" y="11898"/>
                  </a:cubicBezTo>
                  <a:cubicBezTo>
                    <a:pt x="4773" y="11898"/>
                    <a:pt x="5747" y="11764"/>
                    <a:pt x="6587" y="11462"/>
                  </a:cubicBezTo>
                  <a:cubicBezTo>
                    <a:pt x="6722" y="11327"/>
                    <a:pt x="6856" y="11193"/>
                    <a:pt x="7024" y="11193"/>
                  </a:cubicBezTo>
                  <a:cubicBezTo>
                    <a:pt x="6016" y="8672"/>
                    <a:pt x="2823" y="5580"/>
                    <a:pt x="5747" y="135"/>
                  </a:cubicBezTo>
                  <a:cubicBezTo>
                    <a:pt x="5882" y="135"/>
                    <a:pt x="5882" y="1"/>
                    <a:pt x="5882" y="1"/>
                  </a:cubicBezTo>
                  <a:cubicBezTo>
                    <a:pt x="5344" y="1"/>
                    <a:pt x="4773" y="135"/>
                    <a:pt x="4336" y="135"/>
                  </a:cubicBezTo>
                  <a:cubicBezTo>
                    <a:pt x="3361" y="135"/>
                    <a:pt x="2655" y="1"/>
                    <a:pt x="2655" y="1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sz="5156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179" name="Google Shape;980;p32">
              <a:extLst>
                <a:ext uri="{FF2B5EF4-FFF2-40B4-BE49-F238E27FC236}">
                  <a16:creationId xmlns:a16="http://schemas.microsoft.com/office/drawing/2014/main" id="{1E77FE36-C89B-4203-8BE3-007B9EDC7F16}"/>
                </a:ext>
              </a:extLst>
            </p:cNvPr>
            <p:cNvSpPr/>
            <p:nvPr/>
          </p:nvSpPr>
          <p:spPr>
            <a:xfrm>
              <a:off x="3058425" y="530950"/>
              <a:ext cx="1320000" cy="898800"/>
            </a:xfrm>
            <a:custGeom>
              <a:avLst/>
              <a:gdLst/>
              <a:ahLst/>
              <a:cxnLst/>
              <a:rect l="l" t="t" r="r" b="b"/>
              <a:pathLst>
                <a:path w="52800" h="35952" extrusionOk="0">
                  <a:moveTo>
                    <a:pt x="27902" y="0"/>
                  </a:moveTo>
                  <a:cubicBezTo>
                    <a:pt x="27435" y="0"/>
                    <a:pt x="26964" y="17"/>
                    <a:pt x="26484" y="50"/>
                  </a:cubicBezTo>
                  <a:cubicBezTo>
                    <a:pt x="25643" y="184"/>
                    <a:pt x="24803" y="184"/>
                    <a:pt x="24097" y="487"/>
                  </a:cubicBezTo>
                  <a:cubicBezTo>
                    <a:pt x="23123" y="890"/>
                    <a:pt x="22686" y="1730"/>
                    <a:pt x="21846" y="2302"/>
                  </a:cubicBezTo>
                  <a:cubicBezTo>
                    <a:pt x="21679" y="2385"/>
                    <a:pt x="21470" y="2417"/>
                    <a:pt x="21236" y="2417"/>
                  </a:cubicBezTo>
                  <a:cubicBezTo>
                    <a:pt x="20716" y="2417"/>
                    <a:pt x="20073" y="2260"/>
                    <a:pt x="19493" y="2167"/>
                  </a:cubicBezTo>
                  <a:cubicBezTo>
                    <a:pt x="18653" y="2167"/>
                    <a:pt x="17645" y="2167"/>
                    <a:pt x="16670" y="2302"/>
                  </a:cubicBezTo>
                  <a:cubicBezTo>
                    <a:pt x="14721" y="2571"/>
                    <a:pt x="12906" y="3276"/>
                    <a:pt x="11494" y="4520"/>
                  </a:cubicBezTo>
                  <a:cubicBezTo>
                    <a:pt x="10654" y="5360"/>
                    <a:pt x="10083" y="6200"/>
                    <a:pt x="9411" y="7209"/>
                  </a:cubicBezTo>
                  <a:cubicBezTo>
                    <a:pt x="8839" y="7746"/>
                    <a:pt x="8133" y="8452"/>
                    <a:pt x="7730" y="9292"/>
                  </a:cubicBezTo>
                  <a:cubicBezTo>
                    <a:pt x="6722" y="10973"/>
                    <a:pt x="6319" y="13090"/>
                    <a:pt x="5882" y="14905"/>
                  </a:cubicBezTo>
                  <a:cubicBezTo>
                    <a:pt x="5209" y="17291"/>
                    <a:pt x="4067" y="19644"/>
                    <a:pt x="3092" y="21896"/>
                  </a:cubicBezTo>
                  <a:cubicBezTo>
                    <a:pt x="2252" y="23711"/>
                    <a:pt x="840" y="25391"/>
                    <a:pt x="0" y="27206"/>
                  </a:cubicBezTo>
                  <a:cubicBezTo>
                    <a:pt x="706" y="27071"/>
                    <a:pt x="1546" y="26668"/>
                    <a:pt x="2252" y="26366"/>
                  </a:cubicBezTo>
                  <a:lnTo>
                    <a:pt x="2252" y="26366"/>
                  </a:lnTo>
                  <a:cubicBezTo>
                    <a:pt x="1143" y="28483"/>
                    <a:pt x="1681" y="30298"/>
                    <a:pt x="2823" y="32113"/>
                  </a:cubicBezTo>
                  <a:cubicBezTo>
                    <a:pt x="3730" y="33552"/>
                    <a:pt x="6705" y="35952"/>
                    <a:pt x="8793" y="35952"/>
                  </a:cubicBezTo>
                  <a:cubicBezTo>
                    <a:pt x="8948" y="35952"/>
                    <a:pt x="9098" y="35938"/>
                    <a:pt x="9242" y="35910"/>
                  </a:cubicBezTo>
                  <a:cubicBezTo>
                    <a:pt x="7865" y="33928"/>
                    <a:pt x="8402" y="31575"/>
                    <a:pt x="8402" y="31575"/>
                  </a:cubicBezTo>
                  <a:lnTo>
                    <a:pt x="8402" y="31575"/>
                  </a:lnTo>
                  <a:cubicBezTo>
                    <a:pt x="8402" y="31575"/>
                    <a:pt x="9001" y="31616"/>
                    <a:pt x="9789" y="31616"/>
                  </a:cubicBezTo>
                  <a:cubicBezTo>
                    <a:pt x="11021" y="31616"/>
                    <a:pt x="12715" y="31516"/>
                    <a:pt x="13309" y="31004"/>
                  </a:cubicBezTo>
                  <a:cubicBezTo>
                    <a:pt x="12771" y="30298"/>
                    <a:pt x="11763" y="27509"/>
                    <a:pt x="11763" y="27508"/>
                  </a:cubicBezTo>
                  <a:lnTo>
                    <a:pt x="11763" y="27508"/>
                  </a:lnTo>
                  <a:cubicBezTo>
                    <a:pt x="13256" y="28983"/>
                    <a:pt x="14864" y="29421"/>
                    <a:pt x="16528" y="29421"/>
                  </a:cubicBezTo>
                  <a:cubicBezTo>
                    <a:pt x="17859" y="29421"/>
                    <a:pt x="19228" y="29140"/>
                    <a:pt x="20602" y="28886"/>
                  </a:cubicBezTo>
                  <a:cubicBezTo>
                    <a:pt x="21972" y="28609"/>
                    <a:pt x="23342" y="28323"/>
                    <a:pt x="24637" y="28323"/>
                  </a:cubicBezTo>
                  <a:cubicBezTo>
                    <a:pt x="25854" y="28323"/>
                    <a:pt x="27005" y="28575"/>
                    <a:pt x="28030" y="29323"/>
                  </a:cubicBezTo>
                  <a:cubicBezTo>
                    <a:pt x="27738" y="25005"/>
                    <a:pt x="33090" y="23291"/>
                    <a:pt x="33455" y="21392"/>
                  </a:cubicBezTo>
                  <a:lnTo>
                    <a:pt x="33455" y="21392"/>
                  </a:lnTo>
                  <a:cubicBezTo>
                    <a:pt x="33474" y="21862"/>
                    <a:pt x="33944" y="22234"/>
                    <a:pt x="34180" y="22736"/>
                  </a:cubicBezTo>
                  <a:cubicBezTo>
                    <a:pt x="34314" y="23307"/>
                    <a:pt x="34617" y="24013"/>
                    <a:pt x="34751" y="24685"/>
                  </a:cubicBezTo>
                  <a:cubicBezTo>
                    <a:pt x="34886" y="25828"/>
                    <a:pt x="34617" y="26937"/>
                    <a:pt x="33911" y="27777"/>
                  </a:cubicBezTo>
                  <a:cubicBezTo>
                    <a:pt x="35155" y="26803"/>
                    <a:pt x="36566" y="26366"/>
                    <a:pt x="37810" y="25257"/>
                  </a:cubicBezTo>
                  <a:cubicBezTo>
                    <a:pt x="39087" y="24282"/>
                    <a:pt x="40330" y="23005"/>
                    <a:pt x="41171" y="21761"/>
                  </a:cubicBezTo>
                  <a:cubicBezTo>
                    <a:pt x="42011" y="23711"/>
                    <a:pt x="43288" y="25693"/>
                    <a:pt x="44128" y="27643"/>
                  </a:cubicBezTo>
                  <a:cubicBezTo>
                    <a:pt x="44968" y="29458"/>
                    <a:pt x="45103" y="31844"/>
                    <a:pt x="44700" y="33659"/>
                  </a:cubicBezTo>
                  <a:cubicBezTo>
                    <a:pt x="46380" y="31709"/>
                    <a:pt x="47758" y="29323"/>
                    <a:pt x="49169" y="27206"/>
                  </a:cubicBezTo>
                  <a:cubicBezTo>
                    <a:pt x="50984" y="24282"/>
                    <a:pt x="51556" y="21761"/>
                    <a:pt x="51556" y="18400"/>
                  </a:cubicBezTo>
                  <a:cubicBezTo>
                    <a:pt x="51556" y="17291"/>
                    <a:pt x="51690" y="16283"/>
                    <a:pt x="51253" y="15308"/>
                  </a:cubicBezTo>
                  <a:lnTo>
                    <a:pt x="51253" y="15308"/>
                  </a:lnTo>
                  <a:cubicBezTo>
                    <a:pt x="51690" y="16014"/>
                    <a:pt x="52261" y="16585"/>
                    <a:pt x="52665" y="17123"/>
                  </a:cubicBezTo>
                  <a:cubicBezTo>
                    <a:pt x="52799" y="16014"/>
                    <a:pt x="52261" y="14771"/>
                    <a:pt x="51556" y="13762"/>
                  </a:cubicBezTo>
                  <a:cubicBezTo>
                    <a:pt x="50715" y="12519"/>
                    <a:pt x="49304" y="10973"/>
                    <a:pt x="48195" y="9864"/>
                  </a:cubicBezTo>
                  <a:cubicBezTo>
                    <a:pt x="46212" y="8183"/>
                    <a:pt x="43691" y="7478"/>
                    <a:pt x="41876" y="5932"/>
                  </a:cubicBezTo>
                  <a:cubicBezTo>
                    <a:pt x="42017" y="5918"/>
                    <a:pt x="42152" y="5912"/>
                    <a:pt x="42282" y="5912"/>
                  </a:cubicBezTo>
                  <a:cubicBezTo>
                    <a:pt x="43459" y="5912"/>
                    <a:pt x="44252" y="6435"/>
                    <a:pt x="45372" y="7041"/>
                  </a:cubicBezTo>
                  <a:cubicBezTo>
                    <a:pt x="41473" y="3982"/>
                    <a:pt x="36970" y="1730"/>
                    <a:pt x="32096" y="487"/>
                  </a:cubicBezTo>
                  <a:cubicBezTo>
                    <a:pt x="30703" y="158"/>
                    <a:pt x="29329" y="0"/>
                    <a:pt x="27902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sz="5156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180" name="Google Shape;981;p32">
              <a:extLst>
                <a:ext uri="{FF2B5EF4-FFF2-40B4-BE49-F238E27FC236}">
                  <a16:creationId xmlns:a16="http://schemas.microsoft.com/office/drawing/2014/main" id="{900BB52F-722C-4A63-833F-DE299C12AB92}"/>
                </a:ext>
              </a:extLst>
            </p:cNvPr>
            <p:cNvSpPr/>
            <p:nvPr/>
          </p:nvSpPr>
          <p:spPr>
            <a:xfrm>
              <a:off x="4266650" y="996350"/>
              <a:ext cx="80675" cy="246675"/>
            </a:xfrm>
            <a:custGeom>
              <a:avLst/>
              <a:gdLst/>
              <a:ahLst/>
              <a:cxnLst/>
              <a:rect l="l" t="t" r="r" b="b"/>
              <a:pathLst>
                <a:path w="3227" h="9867" extrusionOk="0">
                  <a:moveTo>
                    <a:pt x="3226" y="0"/>
                  </a:moveTo>
                  <a:cubicBezTo>
                    <a:pt x="3210" y="2555"/>
                    <a:pt x="2894" y="4614"/>
                    <a:pt x="1815" y="6641"/>
                  </a:cubicBezTo>
                  <a:lnTo>
                    <a:pt x="1815" y="6775"/>
                  </a:lnTo>
                  <a:cubicBezTo>
                    <a:pt x="2894" y="4617"/>
                    <a:pt x="3210" y="2555"/>
                    <a:pt x="3226" y="0"/>
                  </a:cubicBezTo>
                  <a:close/>
                  <a:moveTo>
                    <a:pt x="701" y="8765"/>
                  </a:moveTo>
                  <a:lnTo>
                    <a:pt x="701" y="8765"/>
                  </a:lnTo>
                  <a:cubicBezTo>
                    <a:pt x="402" y="9164"/>
                    <a:pt x="268" y="9432"/>
                    <a:pt x="0" y="9733"/>
                  </a:cubicBezTo>
                  <a:lnTo>
                    <a:pt x="0" y="9867"/>
                  </a:lnTo>
                  <a:cubicBezTo>
                    <a:pt x="268" y="9432"/>
                    <a:pt x="402" y="9164"/>
                    <a:pt x="701" y="8765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sz="5156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181" name="Google Shape;982;p32">
              <a:extLst>
                <a:ext uri="{FF2B5EF4-FFF2-40B4-BE49-F238E27FC236}">
                  <a16:creationId xmlns:a16="http://schemas.microsoft.com/office/drawing/2014/main" id="{52AC4ACA-37F3-4522-8B02-DE49F94A3306}"/>
                </a:ext>
              </a:extLst>
            </p:cNvPr>
            <p:cNvSpPr/>
            <p:nvPr/>
          </p:nvSpPr>
          <p:spPr>
            <a:xfrm>
              <a:off x="4287650" y="1162350"/>
              <a:ext cx="24400" cy="48750"/>
            </a:xfrm>
            <a:custGeom>
              <a:avLst/>
              <a:gdLst/>
              <a:ahLst/>
              <a:cxnLst/>
              <a:rect l="l" t="t" r="r" b="b"/>
              <a:pathLst>
                <a:path w="976" h="1950" extrusionOk="0">
                  <a:moveTo>
                    <a:pt x="975" y="1"/>
                  </a:moveTo>
                  <a:cubicBezTo>
                    <a:pt x="706" y="706"/>
                    <a:pt x="404" y="1278"/>
                    <a:pt x="0" y="1950"/>
                  </a:cubicBezTo>
                  <a:cubicBezTo>
                    <a:pt x="404" y="1278"/>
                    <a:pt x="706" y="706"/>
                    <a:pt x="975" y="135"/>
                  </a:cubicBezTo>
                  <a:lnTo>
                    <a:pt x="975" y="1"/>
                  </a:ln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sz="5156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182" name="Google Shape;983;p32">
              <a:extLst>
                <a:ext uri="{FF2B5EF4-FFF2-40B4-BE49-F238E27FC236}">
                  <a16:creationId xmlns:a16="http://schemas.microsoft.com/office/drawing/2014/main" id="{0A76BAB6-BB88-4B6A-A1C7-8217320C2884}"/>
                </a:ext>
              </a:extLst>
            </p:cNvPr>
            <p:cNvSpPr/>
            <p:nvPr/>
          </p:nvSpPr>
          <p:spPr>
            <a:xfrm>
              <a:off x="3759150" y="1134625"/>
              <a:ext cx="241150" cy="122700"/>
            </a:xfrm>
            <a:custGeom>
              <a:avLst/>
              <a:gdLst/>
              <a:ahLst/>
              <a:cxnLst/>
              <a:rect l="l" t="t" r="r" b="b"/>
              <a:pathLst>
                <a:path w="9646" h="4908" extrusionOk="0">
                  <a:moveTo>
                    <a:pt x="6588" y="404"/>
                  </a:moveTo>
                  <a:cubicBezTo>
                    <a:pt x="6722" y="404"/>
                    <a:pt x="6722" y="538"/>
                    <a:pt x="6722" y="538"/>
                  </a:cubicBezTo>
                  <a:cubicBezTo>
                    <a:pt x="6722" y="404"/>
                    <a:pt x="6722" y="404"/>
                    <a:pt x="6588" y="404"/>
                  </a:cubicBezTo>
                  <a:close/>
                  <a:moveTo>
                    <a:pt x="9646" y="1245"/>
                  </a:moveTo>
                  <a:lnTo>
                    <a:pt x="9646" y="1245"/>
                  </a:lnTo>
                  <a:cubicBezTo>
                    <a:pt x="8537" y="2219"/>
                    <a:pt x="6991" y="2656"/>
                    <a:pt x="5882" y="3630"/>
                  </a:cubicBezTo>
                  <a:cubicBezTo>
                    <a:pt x="7125" y="2656"/>
                    <a:pt x="8537" y="2219"/>
                    <a:pt x="9646" y="1245"/>
                  </a:cubicBezTo>
                  <a:close/>
                  <a:moveTo>
                    <a:pt x="2790" y="0"/>
                  </a:moveTo>
                  <a:lnTo>
                    <a:pt x="2790" y="0"/>
                  </a:lnTo>
                  <a:cubicBezTo>
                    <a:pt x="1379" y="1110"/>
                    <a:pt x="1" y="2656"/>
                    <a:pt x="1" y="4907"/>
                  </a:cubicBezTo>
                  <a:cubicBezTo>
                    <a:pt x="1" y="2656"/>
                    <a:pt x="1547" y="1110"/>
                    <a:pt x="2790" y="0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sz="5156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183" name="Google Shape;984;p32">
              <a:extLst>
                <a:ext uri="{FF2B5EF4-FFF2-40B4-BE49-F238E27FC236}">
                  <a16:creationId xmlns:a16="http://schemas.microsoft.com/office/drawing/2014/main" id="{6D033E4D-BE1B-4631-9F19-45DBA61747BD}"/>
                </a:ext>
              </a:extLst>
            </p:cNvPr>
            <p:cNvSpPr/>
            <p:nvPr/>
          </p:nvSpPr>
          <p:spPr>
            <a:xfrm>
              <a:off x="3058425" y="1190075"/>
              <a:ext cx="56300" cy="21025"/>
            </a:xfrm>
            <a:custGeom>
              <a:avLst/>
              <a:gdLst/>
              <a:ahLst/>
              <a:cxnLst/>
              <a:rect l="l" t="t" r="r" b="b"/>
              <a:pathLst>
                <a:path w="2252" h="841" extrusionOk="0">
                  <a:moveTo>
                    <a:pt x="2252" y="1"/>
                  </a:moveTo>
                  <a:cubicBezTo>
                    <a:pt x="1546" y="303"/>
                    <a:pt x="706" y="706"/>
                    <a:pt x="0" y="841"/>
                  </a:cubicBezTo>
                  <a:cubicBezTo>
                    <a:pt x="706" y="706"/>
                    <a:pt x="1546" y="438"/>
                    <a:pt x="2252" y="169"/>
                  </a:cubicBezTo>
                  <a:lnTo>
                    <a:pt x="2252" y="1"/>
                  </a:ln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sz="5156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184" name="Google Shape;985;p32">
              <a:extLst>
                <a:ext uri="{FF2B5EF4-FFF2-40B4-BE49-F238E27FC236}">
                  <a16:creationId xmlns:a16="http://schemas.microsoft.com/office/drawing/2014/main" id="{DE60CB05-A775-44C9-AB59-94B26AFB361C}"/>
                </a:ext>
              </a:extLst>
            </p:cNvPr>
            <p:cNvSpPr/>
            <p:nvPr/>
          </p:nvSpPr>
          <p:spPr>
            <a:xfrm>
              <a:off x="3671800" y="1239650"/>
              <a:ext cx="87375" cy="27750"/>
            </a:xfrm>
            <a:custGeom>
              <a:avLst/>
              <a:gdLst/>
              <a:ahLst/>
              <a:cxnLst/>
              <a:rect l="l" t="t" r="r" b="b"/>
              <a:pathLst>
                <a:path w="3495" h="1110" extrusionOk="0">
                  <a:moveTo>
                    <a:pt x="0" y="1"/>
                  </a:moveTo>
                  <a:lnTo>
                    <a:pt x="0" y="1"/>
                  </a:lnTo>
                  <a:cubicBezTo>
                    <a:pt x="1243" y="1"/>
                    <a:pt x="2520" y="270"/>
                    <a:pt x="3495" y="1110"/>
                  </a:cubicBezTo>
                  <a:lnTo>
                    <a:pt x="3495" y="975"/>
                  </a:lnTo>
                  <a:cubicBezTo>
                    <a:pt x="2520" y="270"/>
                    <a:pt x="1243" y="1"/>
                    <a:pt x="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sz="5156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185" name="Google Shape;986;p32">
              <a:extLst>
                <a:ext uri="{FF2B5EF4-FFF2-40B4-BE49-F238E27FC236}">
                  <a16:creationId xmlns:a16="http://schemas.microsoft.com/office/drawing/2014/main" id="{E3AADBFA-EB66-438B-9619-575A52353D2C}"/>
                </a:ext>
              </a:extLst>
            </p:cNvPr>
            <p:cNvSpPr/>
            <p:nvPr/>
          </p:nvSpPr>
          <p:spPr>
            <a:xfrm>
              <a:off x="3097075" y="1260650"/>
              <a:ext cx="136975" cy="157150"/>
            </a:xfrm>
            <a:custGeom>
              <a:avLst/>
              <a:gdLst/>
              <a:ahLst/>
              <a:cxnLst/>
              <a:rect l="l" t="t" r="r" b="b"/>
              <a:pathLst>
                <a:path w="5479" h="6286" extrusionOk="0">
                  <a:moveTo>
                    <a:pt x="3495" y="5176"/>
                  </a:moveTo>
                  <a:lnTo>
                    <a:pt x="3495" y="5176"/>
                  </a:lnTo>
                  <a:cubicBezTo>
                    <a:pt x="4067" y="5580"/>
                    <a:pt x="4773" y="6017"/>
                    <a:pt x="5478" y="6286"/>
                  </a:cubicBezTo>
                  <a:lnTo>
                    <a:pt x="5478" y="6286"/>
                  </a:lnTo>
                  <a:cubicBezTo>
                    <a:pt x="4773" y="6017"/>
                    <a:pt x="4067" y="5580"/>
                    <a:pt x="3495" y="5176"/>
                  </a:cubicBezTo>
                  <a:close/>
                  <a:moveTo>
                    <a:pt x="0" y="1"/>
                  </a:moveTo>
                  <a:cubicBezTo>
                    <a:pt x="135" y="975"/>
                    <a:pt x="571" y="1950"/>
                    <a:pt x="1277" y="2925"/>
                  </a:cubicBezTo>
                  <a:cubicBezTo>
                    <a:pt x="1546" y="3362"/>
                    <a:pt x="1983" y="3899"/>
                    <a:pt x="2521" y="4336"/>
                  </a:cubicBezTo>
                  <a:lnTo>
                    <a:pt x="2521" y="4336"/>
                  </a:lnTo>
                  <a:cubicBezTo>
                    <a:pt x="1983" y="3899"/>
                    <a:pt x="1546" y="3362"/>
                    <a:pt x="1277" y="2925"/>
                  </a:cubicBezTo>
                  <a:cubicBezTo>
                    <a:pt x="571" y="1950"/>
                    <a:pt x="135" y="975"/>
                    <a:pt x="0" y="1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sz="5156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186" name="Google Shape;987;p32">
              <a:extLst>
                <a:ext uri="{FF2B5EF4-FFF2-40B4-BE49-F238E27FC236}">
                  <a16:creationId xmlns:a16="http://schemas.microsoft.com/office/drawing/2014/main" id="{5C380CE3-CD51-40AD-A9B5-3E8AC0738821}"/>
                </a:ext>
              </a:extLst>
            </p:cNvPr>
            <p:cNvSpPr/>
            <p:nvPr/>
          </p:nvSpPr>
          <p:spPr>
            <a:xfrm>
              <a:off x="3234025" y="1417775"/>
              <a:ext cx="6750" cy="3375"/>
            </a:xfrm>
            <a:custGeom>
              <a:avLst/>
              <a:gdLst/>
              <a:ahLst/>
              <a:cxnLst/>
              <a:rect l="l" t="t" r="r" b="b"/>
              <a:pathLst>
                <a:path w="270" h="135" extrusionOk="0">
                  <a:moveTo>
                    <a:pt x="0" y="1"/>
                  </a:moveTo>
                  <a:cubicBezTo>
                    <a:pt x="0" y="135"/>
                    <a:pt x="135" y="135"/>
                    <a:pt x="269" y="135"/>
                  </a:cubicBezTo>
                  <a:cubicBezTo>
                    <a:pt x="135" y="135"/>
                    <a:pt x="135" y="135"/>
                    <a:pt x="0" y="1"/>
                  </a:cubicBez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sz="5156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187" name="Google Shape;988;p32">
              <a:extLst>
                <a:ext uri="{FF2B5EF4-FFF2-40B4-BE49-F238E27FC236}">
                  <a16:creationId xmlns:a16="http://schemas.microsoft.com/office/drawing/2014/main" id="{DC7587FD-34E5-4BEE-B2EE-FA19220BC59D}"/>
                </a:ext>
              </a:extLst>
            </p:cNvPr>
            <p:cNvSpPr/>
            <p:nvPr/>
          </p:nvSpPr>
          <p:spPr>
            <a:xfrm>
              <a:off x="4175900" y="1351525"/>
              <a:ext cx="16775" cy="24275"/>
            </a:xfrm>
            <a:custGeom>
              <a:avLst/>
              <a:gdLst/>
              <a:ahLst/>
              <a:cxnLst/>
              <a:rect l="l" t="t" r="r" b="b"/>
              <a:pathLst>
                <a:path w="671" h="971" extrusionOk="0">
                  <a:moveTo>
                    <a:pt x="670" y="1"/>
                  </a:moveTo>
                  <a:lnTo>
                    <a:pt x="670" y="1"/>
                  </a:lnTo>
                  <a:cubicBezTo>
                    <a:pt x="535" y="268"/>
                    <a:pt x="268" y="569"/>
                    <a:pt x="1" y="836"/>
                  </a:cubicBezTo>
                  <a:lnTo>
                    <a:pt x="1" y="970"/>
                  </a:lnTo>
                  <a:cubicBezTo>
                    <a:pt x="268" y="569"/>
                    <a:pt x="535" y="268"/>
                    <a:pt x="67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sz="5156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188" name="Google Shape;989;p32">
              <a:extLst>
                <a:ext uri="{FF2B5EF4-FFF2-40B4-BE49-F238E27FC236}">
                  <a16:creationId xmlns:a16="http://schemas.microsoft.com/office/drawing/2014/main" id="{23D81141-76E8-413F-93DC-32E522F857BA}"/>
                </a:ext>
              </a:extLst>
            </p:cNvPr>
            <p:cNvSpPr/>
            <p:nvPr/>
          </p:nvSpPr>
          <p:spPr>
            <a:xfrm>
              <a:off x="4000300" y="1074975"/>
              <a:ext cx="161350" cy="147050"/>
            </a:xfrm>
            <a:custGeom>
              <a:avLst/>
              <a:gdLst/>
              <a:ahLst/>
              <a:cxnLst/>
              <a:rect l="l" t="t" r="r" b="b"/>
              <a:pathLst>
                <a:path w="6454" h="5882" extrusionOk="0">
                  <a:moveTo>
                    <a:pt x="3481" y="21"/>
                  </a:moveTo>
                  <a:cubicBezTo>
                    <a:pt x="2641" y="1258"/>
                    <a:pt x="1405" y="2526"/>
                    <a:pt x="135" y="3496"/>
                  </a:cubicBezTo>
                  <a:cubicBezTo>
                    <a:pt x="135" y="3630"/>
                    <a:pt x="0" y="3630"/>
                    <a:pt x="0" y="3630"/>
                  </a:cubicBezTo>
                  <a:lnTo>
                    <a:pt x="135" y="3630"/>
                  </a:lnTo>
                  <a:cubicBezTo>
                    <a:pt x="1405" y="2527"/>
                    <a:pt x="2641" y="1258"/>
                    <a:pt x="3481" y="21"/>
                  </a:cubicBezTo>
                  <a:close/>
                  <a:moveTo>
                    <a:pt x="3496" y="0"/>
                  </a:moveTo>
                  <a:cubicBezTo>
                    <a:pt x="4336" y="2084"/>
                    <a:pt x="5613" y="3932"/>
                    <a:pt x="6453" y="5882"/>
                  </a:cubicBezTo>
                  <a:cubicBezTo>
                    <a:pt x="5613" y="3932"/>
                    <a:pt x="4336" y="1950"/>
                    <a:pt x="3496" y="0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sz="5156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189" name="Google Shape;990;p32">
              <a:extLst>
                <a:ext uri="{FF2B5EF4-FFF2-40B4-BE49-F238E27FC236}">
                  <a16:creationId xmlns:a16="http://schemas.microsoft.com/office/drawing/2014/main" id="{0FC9BDC9-80FE-48A1-9B18-B333F387DA6F}"/>
                </a:ext>
              </a:extLst>
            </p:cNvPr>
            <p:cNvSpPr/>
            <p:nvPr/>
          </p:nvSpPr>
          <p:spPr>
            <a:xfrm>
              <a:off x="4266650" y="1239650"/>
              <a:ext cx="25" cy="3375"/>
            </a:xfrm>
            <a:custGeom>
              <a:avLst/>
              <a:gdLst/>
              <a:ahLst/>
              <a:cxnLst/>
              <a:rect l="l" t="t" r="r" b="b"/>
              <a:pathLst>
                <a:path w="1" h="135" extrusionOk="0">
                  <a:moveTo>
                    <a:pt x="0" y="1"/>
                  </a:moveTo>
                  <a:lnTo>
                    <a:pt x="0" y="1"/>
                  </a:lnTo>
                  <a:lnTo>
                    <a:pt x="0" y="135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E8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sz="5156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190" name="Google Shape;991;p32">
              <a:extLst>
                <a:ext uri="{FF2B5EF4-FFF2-40B4-BE49-F238E27FC236}">
                  <a16:creationId xmlns:a16="http://schemas.microsoft.com/office/drawing/2014/main" id="{868C0B39-2C6F-4A52-B14D-28B7041985C3}"/>
                </a:ext>
              </a:extLst>
            </p:cNvPr>
            <p:cNvSpPr/>
            <p:nvPr/>
          </p:nvSpPr>
          <p:spPr>
            <a:xfrm>
              <a:off x="3265100" y="1239650"/>
              <a:ext cx="1001575" cy="126050"/>
            </a:xfrm>
            <a:custGeom>
              <a:avLst/>
              <a:gdLst/>
              <a:ahLst/>
              <a:cxnLst/>
              <a:rect l="l" t="t" r="r" b="b"/>
              <a:pathLst>
                <a:path w="40063" h="5042" extrusionOk="0">
                  <a:moveTo>
                    <a:pt x="135" y="3227"/>
                  </a:moveTo>
                  <a:cubicBezTo>
                    <a:pt x="135" y="3227"/>
                    <a:pt x="841" y="3361"/>
                    <a:pt x="1816" y="3361"/>
                  </a:cubicBezTo>
                  <a:cubicBezTo>
                    <a:pt x="2253" y="3361"/>
                    <a:pt x="2824" y="3227"/>
                    <a:pt x="3362" y="3227"/>
                  </a:cubicBezTo>
                  <a:close/>
                  <a:moveTo>
                    <a:pt x="40062" y="1"/>
                  </a:moveTo>
                  <a:cubicBezTo>
                    <a:pt x="39224" y="1542"/>
                    <a:pt x="38253" y="3050"/>
                    <a:pt x="37114" y="4459"/>
                  </a:cubicBezTo>
                  <a:lnTo>
                    <a:pt x="37114" y="4459"/>
                  </a:lnTo>
                  <a:cubicBezTo>
                    <a:pt x="38253" y="3050"/>
                    <a:pt x="39224" y="1543"/>
                    <a:pt x="40062" y="135"/>
                  </a:cubicBezTo>
                  <a:lnTo>
                    <a:pt x="40062" y="1"/>
                  </a:lnTo>
                  <a:close/>
                  <a:moveTo>
                    <a:pt x="135" y="3227"/>
                  </a:moveTo>
                  <a:lnTo>
                    <a:pt x="135" y="3227"/>
                  </a:lnTo>
                  <a:cubicBezTo>
                    <a:pt x="135" y="3227"/>
                    <a:pt x="1" y="3900"/>
                    <a:pt x="1" y="5042"/>
                  </a:cubicBezTo>
                  <a:cubicBezTo>
                    <a:pt x="1" y="4068"/>
                    <a:pt x="135" y="3228"/>
                    <a:pt x="135" y="3227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sz="5156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191" name="Google Shape;992;p32">
              <a:extLst>
                <a:ext uri="{FF2B5EF4-FFF2-40B4-BE49-F238E27FC236}">
                  <a16:creationId xmlns:a16="http://schemas.microsoft.com/office/drawing/2014/main" id="{FDEC5419-D47E-4EDC-8657-89BCD3D011C6}"/>
                </a:ext>
              </a:extLst>
            </p:cNvPr>
            <p:cNvSpPr/>
            <p:nvPr/>
          </p:nvSpPr>
          <p:spPr>
            <a:xfrm>
              <a:off x="3240750" y="1421125"/>
              <a:ext cx="25" cy="4250"/>
            </a:xfrm>
            <a:custGeom>
              <a:avLst/>
              <a:gdLst/>
              <a:ahLst/>
              <a:cxnLst/>
              <a:rect l="l" t="t" r="r" b="b"/>
              <a:pathLst>
                <a:path w="1" h="170" extrusionOk="0">
                  <a:moveTo>
                    <a:pt x="0" y="1"/>
                  </a:moveTo>
                  <a:lnTo>
                    <a:pt x="0" y="1"/>
                  </a:lnTo>
                  <a:lnTo>
                    <a:pt x="0" y="169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DFA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sz="5156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192" name="Google Shape;993;p32">
              <a:extLst>
                <a:ext uri="{FF2B5EF4-FFF2-40B4-BE49-F238E27FC236}">
                  <a16:creationId xmlns:a16="http://schemas.microsoft.com/office/drawing/2014/main" id="{A95A7CC2-C218-4A9C-A330-B75DF0C560A0}"/>
                </a:ext>
              </a:extLst>
            </p:cNvPr>
            <p:cNvSpPr/>
            <p:nvPr/>
          </p:nvSpPr>
          <p:spPr>
            <a:xfrm>
              <a:off x="3240750" y="1421125"/>
              <a:ext cx="48750" cy="10950"/>
            </a:xfrm>
            <a:custGeom>
              <a:avLst/>
              <a:gdLst/>
              <a:ahLst/>
              <a:cxnLst/>
              <a:rect l="l" t="t" r="r" b="b"/>
              <a:pathLst>
                <a:path w="1950" h="438" extrusionOk="0">
                  <a:moveTo>
                    <a:pt x="0" y="1"/>
                  </a:moveTo>
                  <a:lnTo>
                    <a:pt x="0" y="169"/>
                  </a:lnTo>
                  <a:cubicBezTo>
                    <a:pt x="572" y="303"/>
                    <a:pt x="1109" y="438"/>
                    <a:pt x="1546" y="438"/>
                  </a:cubicBezTo>
                  <a:cubicBezTo>
                    <a:pt x="1109" y="438"/>
                    <a:pt x="572" y="303"/>
                    <a:pt x="0" y="1"/>
                  </a:cubicBezTo>
                  <a:close/>
                  <a:moveTo>
                    <a:pt x="1949" y="303"/>
                  </a:moveTo>
                  <a:cubicBezTo>
                    <a:pt x="1815" y="438"/>
                    <a:pt x="1681" y="438"/>
                    <a:pt x="1546" y="438"/>
                  </a:cubicBezTo>
                  <a:lnTo>
                    <a:pt x="1949" y="438"/>
                  </a:lnTo>
                  <a:lnTo>
                    <a:pt x="1949" y="303"/>
                  </a:ln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sz="5156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193" name="Google Shape;994;p32">
              <a:extLst>
                <a:ext uri="{FF2B5EF4-FFF2-40B4-BE49-F238E27FC236}">
                  <a16:creationId xmlns:a16="http://schemas.microsoft.com/office/drawing/2014/main" id="{5EF0A9CE-5E1B-432E-8F0D-CB7FD2A8E31C}"/>
                </a:ext>
              </a:extLst>
            </p:cNvPr>
            <p:cNvSpPr/>
            <p:nvPr/>
          </p:nvSpPr>
          <p:spPr>
            <a:xfrm>
              <a:off x="3058425" y="819550"/>
              <a:ext cx="1316625" cy="612525"/>
            </a:xfrm>
            <a:custGeom>
              <a:avLst/>
              <a:gdLst/>
              <a:ahLst/>
              <a:cxnLst/>
              <a:rect l="l" t="t" r="r" b="b"/>
              <a:pathLst>
                <a:path w="52665" h="24501" extrusionOk="0">
                  <a:moveTo>
                    <a:pt x="49741" y="0"/>
                  </a:moveTo>
                  <a:lnTo>
                    <a:pt x="49741" y="0"/>
                  </a:lnTo>
                  <a:cubicBezTo>
                    <a:pt x="51690" y="6016"/>
                    <a:pt x="49035" y="14418"/>
                    <a:pt x="45809" y="15259"/>
                  </a:cubicBezTo>
                  <a:cubicBezTo>
                    <a:pt x="46077" y="13309"/>
                    <a:pt x="43422" y="8671"/>
                    <a:pt x="42582" y="6991"/>
                  </a:cubicBezTo>
                  <a:cubicBezTo>
                    <a:pt x="41742" y="4907"/>
                    <a:pt x="40498" y="3059"/>
                    <a:pt x="39658" y="975"/>
                  </a:cubicBezTo>
                  <a:cubicBezTo>
                    <a:pt x="38818" y="2218"/>
                    <a:pt x="37541" y="3495"/>
                    <a:pt x="36297" y="4605"/>
                  </a:cubicBezTo>
                  <a:cubicBezTo>
                    <a:pt x="35155" y="5579"/>
                    <a:pt x="33609" y="6016"/>
                    <a:pt x="32365" y="6991"/>
                  </a:cubicBezTo>
                  <a:cubicBezTo>
                    <a:pt x="33071" y="6151"/>
                    <a:pt x="33340" y="5041"/>
                    <a:pt x="33205" y="3899"/>
                  </a:cubicBezTo>
                  <a:cubicBezTo>
                    <a:pt x="33071" y="3361"/>
                    <a:pt x="32937" y="2521"/>
                    <a:pt x="32634" y="1949"/>
                  </a:cubicBezTo>
                  <a:cubicBezTo>
                    <a:pt x="32500" y="1546"/>
                    <a:pt x="31928" y="1109"/>
                    <a:pt x="31928" y="538"/>
                  </a:cubicBezTo>
                  <a:cubicBezTo>
                    <a:pt x="31659" y="2386"/>
                    <a:pt x="26349" y="4201"/>
                    <a:pt x="26484" y="8671"/>
                  </a:cubicBezTo>
                  <a:cubicBezTo>
                    <a:pt x="25509" y="7831"/>
                    <a:pt x="24232" y="7562"/>
                    <a:pt x="23123" y="7562"/>
                  </a:cubicBezTo>
                  <a:cubicBezTo>
                    <a:pt x="21846" y="7562"/>
                    <a:pt x="20468" y="7831"/>
                    <a:pt x="19056" y="8100"/>
                  </a:cubicBezTo>
                  <a:cubicBezTo>
                    <a:pt x="17813" y="8402"/>
                    <a:pt x="16401" y="8671"/>
                    <a:pt x="14990" y="8671"/>
                  </a:cubicBezTo>
                  <a:cubicBezTo>
                    <a:pt x="13309" y="8671"/>
                    <a:pt x="11763" y="8268"/>
                    <a:pt x="10251" y="6722"/>
                  </a:cubicBezTo>
                  <a:lnTo>
                    <a:pt x="10251" y="6722"/>
                  </a:lnTo>
                  <a:cubicBezTo>
                    <a:pt x="10385" y="6991"/>
                    <a:pt x="11225" y="9511"/>
                    <a:pt x="11763" y="10217"/>
                  </a:cubicBezTo>
                  <a:cubicBezTo>
                    <a:pt x="11225" y="10789"/>
                    <a:pt x="9679" y="10923"/>
                    <a:pt x="8570" y="10923"/>
                  </a:cubicBezTo>
                  <a:cubicBezTo>
                    <a:pt x="7562" y="10923"/>
                    <a:pt x="6890" y="10789"/>
                    <a:pt x="6890" y="10789"/>
                  </a:cubicBezTo>
                  <a:lnTo>
                    <a:pt x="6890" y="10789"/>
                  </a:lnTo>
                  <a:cubicBezTo>
                    <a:pt x="6890" y="10789"/>
                    <a:pt x="6319" y="13141"/>
                    <a:pt x="7865" y="15259"/>
                  </a:cubicBezTo>
                  <a:lnTo>
                    <a:pt x="7293" y="15259"/>
                  </a:lnTo>
                  <a:cubicBezTo>
                    <a:pt x="5613" y="15259"/>
                    <a:pt x="3361" y="13578"/>
                    <a:pt x="1983" y="12301"/>
                  </a:cubicBezTo>
                  <a:cubicBezTo>
                    <a:pt x="1277" y="13444"/>
                    <a:pt x="571" y="14553"/>
                    <a:pt x="0" y="15662"/>
                  </a:cubicBezTo>
                  <a:cubicBezTo>
                    <a:pt x="706" y="15527"/>
                    <a:pt x="1546" y="15124"/>
                    <a:pt x="2252" y="14822"/>
                  </a:cubicBezTo>
                  <a:lnTo>
                    <a:pt x="2252" y="14822"/>
                  </a:lnTo>
                  <a:cubicBezTo>
                    <a:pt x="1681" y="15830"/>
                    <a:pt x="1546" y="16670"/>
                    <a:pt x="1546" y="17645"/>
                  </a:cubicBezTo>
                  <a:cubicBezTo>
                    <a:pt x="1681" y="18619"/>
                    <a:pt x="2117" y="19594"/>
                    <a:pt x="2823" y="20569"/>
                  </a:cubicBezTo>
                  <a:cubicBezTo>
                    <a:pt x="3092" y="21006"/>
                    <a:pt x="3529" y="21543"/>
                    <a:pt x="4067" y="21980"/>
                  </a:cubicBezTo>
                  <a:cubicBezTo>
                    <a:pt x="4369" y="22249"/>
                    <a:pt x="4638" y="22552"/>
                    <a:pt x="5041" y="22820"/>
                  </a:cubicBezTo>
                  <a:cubicBezTo>
                    <a:pt x="5613" y="23224"/>
                    <a:pt x="6319" y="23661"/>
                    <a:pt x="7024" y="23930"/>
                  </a:cubicBezTo>
                  <a:cubicBezTo>
                    <a:pt x="7159" y="24064"/>
                    <a:pt x="7159" y="24064"/>
                    <a:pt x="7293" y="24064"/>
                  </a:cubicBezTo>
                  <a:cubicBezTo>
                    <a:pt x="7865" y="24366"/>
                    <a:pt x="8402" y="24501"/>
                    <a:pt x="8839" y="24501"/>
                  </a:cubicBezTo>
                  <a:cubicBezTo>
                    <a:pt x="8974" y="24501"/>
                    <a:pt x="9108" y="24501"/>
                    <a:pt x="9242" y="24366"/>
                  </a:cubicBezTo>
                  <a:cubicBezTo>
                    <a:pt x="8705" y="23526"/>
                    <a:pt x="8402" y="22552"/>
                    <a:pt x="8268" y="21846"/>
                  </a:cubicBezTo>
                  <a:cubicBezTo>
                    <a:pt x="8268" y="20703"/>
                    <a:pt x="8402" y="20031"/>
                    <a:pt x="8402" y="20031"/>
                  </a:cubicBezTo>
                  <a:lnTo>
                    <a:pt x="11629" y="20031"/>
                  </a:lnTo>
                  <a:cubicBezTo>
                    <a:pt x="12334" y="19863"/>
                    <a:pt x="13040" y="19728"/>
                    <a:pt x="13309" y="19460"/>
                  </a:cubicBezTo>
                  <a:cubicBezTo>
                    <a:pt x="12781" y="18767"/>
                    <a:pt x="11962" y="16195"/>
                    <a:pt x="11773" y="15974"/>
                  </a:cubicBezTo>
                  <a:lnTo>
                    <a:pt x="11773" y="15974"/>
                  </a:lnTo>
                  <a:cubicBezTo>
                    <a:pt x="12477" y="16675"/>
                    <a:pt x="13312" y="17209"/>
                    <a:pt x="14015" y="17510"/>
                  </a:cubicBezTo>
                  <a:cubicBezTo>
                    <a:pt x="14855" y="17779"/>
                    <a:pt x="15695" y="17914"/>
                    <a:pt x="16536" y="17914"/>
                  </a:cubicBezTo>
                  <a:cubicBezTo>
                    <a:pt x="17947" y="17914"/>
                    <a:pt x="19325" y="17645"/>
                    <a:pt x="20602" y="17342"/>
                  </a:cubicBezTo>
                  <a:cubicBezTo>
                    <a:pt x="22014" y="17073"/>
                    <a:pt x="23257" y="16805"/>
                    <a:pt x="24534" y="16805"/>
                  </a:cubicBezTo>
                  <a:cubicBezTo>
                    <a:pt x="25778" y="16805"/>
                    <a:pt x="27055" y="17073"/>
                    <a:pt x="28030" y="17779"/>
                  </a:cubicBezTo>
                  <a:lnTo>
                    <a:pt x="28030" y="17510"/>
                  </a:lnTo>
                  <a:cubicBezTo>
                    <a:pt x="28030" y="15259"/>
                    <a:pt x="29408" y="13713"/>
                    <a:pt x="30819" y="12603"/>
                  </a:cubicBezTo>
                  <a:cubicBezTo>
                    <a:pt x="32096" y="11461"/>
                    <a:pt x="33340" y="10621"/>
                    <a:pt x="33474" y="9780"/>
                  </a:cubicBezTo>
                  <a:cubicBezTo>
                    <a:pt x="33474" y="10352"/>
                    <a:pt x="34046" y="10789"/>
                    <a:pt x="34180" y="11192"/>
                  </a:cubicBezTo>
                  <a:cubicBezTo>
                    <a:pt x="34314" y="11763"/>
                    <a:pt x="34617" y="12469"/>
                    <a:pt x="34617" y="13007"/>
                  </a:cubicBezTo>
                  <a:cubicBezTo>
                    <a:pt x="34751" y="13007"/>
                    <a:pt x="34751" y="13007"/>
                    <a:pt x="34751" y="13141"/>
                  </a:cubicBezTo>
                  <a:lnTo>
                    <a:pt x="34751" y="13578"/>
                  </a:lnTo>
                  <a:cubicBezTo>
                    <a:pt x="34751" y="14553"/>
                    <a:pt x="34449" y="15393"/>
                    <a:pt x="33911" y="16233"/>
                  </a:cubicBezTo>
                  <a:cubicBezTo>
                    <a:pt x="35155" y="15259"/>
                    <a:pt x="36566" y="14822"/>
                    <a:pt x="37675" y="13847"/>
                  </a:cubicBezTo>
                  <a:cubicBezTo>
                    <a:pt x="37675" y="13847"/>
                    <a:pt x="37810" y="13847"/>
                    <a:pt x="37810" y="13713"/>
                  </a:cubicBezTo>
                  <a:cubicBezTo>
                    <a:pt x="39087" y="12738"/>
                    <a:pt x="40330" y="11461"/>
                    <a:pt x="41171" y="10217"/>
                  </a:cubicBezTo>
                  <a:cubicBezTo>
                    <a:pt x="42011" y="12167"/>
                    <a:pt x="43288" y="14149"/>
                    <a:pt x="44128" y="16099"/>
                  </a:cubicBezTo>
                  <a:cubicBezTo>
                    <a:pt x="44532" y="17208"/>
                    <a:pt x="44834" y="18351"/>
                    <a:pt x="44968" y="19460"/>
                  </a:cubicBezTo>
                  <a:cubicBezTo>
                    <a:pt x="44968" y="20434"/>
                    <a:pt x="44968" y="21274"/>
                    <a:pt x="44700" y="22115"/>
                  </a:cubicBezTo>
                  <a:cubicBezTo>
                    <a:pt x="44968" y="21846"/>
                    <a:pt x="45237" y="21543"/>
                    <a:pt x="45372" y="21274"/>
                  </a:cubicBezTo>
                  <a:cubicBezTo>
                    <a:pt x="46514" y="19863"/>
                    <a:pt x="47489" y="18351"/>
                    <a:pt x="48329" y="16805"/>
                  </a:cubicBezTo>
                  <a:cubicBezTo>
                    <a:pt x="48598" y="16502"/>
                    <a:pt x="48733" y="16233"/>
                    <a:pt x="49035" y="15830"/>
                  </a:cubicBezTo>
                  <a:lnTo>
                    <a:pt x="49169" y="15662"/>
                  </a:lnTo>
                  <a:cubicBezTo>
                    <a:pt x="49573" y="14990"/>
                    <a:pt x="49875" y="14418"/>
                    <a:pt x="50144" y="13713"/>
                  </a:cubicBezTo>
                  <a:cubicBezTo>
                    <a:pt x="51253" y="11629"/>
                    <a:pt x="51556" y="9511"/>
                    <a:pt x="51556" y="6856"/>
                  </a:cubicBezTo>
                  <a:lnTo>
                    <a:pt x="51556" y="4739"/>
                  </a:lnTo>
                  <a:cubicBezTo>
                    <a:pt x="51421" y="4470"/>
                    <a:pt x="51421" y="4201"/>
                    <a:pt x="51253" y="3764"/>
                  </a:cubicBezTo>
                  <a:lnTo>
                    <a:pt x="51253" y="3764"/>
                  </a:lnTo>
                  <a:cubicBezTo>
                    <a:pt x="51690" y="4470"/>
                    <a:pt x="52261" y="5041"/>
                    <a:pt x="52665" y="5579"/>
                  </a:cubicBezTo>
                  <a:lnTo>
                    <a:pt x="52665" y="5310"/>
                  </a:lnTo>
                  <a:cubicBezTo>
                    <a:pt x="52665" y="4201"/>
                    <a:pt x="52093" y="3059"/>
                    <a:pt x="51556" y="2218"/>
                  </a:cubicBezTo>
                  <a:cubicBezTo>
                    <a:pt x="51119" y="1546"/>
                    <a:pt x="50413" y="706"/>
                    <a:pt x="49741" y="0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sz="5156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194" name="Google Shape;995;p32">
              <a:extLst>
                <a:ext uri="{FF2B5EF4-FFF2-40B4-BE49-F238E27FC236}">
                  <a16:creationId xmlns:a16="http://schemas.microsoft.com/office/drawing/2014/main" id="{F8847BEC-8771-435B-BF7B-4E735D0BFC85}"/>
                </a:ext>
              </a:extLst>
            </p:cNvPr>
            <p:cNvSpPr/>
            <p:nvPr/>
          </p:nvSpPr>
          <p:spPr>
            <a:xfrm>
              <a:off x="3664200" y="1449700"/>
              <a:ext cx="175650" cy="115150"/>
            </a:xfrm>
            <a:custGeom>
              <a:avLst/>
              <a:gdLst/>
              <a:ahLst/>
              <a:cxnLst/>
              <a:rect l="l" t="t" r="r" b="b"/>
              <a:pathLst>
                <a:path w="7026" h="4606" extrusionOk="0">
                  <a:moveTo>
                    <a:pt x="6319" y="1"/>
                  </a:moveTo>
                  <a:cubicBezTo>
                    <a:pt x="6017" y="1"/>
                    <a:pt x="5882" y="270"/>
                    <a:pt x="5882" y="538"/>
                  </a:cubicBezTo>
                  <a:cubicBezTo>
                    <a:pt x="6017" y="706"/>
                    <a:pt x="6017" y="975"/>
                    <a:pt x="6017" y="1110"/>
                  </a:cubicBezTo>
                  <a:cubicBezTo>
                    <a:pt x="6017" y="2521"/>
                    <a:pt x="4908" y="3630"/>
                    <a:pt x="3496" y="3630"/>
                  </a:cubicBezTo>
                  <a:cubicBezTo>
                    <a:pt x="2253" y="3630"/>
                    <a:pt x="1144" y="2656"/>
                    <a:pt x="976" y="1379"/>
                  </a:cubicBezTo>
                  <a:cubicBezTo>
                    <a:pt x="976" y="1110"/>
                    <a:pt x="707" y="975"/>
                    <a:pt x="438" y="975"/>
                  </a:cubicBezTo>
                  <a:cubicBezTo>
                    <a:pt x="135" y="975"/>
                    <a:pt x="1" y="1244"/>
                    <a:pt x="1" y="1547"/>
                  </a:cubicBezTo>
                  <a:cubicBezTo>
                    <a:pt x="303" y="3227"/>
                    <a:pt x="1681" y="4605"/>
                    <a:pt x="3496" y="4605"/>
                  </a:cubicBezTo>
                  <a:cubicBezTo>
                    <a:pt x="5479" y="4605"/>
                    <a:pt x="7025" y="3059"/>
                    <a:pt x="7025" y="1110"/>
                  </a:cubicBezTo>
                  <a:cubicBezTo>
                    <a:pt x="7025" y="841"/>
                    <a:pt x="7025" y="706"/>
                    <a:pt x="6857" y="404"/>
                  </a:cubicBezTo>
                  <a:cubicBezTo>
                    <a:pt x="6857" y="135"/>
                    <a:pt x="6588" y="1"/>
                    <a:pt x="631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sz="5156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195" name="Google Shape;996;p32">
              <a:extLst>
                <a:ext uri="{FF2B5EF4-FFF2-40B4-BE49-F238E27FC236}">
                  <a16:creationId xmlns:a16="http://schemas.microsoft.com/office/drawing/2014/main" id="{52A14F81-F171-4C7F-BFD5-8CB1A5683460}"/>
                </a:ext>
              </a:extLst>
            </p:cNvPr>
            <p:cNvSpPr/>
            <p:nvPr/>
          </p:nvSpPr>
          <p:spPr>
            <a:xfrm>
              <a:off x="3381050" y="1294800"/>
              <a:ext cx="231100" cy="168725"/>
            </a:xfrm>
            <a:custGeom>
              <a:avLst/>
              <a:gdLst/>
              <a:ahLst/>
              <a:cxnLst/>
              <a:rect l="l" t="t" r="r" b="b"/>
              <a:pathLst>
                <a:path w="9244" h="6749" extrusionOk="0">
                  <a:moveTo>
                    <a:pt x="5732" y="0"/>
                  </a:moveTo>
                  <a:cubicBezTo>
                    <a:pt x="4300" y="0"/>
                    <a:pt x="3026" y="940"/>
                    <a:pt x="2521" y="2264"/>
                  </a:cubicBezTo>
                  <a:cubicBezTo>
                    <a:pt x="2270" y="2342"/>
                    <a:pt x="2033" y="2374"/>
                    <a:pt x="1812" y="2374"/>
                  </a:cubicBezTo>
                  <a:cubicBezTo>
                    <a:pt x="794" y="2374"/>
                    <a:pt x="135" y="1693"/>
                    <a:pt x="135" y="1693"/>
                  </a:cubicBezTo>
                  <a:lnTo>
                    <a:pt x="135" y="1693"/>
                  </a:lnTo>
                  <a:cubicBezTo>
                    <a:pt x="1" y="4079"/>
                    <a:pt x="1681" y="4651"/>
                    <a:pt x="2656" y="4785"/>
                  </a:cubicBezTo>
                  <a:cubicBezTo>
                    <a:pt x="3059" y="5760"/>
                    <a:pt x="4202" y="6600"/>
                    <a:pt x="5445" y="6734"/>
                  </a:cubicBezTo>
                  <a:cubicBezTo>
                    <a:pt x="5544" y="6744"/>
                    <a:pt x="5642" y="6748"/>
                    <a:pt x="5740" y="6748"/>
                  </a:cubicBezTo>
                  <a:cubicBezTo>
                    <a:pt x="7438" y="6748"/>
                    <a:pt x="8950" y="5392"/>
                    <a:pt x="9109" y="3676"/>
                  </a:cubicBezTo>
                  <a:cubicBezTo>
                    <a:pt x="9243" y="1861"/>
                    <a:pt x="7832" y="181"/>
                    <a:pt x="6017" y="13"/>
                  </a:cubicBezTo>
                  <a:cubicBezTo>
                    <a:pt x="5921" y="4"/>
                    <a:pt x="5826" y="0"/>
                    <a:pt x="573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sz="5156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196" name="Google Shape;997;p32">
              <a:extLst>
                <a:ext uri="{FF2B5EF4-FFF2-40B4-BE49-F238E27FC236}">
                  <a16:creationId xmlns:a16="http://schemas.microsoft.com/office/drawing/2014/main" id="{69FE29CB-0F5D-4F41-B0E9-B79923F044E2}"/>
                </a:ext>
              </a:extLst>
            </p:cNvPr>
            <p:cNvSpPr/>
            <p:nvPr/>
          </p:nvSpPr>
          <p:spPr>
            <a:xfrm>
              <a:off x="3507100" y="1306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09" y="1"/>
                  </a:moveTo>
                  <a:cubicBezTo>
                    <a:pt x="403" y="1"/>
                    <a:pt x="0" y="572"/>
                    <a:pt x="0" y="1244"/>
                  </a:cubicBezTo>
                  <a:cubicBezTo>
                    <a:pt x="0" y="1950"/>
                    <a:pt x="403" y="2387"/>
                    <a:pt x="1109" y="2387"/>
                  </a:cubicBezTo>
                  <a:cubicBezTo>
                    <a:pt x="1815" y="2387"/>
                    <a:pt x="2386" y="1950"/>
                    <a:pt x="2386" y="1244"/>
                  </a:cubicBezTo>
                  <a:cubicBezTo>
                    <a:pt x="2386" y="572"/>
                    <a:pt x="1815" y="1"/>
                    <a:pt x="110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sz="5156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197" name="Google Shape;998;p32">
              <a:extLst>
                <a:ext uri="{FF2B5EF4-FFF2-40B4-BE49-F238E27FC236}">
                  <a16:creationId xmlns:a16="http://schemas.microsoft.com/office/drawing/2014/main" id="{E733EEB6-CA51-47B3-B011-35A945F30FC5}"/>
                </a:ext>
              </a:extLst>
            </p:cNvPr>
            <p:cNvSpPr/>
            <p:nvPr/>
          </p:nvSpPr>
          <p:spPr>
            <a:xfrm>
              <a:off x="3877625" y="1246025"/>
              <a:ext cx="227725" cy="168650"/>
            </a:xfrm>
            <a:custGeom>
              <a:avLst/>
              <a:gdLst/>
              <a:ahLst/>
              <a:cxnLst/>
              <a:rect l="l" t="t" r="r" b="b"/>
              <a:pathLst>
                <a:path w="9109" h="6746" extrusionOk="0">
                  <a:moveTo>
                    <a:pt x="3549" y="0"/>
                  </a:moveTo>
                  <a:cubicBezTo>
                    <a:pt x="3443" y="0"/>
                    <a:pt x="3335" y="5"/>
                    <a:pt x="3227" y="14"/>
                  </a:cubicBezTo>
                  <a:cubicBezTo>
                    <a:pt x="1278" y="149"/>
                    <a:pt x="0" y="1695"/>
                    <a:pt x="169" y="3644"/>
                  </a:cubicBezTo>
                  <a:cubicBezTo>
                    <a:pt x="297" y="5409"/>
                    <a:pt x="1712" y="6745"/>
                    <a:pt x="3537" y="6745"/>
                  </a:cubicBezTo>
                  <a:cubicBezTo>
                    <a:pt x="3623" y="6745"/>
                    <a:pt x="3710" y="6742"/>
                    <a:pt x="3798" y="6736"/>
                  </a:cubicBezTo>
                  <a:cubicBezTo>
                    <a:pt x="5042" y="6602"/>
                    <a:pt x="6050" y="5761"/>
                    <a:pt x="6588" y="4652"/>
                  </a:cubicBezTo>
                  <a:cubicBezTo>
                    <a:pt x="7562" y="4652"/>
                    <a:pt x="9108" y="4081"/>
                    <a:pt x="8974" y="1560"/>
                  </a:cubicBezTo>
                  <a:lnTo>
                    <a:pt x="8974" y="1560"/>
                  </a:lnTo>
                  <a:cubicBezTo>
                    <a:pt x="8974" y="1561"/>
                    <a:pt x="8430" y="2279"/>
                    <a:pt x="7411" y="2279"/>
                  </a:cubicBezTo>
                  <a:cubicBezTo>
                    <a:pt x="7164" y="2279"/>
                    <a:pt x="6889" y="2237"/>
                    <a:pt x="6588" y="2132"/>
                  </a:cubicBezTo>
                  <a:cubicBezTo>
                    <a:pt x="6213" y="819"/>
                    <a:pt x="4966" y="0"/>
                    <a:pt x="35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sz="5156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198" name="Google Shape;999;p32">
              <a:extLst>
                <a:ext uri="{FF2B5EF4-FFF2-40B4-BE49-F238E27FC236}">
                  <a16:creationId xmlns:a16="http://schemas.microsoft.com/office/drawing/2014/main" id="{BB854CF8-D117-4B97-900E-1FF9BDAC94FE}"/>
                </a:ext>
              </a:extLst>
            </p:cNvPr>
            <p:cNvSpPr/>
            <p:nvPr/>
          </p:nvSpPr>
          <p:spPr>
            <a:xfrm>
              <a:off x="3916275" y="1264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43" y="0"/>
                  </a:moveTo>
                  <a:cubicBezTo>
                    <a:pt x="572" y="0"/>
                    <a:pt x="0" y="572"/>
                    <a:pt x="0" y="1244"/>
                  </a:cubicBezTo>
                  <a:cubicBezTo>
                    <a:pt x="0" y="1815"/>
                    <a:pt x="572" y="2386"/>
                    <a:pt x="1143" y="2386"/>
                  </a:cubicBezTo>
                  <a:cubicBezTo>
                    <a:pt x="1815" y="2386"/>
                    <a:pt x="2387" y="1815"/>
                    <a:pt x="2387" y="1244"/>
                  </a:cubicBezTo>
                  <a:cubicBezTo>
                    <a:pt x="2387" y="572"/>
                    <a:pt x="1815" y="0"/>
                    <a:pt x="114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sz="5156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199" name="Google Shape;1000;p32">
              <a:extLst>
                <a:ext uri="{FF2B5EF4-FFF2-40B4-BE49-F238E27FC236}">
                  <a16:creationId xmlns:a16="http://schemas.microsoft.com/office/drawing/2014/main" id="{594A85AE-DD6F-43F3-B245-D04B1AC5499A}"/>
                </a:ext>
              </a:extLst>
            </p:cNvPr>
            <p:cNvSpPr/>
            <p:nvPr/>
          </p:nvSpPr>
          <p:spPr>
            <a:xfrm>
              <a:off x="3373500" y="1446350"/>
              <a:ext cx="206725" cy="105050"/>
            </a:xfrm>
            <a:custGeom>
              <a:avLst/>
              <a:gdLst/>
              <a:ahLst/>
              <a:cxnLst/>
              <a:rect l="l" t="t" r="r" b="b"/>
              <a:pathLst>
                <a:path w="8269" h="4202" extrusionOk="0">
                  <a:moveTo>
                    <a:pt x="4201" y="0"/>
                  </a:moveTo>
                  <a:cubicBezTo>
                    <a:pt x="1849" y="0"/>
                    <a:pt x="0" y="975"/>
                    <a:pt x="0" y="2084"/>
                  </a:cubicBezTo>
                  <a:cubicBezTo>
                    <a:pt x="0" y="3193"/>
                    <a:pt x="1849" y="4201"/>
                    <a:pt x="4201" y="4201"/>
                  </a:cubicBezTo>
                  <a:cubicBezTo>
                    <a:pt x="6453" y="4201"/>
                    <a:pt x="8268" y="3193"/>
                    <a:pt x="8268" y="2084"/>
                  </a:cubicBezTo>
                  <a:cubicBezTo>
                    <a:pt x="8268" y="975"/>
                    <a:pt x="6453" y="0"/>
                    <a:pt x="420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sz="5156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200" name="Google Shape;1001;p32">
              <a:extLst>
                <a:ext uri="{FF2B5EF4-FFF2-40B4-BE49-F238E27FC236}">
                  <a16:creationId xmlns:a16="http://schemas.microsoft.com/office/drawing/2014/main" id="{EB8F90F8-D523-4387-A32E-90083F58B62E}"/>
                </a:ext>
              </a:extLst>
            </p:cNvPr>
            <p:cNvSpPr/>
            <p:nvPr/>
          </p:nvSpPr>
          <p:spPr>
            <a:xfrm>
              <a:off x="3930550" y="1374500"/>
              <a:ext cx="213450" cy="111225"/>
            </a:xfrm>
            <a:custGeom>
              <a:avLst/>
              <a:gdLst/>
              <a:ahLst/>
              <a:cxnLst/>
              <a:rect l="l" t="t" r="r" b="b"/>
              <a:pathLst>
                <a:path w="8538" h="4449" extrusionOk="0">
                  <a:moveTo>
                    <a:pt x="4900" y="1"/>
                  </a:moveTo>
                  <a:cubicBezTo>
                    <a:pt x="4629" y="1"/>
                    <a:pt x="4350" y="17"/>
                    <a:pt x="4067" y="51"/>
                  </a:cubicBezTo>
                  <a:cubicBezTo>
                    <a:pt x="1681" y="354"/>
                    <a:pt x="1" y="1463"/>
                    <a:pt x="135" y="2706"/>
                  </a:cubicBezTo>
                  <a:cubicBezTo>
                    <a:pt x="251" y="3689"/>
                    <a:pt x="1735" y="4449"/>
                    <a:pt x="3561" y="4449"/>
                  </a:cubicBezTo>
                  <a:cubicBezTo>
                    <a:pt x="3856" y="4449"/>
                    <a:pt x="4161" y="4429"/>
                    <a:pt x="4471" y="4387"/>
                  </a:cubicBezTo>
                  <a:cubicBezTo>
                    <a:pt x="6723" y="4118"/>
                    <a:pt x="8537" y="3009"/>
                    <a:pt x="8403" y="1732"/>
                  </a:cubicBezTo>
                  <a:cubicBezTo>
                    <a:pt x="8286" y="764"/>
                    <a:pt x="6761" y="1"/>
                    <a:pt x="490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sz="5156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201" name="Google Shape;1002;p32">
              <a:extLst>
                <a:ext uri="{FF2B5EF4-FFF2-40B4-BE49-F238E27FC236}">
                  <a16:creationId xmlns:a16="http://schemas.microsoft.com/office/drawing/2014/main" id="{ADA22323-A815-4D9E-B7B8-06DA5C0E7193}"/>
                </a:ext>
              </a:extLst>
            </p:cNvPr>
            <p:cNvSpPr/>
            <p:nvPr/>
          </p:nvSpPr>
          <p:spPr>
            <a:xfrm>
              <a:off x="3597825" y="2131950"/>
              <a:ext cx="48775" cy="21050"/>
            </a:xfrm>
            <a:custGeom>
              <a:avLst/>
              <a:gdLst/>
              <a:ahLst/>
              <a:cxnLst/>
              <a:rect l="l" t="t" r="r" b="b"/>
              <a:pathLst>
                <a:path w="1951" h="842" extrusionOk="0">
                  <a:moveTo>
                    <a:pt x="1" y="1"/>
                  </a:moveTo>
                  <a:cubicBezTo>
                    <a:pt x="559" y="428"/>
                    <a:pt x="1245" y="694"/>
                    <a:pt x="1903" y="832"/>
                  </a:cubicBezTo>
                  <a:lnTo>
                    <a:pt x="1903" y="832"/>
                  </a:lnTo>
                  <a:cubicBezTo>
                    <a:pt x="1610" y="747"/>
                    <a:pt x="251" y="126"/>
                    <a:pt x="1" y="1"/>
                  </a:cubicBezTo>
                  <a:close/>
                  <a:moveTo>
                    <a:pt x="1903" y="832"/>
                  </a:moveTo>
                  <a:cubicBezTo>
                    <a:pt x="1925" y="838"/>
                    <a:pt x="1941" y="841"/>
                    <a:pt x="1950" y="841"/>
                  </a:cubicBezTo>
                  <a:cubicBezTo>
                    <a:pt x="1935" y="838"/>
                    <a:pt x="1919" y="835"/>
                    <a:pt x="1903" y="832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sz="5156">
                <a:solidFill>
                  <a:srgbClr val="000000"/>
                </a:solidFill>
                <a:latin typeface="Calibri"/>
              </a:endParaRPr>
            </a:p>
          </p:txBody>
        </p:sp>
      </p:grpSp>
      <p:grpSp>
        <p:nvGrpSpPr>
          <p:cNvPr id="202" name="Google Shape;211;p3">
            <a:extLst>
              <a:ext uri="{FF2B5EF4-FFF2-40B4-BE49-F238E27FC236}">
                <a16:creationId xmlns:a16="http://schemas.microsoft.com/office/drawing/2014/main" id="{36C19A32-EB14-46B6-BE30-A420DB3A7F9C}"/>
              </a:ext>
            </a:extLst>
          </p:cNvPr>
          <p:cNvGrpSpPr/>
          <p:nvPr userDrawn="1"/>
        </p:nvGrpSpPr>
        <p:grpSpPr>
          <a:xfrm>
            <a:off x="1375312" y="2108468"/>
            <a:ext cx="593118" cy="531367"/>
            <a:chOff x="2495125" y="2142250"/>
            <a:chExt cx="444275" cy="398525"/>
          </a:xfrm>
        </p:grpSpPr>
        <p:sp>
          <p:nvSpPr>
            <p:cNvPr id="203" name="Google Shape;212;p3">
              <a:extLst>
                <a:ext uri="{FF2B5EF4-FFF2-40B4-BE49-F238E27FC236}">
                  <a16:creationId xmlns:a16="http://schemas.microsoft.com/office/drawing/2014/main" id="{22119F67-39FE-47B8-97DB-A9DDAFCE3F72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sz="5156" dirty="0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204" name="Google Shape;213;p3">
              <a:extLst>
                <a:ext uri="{FF2B5EF4-FFF2-40B4-BE49-F238E27FC236}">
                  <a16:creationId xmlns:a16="http://schemas.microsoft.com/office/drawing/2014/main" id="{95B9D80B-1308-40DE-B7AB-F51F061B728F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sz="5156">
                <a:solidFill>
                  <a:srgbClr val="000000"/>
                </a:solidFill>
                <a:latin typeface="Calibri"/>
              </a:endParaRPr>
            </a:p>
          </p:txBody>
        </p:sp>
      </p:grpSp>
      <p:grpSp>
        <p:nvGrpSpPr>
          <p:cNvPr id="205" name="Google Shape;214;p3">
            <a:extLst>
              <a:ext uri="{FF2B5EF4-FFF2-40B4-BE49-F238E27FC236}">
                <a16:creationId xmlns:a16="http://schemas.microsoft.com/office/drawing/2014/main" id="{FF773F4A-00DE-480A-A1E4-267BF6A95F53}"/>
              </a:ext>
            </a:extLst>
          </p:cNvPr>
          <p:cNvGrpSpPr/>
          <p:nvPr userDrawn="1"/>
        </p:nvGrpSpPr>
        <p:grpSpPr>
          <a:xfrm>
            <a:off x="14099355" y="6718189"/>
            <a:ext cx="388993" cy="375166"/>
            <a:chOff x="3243875" y="2372825"/>
            <a:chExt cx="291375" cy="281375"/>
          </a:xfrm>
        </p:grpSpPr>
        <p:sp>
          <p:nvSpPr>
            <p:cNvPr id="206" name="Google Shape;215;p3">
              <a:extLst>
                <a:ext uri="{FF2B5EF4-FFF2-40B4-BE49-F238E27FC236}">
                  <a16:creationId xmlns:a16="http://schemas.microsoft.com/office/drawing/2014/main" id="{B061D21D-9962-482E-8B77-708CF59A3EB6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sz="5156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207" name="Google Shape;216;p3">
              <a:extLst>
                <a:ext uri="{FF2B5EF4-FFF2-40B4-BE49-F238E27FC236}">
                  <a16:creationId xmlns:a16="http://schemas.microsoft.com/office/drawing/2014/main" id="{204A213E-8F6F-4FC4-AB3D-8806D287E243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sz="5156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208" name="Google Shape;217;p3">
              <a:extLst>
                <a:ext uri="{FF2B5EF4-FFF2-40B4-BE49-F238E27FC236}">
                  <a16:creationId xmlns:a16="http://schemas.microsoft.com/office/drawing/2014/main" id="{75F3FCD1-BCD2-41A7-AF94-8CEC0F2FFE09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sz="5156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209" name="Google Shape;218;p3">
              <a:extLst>
                <a:ext uri="{FF2B5EF4-FFF2-40B4-BE49-F238E27FC236}">
                  <a16:creationId xmlns:a16="http://schemas.microsoft.com/office/drawing/2014/main" id="{EB1D663F-9A65-4AE5-82B7-355924900575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sz="5156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210" name="Google Shape;219;p3">
              <a:extLst>
                <a:ext uri="{FF2B5EF4-FFF2-40B4-BE49-F238E27FC236}">
                  <a16:creationId xmlns:a16="http://schemas.microsoft.com/office/drawing/2014/main" id="{A3231104-E2F1-474D-A57B-1B68E9AE6F33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sz="5156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211" name="Google Shape;220;p3">
              <a:extLst>
                <a:ext uri="{FF2B5EF4-FFF2-40B4-BE49-F238E27FC236}">
                  <a16:creationId xmlns:a16="http://schemas.microsoft.com/office/drawing/2014/main" id="{F5ADB79B-53AA-46AB-84C9-DB8354756BC7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sz="5156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212" name="Google Shape;221;p3">
              <a:extLst>
                <a:ext uri="{FF2B5EF4-FFF2-40B4-BE49-F238E27FC236}">
                  <a16:creationId xmlns:a16="http://schemas.microsoft.com/office/drawing/2014/main" id="{0EA0A449-FE2B-4948-8A13-06CFC25A3A68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sz="5156" dirty="0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213" name="Google Shape;222;p3">
              <a:extLst>
                <a:ext uri="{FF2B5EF4-FFF2-40B4-BE49-F238E27FC236}">
                  <a16:creationId xmlns:a16="http://schemas.microsoft.com/office/drawing/2014/main" id="{FDF13A9C-A97B-44BE-9F23-62A6C5EDEC49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sz="5156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214" name="Google Shape;223;p3">
              <a:extLst>
                <a:ext uri="{FF2B5EF4-FFF2-40B4-BE49-F238E27FC236}">
                  <a16:creationId xmlns:a16="http://schemas.microsoft.com/office/drawing/2014/main" id="{ADA04C5F-ECF7-42DD-B1EB-83FC80EB7BDD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sz="5156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215" name="Google Shape;224;p3">
              <a:extLst>
                <a:ext uri="{FF2B5EF4-FFF2-40B4-BE49-F238E27FC236}">
                  <a16:creationId xmlns:a16="http://schemas.microsoft.com/office/drawing/2014/main" id="{EC7C5AD5-90D8-4F7D-9C2C-CFD820FC374A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sz="5156">
                <a:solidFill>
                  <a:srgbClr val="000000"/>
                </a:solidFill>
                <a:latin typeface="Calibri"/>
              </a:endParaRPr>
            </a:p>
          </p:txBody>
        </p:sp>
      </p:grpSp>
      <p:grpSp>
        <p:nvGrpSpPr>
          <p:cNvPr id="216" name="Google Shape;225;p3">
            <a:extLst>
              <a:ext uri="{FF2B5EF4-FFF2-40B4-BE49-F238E27FC236}">
                <a16:creationId xmlns:a16="http://schemas.microsoft.com/office/drawing/2014/main" id="{06FC704C-BA05-45EE-B62B-22DABC82E899}"/>
              </a:ext>
            </a:extLst>
          </p:cNvPr>
          <p:cNvGrpSpPr/>
          <p:nvPr userDrawn="1"/>
        </p:nvGrpSpPr>
        <p:grpSpPr>
          <a:xfrm>
            <a:off x="14389655" y="953149"/>
            <a:ext cx="222515" cy="224766"/>
            <a:chOff x="4954425" y="2036375"/>
            <a:chExt cx="166675" cy="168575"/>
          </a:xfrm>
        </p:grpSpPr>
        <p:sp>
          <p:nvSpPr>
            <p:cNvPr id="217" name="Google Shape;226;p3">
              <a:extLst>
                <a:ext uri="{FF2B5EF4-FFF2-40B4-BE49-F238E27FC236}">
                  <a16:creationId xmlns:a16="http://schemas.microsoft.com/office/drawing/2014/main" id="{EE9E41F6-3648-44F1-A46C-BDD91F82AF1F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sz="5156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218" name="Google Shape;227;p3">
              <a:extLst>
                <a:ext uri="{FF2B5EF4-FFF2-40B4-BE49-F238E27FC236}">
                  <a16:creationId xmlns:a16="http://schemas.microsoft.com/office/drawing/2014/main" id="{A7D8C30C-9D8A-4F45-A5DD-F918DD863CF3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sz="5156">
                <a:solidFill>
                  <a:srgbClr val="000000"/>
                </a:solidFill>
                <a:latin typeface="Calibri"/>
              </a:endParaRPr>
            </a:p>
          </p:txBody>
        </p:sp>
      </p:grpSp>
      <p:sp>
        <p:nvSpPr>
          <p:cNvPr id="219" name="Google Shape;228;p3">
            <a:extLst>
              <a:ext uri="{FF2B5EF4-FFF2-40B4-BE49-F238E27FC236}">
                <a16:creationId xmlns:a16="http://schemas.microsoft.com/office/drawing/2014/main" id="{EBE612EC-FC5F-4192-9E24-C046316489E0}"/>
              </a:ext>
            </a:extLst>
          </p:cNvPr>
          <p:cNvSpPr/>
          <p:nvPr userDrawn="1"/>
        </p:nvSpPr>
        <p:spPr>
          <a:xfrm>
            <a:off x="2105363" y="4797035"/>
            <a:ext cx="159035" cy="108267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sz="5156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20" name="Google Shape;229;p3">
            <a:extLst>
              <a:ext uri="{FF2B5EF4-FFF2-40B4-BE49-F238E27FC236}">
                <a16:creationId xmlns:a16="http://schemas.microsoft.com/office/drawing/2014/main" id="{31BD3FA8-6E2A-4C65-9E9F-29FBB5C804BE}"/>
              </a:ext>
            </a:extLst>
          </p:cNvPr>
          <p:cNvSpPr/>
          <p:nvPr userDrawn="1"/>
        </p:nvSpPr>
        <p:spPr>
          <a:xfrm>
            <a:off x="13145673" y="5184706"/>
            <a:ext cx="116147" cy="82567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sz="5156">
              <a:solidFill>
                <a:srgbClr val="000000"/>
              </a:solidFill>
              <a:latin typeface="Calibri"/>
            </a:endParaRPr>
          </a:p>
        </p:txBody>
      </p:sp>
      <p:grpSp>
        <p:nvGrpSpPr>
          <p:cNvPr id="221" name="Google Shape;230;p3">
            <a:extLst>
              <a:ext uri="{FF2B5EF4-FFF2-40B4-BE49-F238E27FC236}">
                <a16:creationId xmlns:a16="http://schemas.microsoft.com/office/drawing/2014/main" id="{69E37D2F-6DF5-4A21-A568-0E80AD7AD85B}"/>
              </a:ext>
            </a:extLst>
          </p:cNvPr>
          <p:cNvGrpSpPr/>
          <p:nvPr userDrawn="1"/>
        </p:nvGrpSpPr>
        <p:grpSpPr>
          <a:xfrm>
            <a:off x="1701884" y="7388662"/>
            <a:ext cx="222515" cy="224766"/>
            <a:chOff x="4954425" y="2036375"/>
            <a:chExt cx="166675" cy="168575"/>
          </a:xfrm>
        </p:grpSpPr>
        <p:sp>
          <p:nvSpPr>
            <p:cNvPr id="222" name="Google Shape;231;p3">
              <a:extLst>
                <a:ext uri="{FF2B5EF4-FFF2-40B4-BE49-F238E27FC236}">
                  <a16:creationId xmlns:a16="http://schemas.microsoft.com/office/drawing/2014/main" id="{68E4F49D-2FDF-45EC-A2F0-64258873AC93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sz="5156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223" name="Google Shape;232;p3">
              <a:extLst>
                <a:ext uri="{FF2B5EF4-FFF2-40B4-BE49-F238E27FC236}">
                  <a16:creationId xmlns:a16="http://schemas.microsoft.com/office/drawing/2014/main" id="{424729EF-CCC4-4D87-A50A-4CA7DB6D3AA9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sz="5156">
                <a:solidFill>
                  <a:srgbClr val="000000"/>
                </a:solidFill>
                <a:latin typeface="Calibri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3994200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87115002"/>
      </p:ext>
    </p:extLst>
  </p:cSld>
  <p:clrMapOvr>
    <a:masterClrMapping/>
  </p:clrMapOvr>
  <p:transition spd="slow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742" y="5875867"/>
            <a:ext cx="13835142" cy="1816100"/>
          </a:xfrm>
        </p:spPr>
        <p:txBody>
          <a:bodyPr anchor="t"/>
          <a:lstStyle>
            <a:lvl1pPr algn="l">
              <a:defRPr sz="64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5742" y="3875618"/>
            <a:ext cx="13835142" cy="2000249"/>
          </a:xfrm>
        </p:spPr>
        <p:txBody>
          <a:bodyPr anchor="b"/>
          <a:lstStyle>
            <a:lvl1pPr marL="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1pPr>
            <a:lvl2pPr marL="726262" indent="0">
              <a:buNone/>
              <a:defRPr sz="2900">
                <a:solidFill>
                  <a:schemeClr val="tx1">
                    <a:tint val="75000"/>
                  </a:schemeClr>
                </a:solidFill>
              </a:defRPr>
            </a:lvl2pPr>
            <a:lvl3pPr marL="1452524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3pPr>
            <a:lvl4pPr marL="2178787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4pPr>
            <a:lvl5pPr marL="2905049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5pPr>
            <a:lvl6pPr marL="3631311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6pPr>
            <a:lvl7pPr marL="4357573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7pPr>
            <a:lvl8pPr marL="5083835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8pPr>
            <a:lvl9pPr marL="5810098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4/4/2025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532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9640" y="2844800"/>
            <a:ext cx="12899800" cy="8045451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620717" y="2844800"/>
            <a:ext cx="12902627" cy="8045451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4/4/2025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6589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2" y="366184"/>
            <a:ext cx="14648974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046817"/>
            <a:ext cx="7191675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26262" indent="0">
              <a:buNone/>
              <a:defRPr sz="3200" b="1"/>
            </a:lvl2pPr>
            <a:lvl3pPr marL="1452524" indent="0">
              <a:buNone/>
              <a:defRPr sz="2900" b="1"/>
            </a:lvl3pPr>
            <a:lvl4pPr marL="2178787" indent="0">
              <a:buNone/>
              <a:defRPr sz="2500" b="1"/>
            </a:lvl4pPr>
            <a:lvl5pPr marL="2905049" indent="0">
              <a:buNone/>
              <a:defRPr sz="2500" b="1"/>
            </a:lvl5pPr>
            <a:lvl6pPr marL="3631311" indent="0">
              <a:buNone/>
              <a:defRPr sz="2500" b="1"/>
            </a:lvl6pPr>
            <a:lvl7pPr marL="4357573" indent="0">
              <a:buNone/>
              <a:defRPr sz="2500" b="1"/>
            </a:lvl7pPr>
            <a:lvl8pPr marL="5083835" indent="0">
              <a:buNone/>
              <a:defRPr sz="2500" b="1"/>
            </a:lvl8pPr>
            <a:lvl9pPr marL="5810098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3832" y="2899833"/>
            <a:ext cx="7191675" cy="5268384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68307" y="2046817"/>
            <a:ext cx="7194500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26262" indent="0">
              <a:buNone/>
              <a:defRPr sz="3200" b="1"/>
            </a:lvl2pPr>
            <a:lvl3pPr marL="1452524" indent="0">
              <a:buNone/>
              <a:defRPr sz="2900" b="1"/>
            </a:lvl3pPr>
            <a:lvl4pPr marL="2178787" indent="0">
              <a:buNone/>
              <a:defRPr sz="2500" b="1"/>
            </a:lvl4pPr>
            <a:lvl5pPr marL="2905049" indent="0">
              <a:buNone/>
              <a:defRPr sz="2500" b="1"/>
            </a:lvl5pPr>
            <a:lvl6pPr marL="3631311" indent="0">
              <a:buNone/>
              <a:defRPr sz="2500" b="1"/>
            </a:lvl6pPr>
            <a:lvl7pPr marL="4357573" indent="0">
              <a:buNone/>
              <a:defRPr sz="2500" b="1"/>
            </a:lvl7pPr>
            <a:lvl8pPr marL="5083835" indent="0">
              <a:buNone/>
              <a:defRPr sz="2500" b="1"/>
            </a:lvl8pPr>
            <a:lvl9pPr marL="5810098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68307" y="2899833"/>
            <a:ext cx="7194500" cy="5268384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4/4/2025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64485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4/4/2025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0075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4/4/2025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40738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3" y="364067"/>
            <a:ext cx="5354902" cy="1549400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63713" y="364067"/>
            <a:ext cx="9099093" cy="7804151"/>
          </a:xfrm>
        </p:spPr>
        <p:txBody>
          <a:bodyPr/>
          <a:lstStyle>
            <a:lvl1pPr>
              <a:defRPr sz="5100"/>
            </a:lvl1pPr>
            <a:lvl2pPr>
              <a:defRPr sz="4400"/>
            </a:lvl2pPr>
            <a:lvl3pPr>
              <a:defRPr sz="38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33" y="1913467"/>
            <a:ext cx="5354902" cy="6254751"/>
          </a:xfrm>
        </p:spPr>
        <p:txBody>
          <a:bodyPr/>
          <a:lstStyle>
            <a:lvl1pPr marL="0" indent="0">
              <a:buNone/>
              <a:defRPr sz="2200"/>
            </a:lvl1pPr>
            <a:lvl2pPr marL="726262" indent="0">
              <a:buNone/>
              <a:defRPr sz="1900"/>
            </a:lvl2pPr>
            <a:lvl3pPr marL="1452524" indent="0">
              <a:buNone/>
              <a:defRPr sz="1600"/>
            </a:lvl3pPr>
            <a:lvl4pPr marL="2178787" indent="0">
              <a:buNone/>
              <a:defRPr sz="1400"/>
            </a:lvl4pPr>
            <a:lvl5pPr marL="2905049" indent="0">
              <a:buNone/>
              <a:defRPr sz="1400"/>
            </a:lvl5pPr>
            <a:lvl6pPr marL="3631311" indent="0">
              <a:buNone/>
              <a:defRPr sz="1400"/>
            </a:lvl6pPr>
            <a:lvl7pPr marL="4357573" indent="0">
              <a:buNone/>
              <a:defRPr sz="1400"/>
            </a:lvl7pPr>
            <a:lvl8pPr marL="5083835" indent="0">
              <a:buNone/>
              <a:defRPr sz="1400"/>
            </a:lvl8pPr>
            <a:lvl9pPr marL="5810098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4/4/2025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9790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0335" y="6400800"/>
            <a:ext cx="9765983" cy="755651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90335" y="817033"/>
            <a:ext cx="9765983" cy="5486400"/>
          </a:xfrm>
        </p:spPr>
        <p:txBody>
          <a:bodyPr/>
          <a:lstStyle>
            <a:lvl1pPr marL="0" indent="0">
              <a:buNone/>
              <a:defRPr sz="5100"/>
            </a:lvl1pPr>
            <a:lvl2pPr marL="726262" indent="0">
              <a:buNone/>
              <a:defRPr sz="4400"/>
            </a:lvl2pPr>
            <a:lvl3pPr marL="1452524" indent="0">
              <a:buNone/>
              <a:defRPr sz="3800"/>
            </a:lvl3pPr>
            <a:lvl4pPr marL="2178787" indent="0">
              <a:buNone/>
              <a:defRPr sz="3200"/>
            </a:lvl4pPr>
            <a:lvl5pPr marL="2905049" indent="0">
              <a:buNone/>
              <a:defRPr sz="3200"/>
            </a:lvl5pPr>
            <a:lvl6pPr marL="3631311" indent="0">
              <a:buNone/>
              <a:defRPr sz="3200"/>
            </a:lvl6pPr>
            <a:lvl7pPr marL="4357573" indent="0">
              <a:buNone/>
              <a:defRPr sz="3200"/>
            </a:lvl7pPr>
            <a:lvl8pPr marL="5083835" indent="0">
              <a:buNone/>
              <a:defRPr sz="3200"/>
            </a:lvl8pPr>
            <a:lvl9pPr marL="5810098" indent="0">
              <a:buNone/>
              <a:defRPr sz="3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90335" y="7156451"/>
            <a:ext cx="9765983" cy="1073149"/>
          </a:xfrm>
        </p:spPr>
        <p:txBody>
          <a:bodyPr/>
          <a:lstStyle>
            <a:lvl1pPr marL="0" indent="0">
              <a:buNone/>
              <a:defRPr sz="2200"/>
            </a:lvl1pPr>
            <a:lvl2pPr marL="726262" indent="0">
              <a:buNone/>
              <a:defRPr sz="1900"/>
            </a:lvl2pPr>
            <a:lvl3pPr marL="1452524" indent="0">
              <a:buNone/>
              <a:defRPr sz="1600"/>
            </a:lvl3pPr>
            <a:lvl4pPr marL="2178787" indent="0">
              <a:buNone/>
              <a:defRPr sz="1400"/>
            </a:lvl4pPr>
            <a:lvl5pPr marL="2905049" indent="0">
              <a:buNone/>
              <a:defRPr sz="1400"/>
            </a:lvl5pPr>
            <a:lvl6pPr marL="3631311" indent="0">
              <a:buNone/>
              <a:defRPr sz="1400"/>
            </a:lvl6pPr>
            <a:lvl7pPr marL="4357573" indent="0">
              <a:buNone/>
              <a:defRPr sz="1400"/>
            </a:lvl7pPr>
            <a:lvl8pPr marL="5083835" indent="0">
              <a:buNone/>
              <a:defRPr sz="1400"/>
            </a:lvl8pPr>
            <a:lvl9pPr marL="5810098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4/4/2025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99809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18" Type="http://schemas.openxmlformats.org/officeDocument/2006/relationships/image" Target="../media/image2.jp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3832" y="366184"/>
            <a:ext cx="14648974" cy="1524000"/>
          </a:xfrm>
          <a:prstGeom prst="rect">
            <a:avLst/>
          </a:prstGeom>
        </p:spPr>
        <p:txBody>
          <a:bodyPr vert="horz" lIns="145252" tIns="72626" rIns="145252" bIns="72626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133601"/>
            <a:ext cx="14648974" cy="6034617"/>
          </a:xfrm>
          <a:prstGeom prst="rect">
            <a:avLst/>
          </a:prstGeom>
        </p:spPr>
        <p:txBody>
          <a:bodyPr vert="horz" lIns="145252" tIns="72626" rIns="145252" bIns="72626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13832" y="8475134"/>
            <a:ext cx="3797882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l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4B3276-3901-471F-8285-C92A8E75787C}" type="datetimeFigureOut">
              <a:rPr lang="en-US" smtClean="0"/>
              <a:t>4/4/2025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61185" y="8475134"/>
            <a:ext cx="5154269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ct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64924" y="8475134"/>
            <a:ext cx="3797882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57901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452524" rtl="0" eaLnBrk="1" latinLnBrk="0" hangingPunct="1">
        <a:spcBef>
          <a:spcPct val="0"/>
        </a:spcBef>
        <a:buNone/>
        <a:defRPr sz="7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44697" indent="-544697" algn="l" defTabSz="1452524" rtl="0" eaLnBrk="1" latinLnBrk="0" hangingPunct="1">
        <a:spcBef>
          <a:spcPct val="20000"/>
        </a:spcBef>
        <a:buFont typeface="Arial" pitchFamily="34" charset="0"/>
        <a:buChar char="•"/>
        <a:defRPr sz="5100" kern="1200">
          <a:solidFill>
            <a:schemeClr val="tx1"/>
          </a:solidFill>
          <a:latin typeface="+mn-lt"/>
          <a:ea typeface="+mn-ea"/>
          <a:cs typeface="+mn-cs"/>
        </a:defRPr>
      </a:lvl1pPr>
      <a:lvl2pPr marL="1180176" indent="-453914" algn="l" defTabSz="1452524" rtl="0" eaLnBrk="1" latinLnBrk="0" hangingPunct="1">
        <a:spcBef>
          <a:spcPct val="20000"/>
        </a:spcBef>
        <a:buFont typeface="Arial" pitchFamily="34" charset="0"/>
        <a:buChar char="–"/>
        <a:defRPr sz="4400" kern="1200">
          <a:solidFill>
            <a:schemeClr val="tx1"/>
          </a:solidFill>
          <a:latin typeface="+mn-lt"/>
          <a:ea typeface="+mn-ea"/>
          <a:cs typeface="+mn-cs"/>
        </a:defRPr>
      </a:lvl2pPr>
      <a:lvl3pPr marL="1815656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800" kern="1200">
          <a:solidFill>
            <a:schemeClr val="tx1"/>
          </a:solidFill>
          <a:latin typeface="+mn-lt"/>
          <a:ea typeface="+mn-ea"/>
          <a:cs typeface="+mn-cs"/>
        </a:defRPr>
      </a:lvl3pPr>
      <a:lvl4pPr marL="2541918" indent="-363131" algn="l" defTabSz="1452524" rtl="0" eaLnBrk="1" latinLnBrk="0" hangingPunct="1">
        <a:spcBef>
          <a:spcPct val="20000"/>
        </a:spcBef>
        <a:buFont typeface="Arial" pitchFamily="34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268180" indent="-363131" algn="l" defTabSz="1452524" rtl="0" eaLnBrk="1" latinLnBrk="0" hangingPunct="1">
        <a:spcBef>
          <a:spcPct val="20000"/>
        </a:spcBef>
        <a:buFont typeface="Arial" pitchFamily="34" charset="0"/>
        <a:buChar char="»"/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3994442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720704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446967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173229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726262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452524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2178787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4pPr>
      <a:lvl5pPr marL="2905049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5pPr>
      <a:lvl6pPr marL="3631311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6pPr>
      <a:lvl7pPr marL="4357573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7pPr>
      <a:lvl8pPr marL="5083835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8pPr>
      <a:lvl9pPr marL="5810098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8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3834" y="366187"/>
            <a:ext cx="14648974" cy="1524000"/>
          </a:xfrm>
          <a:prstGeom prst="rect">
            <a:avLst/>
          </a:prstGeom>
        </p:spPr>
        <p:txBody>
          <a:bodyPr vert="horz" lIns="91436" tIns="45718" rIns="91436" bIns="45718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4" y="2133604"/>
            <a:ext cx="14648974" cy="6034617"/>
          </a:xfrm>
          <a:prstGeom prst="rect">
            <a:avLst/>
          </a:prstGeom>
        </p:spPr>
        <p:txBody>
          <a:bodyPr vert="horz" lIns="91436" tIns="45718" rIns="91436" bIns="45718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13834" y="8475138"/>
            <a:ext cx="3797882" cy="486834"/>
          </a:xfrm>
          <a:prstGeom prst="rect">
            <a:avLst/>
          </a:prstGeom>
        </p:spPr>
        <p:txBody>
          <a:bodyPr vert="horz" lIns="91436" tIns="45718" rIns="91436" bIns="45718" rtlCol="0" anchor="ctr"/>
          <a:lstStyle>
            <a:lvl1pPr algn="l">
              <a:defRPr sz="2133">
                <a:solidFill>
                  <a:schemeClr val="tx1">
                    <a:tint val="75000"/>
                  </a:schemeClr>
                </a:solidFill>
                <a:latin typeface="印品黑体" panose="00000500000000000000" pitchFamily="2" charset="-122"/>
                <a:ea typeface="印品黑体" panose="00000500000000000000" pitchFamily="2" charset="-122"/>
              </a:defRPr>
            </a:lvl1pPr>
          </a:lstStyle>
          <a:p>
            <a:pPr>
              <a:defRPr/>
            </a:pPr>
            <a:fld id="{9196EC2F-0988-4314-AD4B-24FF16D7B45E}" type="datetime1">
              <a:rPr lang="en-US" altLang="zh-CN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4/4/2025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61188" y="8475138"/>
            <a:ext cx="5154269" cy="486834"/>
          </a:xfrm>
          <a:prstGeom prst="rect">
            <a:avLst/>
          </a:prstGeom>
        </p:spPr>
        <p:txBody>
          <a:bodyPr vert="horz" lIns="91436" tIns="45718" rIns="91436" bIns="45718" rtlCol="0" anchor="ctr"/>
          <a:lstStyle>
            <a:lvl1pPr algn="ctr">
              <a:defRPr sz="2133">
                <a:solidFill>
                  <a:schemeClr val="tx1">
                    <a:tint val="75000"/>
                  </a:schemeClr>
                </a:solidFill>
                <a:latin typeface="印品黑体" panose="00000500000000000000" pitchFamily="2" charset="-122"/>
              </a:defRPr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64926" y="8475138"/>
            <a:ext cx="3797882" cy="486834"/>
          </a:xfrm>
          <a:prstGeom prst="rect">
            <a:avLst/>
          </a:prstGeom>
        </p:spPr>
        <p:txBody>
          <a:bodyPr vert="horz" lIns="91436" tIns="45718" rIns="91436" bIns="45718" rtlCol="0" anchor="ctr"/>
          <a:lstStyle>
            <a:lvl1pPr algn="r">
              <a:defRPr sz="2133">
                <a:solidFill>
                  <a:schemeClr val="tx1">
                    <a:tint val="75000"/>
                  </a:schemeClr>
                </a:solidFill>
                <a:latin typeface="印品黑体" panose="00000500000000000000" pitchFamily="2" charset="-122"/>
              </a:defRPr>
            </a:lvl1pPr>
          </a:lstStyle>
          <a:p>
            <a:pPr>
              <a:defRPr/>
            </a:pPr>
            <a:fld id="{601EE9E8-4134-49B0-9AA7-3089E652162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90746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4" r:id="rId1"/>
    <p:sldLayoutId id="2147483725" r:id="rId2"/>
    <p:sldLayoutId id="2147483726" r:id="rId3"/>
    <p:sldLayoutId id="2147483727" r:id="rId4"/>
    <p:sldLayoutId id="2147483728" r:id="rId5"/>
    <p:sldLayoutId id="2147483729" r:id="rId6"/>
    <p:sldLayoutId id="2147483730" r:id="rId7"/>
    <p:sldLayoutId id="2147483731" r:id="rId8"/>
    <p:sldLayoutId id="2147483732" r:id="rId9"/>
    <p:sldLayoutId id="2147483733" r:id="rId10"/>
    <p:sldLayoutId id="2147483734" r:id="rId11"/>
    <p:sldLayoutId id="2147483735" r:id="rId12"/>
    <p:sldLayoutId id="2147483736" r:id="rId13"/>
    <p:sldLayoutId id="2147483737" r:id="rId14"/>
    <p:sldLayoutId id="2147483738" r:id="rId15"/>
    <p:sldLayoutId id="2147483739" r:id="rId16"/>
  </p:sldLayoutIdLst>
  <p:transition spd="slow">
    <p:fade/>
  </p:transition>
  <p:txStyles>
    <p:titleStyle>
      <a:lvl1pPr algn="ctr" defTabSz="1625256" rtl="0" eaLnBrk="1" latinLnBrk="0" hangingPunct="1">
        <a:spcBef>
          <a:spcPct val="0"/>
        </a:spcBef>
        <a:buNone/>
        <a:defRPr sz="7865" kern="1200">
          <a:solidFill>
            <a:schemeClr val="tx1"/>
          </a:solidFill>
          <a:latin typeface="印品黑体" panose="00000500000000000000" pitchFamily="2" charset="-122"/>
          <a:ea typeface="+mj-ea"/>
          <a:cs typeface="+mj-cs"/>
        </a:defRPr>
      </a:lvl1pPr>
    </p:titleStyle>
    <p:bodyStyle>
      <a:lvl1pPr marL="609473" indent="-609473" algn="l" defTabSz="1625256" rtl="0" eaLnBrk="1" latinLnBrk="0" hangingPunct="1">
        <a:spcBef>
          <a:spcPct val="20000"/>
        </a:spcBef>
        <a:buFont typeface="Arial" pitchFamily="34" charset="0"/>
        <a:buChar char="•"/>
        <a:defRPr sz="5732" kern="1200">
          <a:solidFill>
            <a:schemeClr val="tx1"/>
          </a:solidFill>
          <a:latin typeface="印品黑体" panose="00000500000000000000" pitchFamily="2" charset="-122"/>
          <a:ea typeface="+mn-ea"/>
          <a:cs typeface="+mn-cs"/>
        </a:defRPr>
      </a:lvl1pPr>
      <a:lvl2pPr marL="1320520" indent="-507893" algn="l" defTabSz="1625256" rtl="0" eaLnBrk="1" latinLnBrk="0" hangingPunct="1">
        <a:spcBef>
          <a:spcPct val="20000"/>
        </a:spcBef>
        <a:buFont typeface="Arial" pitchFamily="34" charset="0"/>
        <a:buChar char="–"/>
        <a:defRPr sz="5065" kern="1200">
          <a:solidFill>
            <a:schemeClr val="tx1"/>
          </a:solidFill>
          <a:latin typeface="印品黑体" panose="00000500000000000000" pitchFamily="2" charset="-122"/>
          <a:ea typeface="+mn-ea"/>
          <a:cs typeface="+mn-cs"/>
        </a:defRPr>
      </a:lvl2pPr>
      <a:lvl3pPr marL="2031569" indent="-406313" algn="l" defTabSz="1625256" rtl="0" eaLnBrk="1" latinLnBrk="0" hangingPunct="1">
        <a:spcBef>
          <a:spcPct val="20000"/>
        </a:spcBef>
        <a:buFont typeface="Arial" pitchFamily="34" charset="0"/>
        <a:buChar char="•"/>
        <a:defRPr sz="4265" kern="1200">
          <a:solidFill>
            <a:schemeClr val="tx1"/>
          </a:solidFill>
          <a:latin typeface="印品黑体" panose="00000500000000000000" pitchFamily="2" charset="-122"/>
          <a:ea typeface="+mn-ea"/>
          <a:cs typeface="+mn-cs"/>
        </a:defRPr>
      </a:lvl3pPr>
      <a:lvl4pPr marL="2844196" indent="-406313" algn="l" defTabSz="1625256" rtl="0" eaLnBrk="1" latinLnBrk="0" hangingPunct="1">
        <a:spcBef>
          <a:spcPct val="20000"/>
        </a:spcBef>
        <a:buFont typeface="Arial" pitchFamily="34" charset="0"/>
        <a:buChar char="–"/>
        <a:defRPr sz="3598" kern="1200">
          <a:solidFill>
            <a:schemeClr val="tx1"/>
          </a:solidFill>
          <a:latin typeface="印品黑体" panose="00000500000000000000" pitchFamily="2" charset="-122"/>
          <a:ea typeface="+mn-ea"/>
          <a:cs typeface="+mn-cs"/>
        </a:defRPr>
      </a:lvl4pPr>
      <a:lvl5pPr marL="3656823" indent="-406313" algn="l" defTabSz="1625256" rtl="0" eaLnBrk="1" latinLnBrk="0" hangingPunct="1">
        <a:spcBef>
          <a:spcPct val="20000"/>
        </a:spcBef>
        <a:buFont typeface="Arial" pitchFamily="34" charset="0"/>
        <a:buChar char="»"/>
        <a:defRPr sz="3598" kern="1200">
          <a:solidFill>
            <a:schemeClr val="tx1"/>
          </a:solidFill>
          <a:latin typeface="印品黑体" panose="00000500000000000000" pitchFamily="2" charset="-122"/>
          <a:ea typeface="+mn-ea"/>
          <a:cs typeface="+mn-cs"/>
        </a:defRPr>
      </a:lvl5pPr>
      <a:lvl6pPr marL="4469450" indent="-406313" algn="l" defTabSz="1625256" rtl="0" eaLnBrk="1" latinLnBrk="0" hangingPunct="1">
        <a:spcBef>
          <a:spcPct val="20000"/>
        </a:spcBef>
        <a:buFont typeface="Arial" pitchFamily="34" charset="0"/>
        <a:buChar char="•"/>
        <a:defRPr sz="3598" kern="1200">
          <a:solidFill>
            <a:schemeClr val="tx1"/>
          </a:solidFill>
          <a:latin typeface="+mn-lt"/>
          <a:ea typeface="+mn-ea"/>
          <a:cs typeface="+mn-cs"/>
        </a:defRPr>
      </a:lvl6pPr>
      <a:lvl7pPr marL="5282078" indent="-406313" algn="l" defTabSz="1625256" rtl="0" eaLnBrk="1" latinLnBrk="0" hangingPunct="1">
        <a:spcBef>
          <a:spcPct val="20000"/>
        </a:spcBef>
        <a:buFont typeface="Arial" pitchFamily="34" charset="0"/>
        <a:buChar char="•"/>
        <a:defRPr sz="3598" kern="1200">
          <a:solidFill>
            <a:schemeClr val="tx1"/>
          </a:solidFill>
          <a:latin typeface="+mn-lt"/>
          <a:ea typeface="+mn-ea"/>
          <a:cs typeface="+mn-cs"/>
        </a:defRPr>
      </a:lvl7pPr>
      <a:lvl8pPr marL="6094706" indent="-406313" algn="l" defTabSz="1625256" rtl="0" eaLnBrk="1" latinLnBrk="0" hangingPunct="1">
        <a:spcBef>
          <a:spcPct val="20000"/>
        </a:spcBef>
        <a:buFont typeface="Arial" pitchFamily="34" charset="0"/>
        <a:buChar char="•"/>
        <a:defRPr sz="3598" kern="1200">
          <a:solidFill>
            <a:schemeClr val="tx1"/>
          </a:solidFill>
          <a:latin typeface="+mn-lt"/>
          <a:ea typeface="+mn-ea"/>
          <a:cs typeface="+mn-cs"/>
        </a:defRPr>
      </a:lvl8pPr>
      <a:lvl9pPr marL="6907333" indent="-406313" algn="l" defTabSz="1625256" rtl="0" eaLnBrk="1" latinLnBrk="0" hangingPunct="1">
        <a:spcBef>
          <a:spcPct val="20000"/>
        </a:spcBef>
        <a:buFont typeface="Arial" pitchFamily="34" charset="0"/>
        <a:buChar char="•"/>
        <a:defRPr sz="359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625256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812627" algn="l" defTabSz="1625256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625256" algn="l" defTabSz="1625256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437881" algn="l" defTabSz="1625256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250508" algn="l" defTabSz="1625256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4063137" algn="l" defTabSz="1625256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875764" algn="l" defTabSz="1625256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688391" algn="l" defTabSz="1625256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501018" algn="l" defTabSz="1625256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7" Type="http://schemas.openxmlformats.org/officeDocument/2006/relationships/image" Target="../media/image8.wmf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gif"/><Relationship Id="rId5" Type="http://schemas.openxmlformats.org/officeDocument/2006/relationships/image" Target="../media/image6.gif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5" descr="POINSET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5719" y="6544828"/>
            <a:ext cx="2921000" cy="2561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3197197" y="723901"/>
            <a:ext cx="10037260" cy="684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500" b="1">
                <a:solidFill>
                  <a:srgbClr val="FF0066"/>
                </a:solidFill>
                <a:latin typeface="Times New Roman" pitchFamily="18" charset="0"/>
              </a:rPr>
              <a:t>TRƯỜNG TIỂU HỌC ……</a:t>
            </a:r>
          </a:p>
        </p:txBody>
      </p:sp>
      <p:sp>
        <p:nvSpPr>
          <p:cNvPr id="10" name="Text Box 14"/>
          <p:cNvSpPr txBox="1">
            <a:spLocks noChangeArrowheads="1"/>
          </p:cNvSpPr>
          <p:nvPr/>
        </p:nvSpPr>
        <p:spPr bwMode="auto">
          <a:xfrm>
            <a:off x="2480250" y="4495800"/>
            <a:ext cx="11907697" cy="15916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1800"/>
              </a:spcBef>
              <a:defRPr/>
            </a:pP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Môn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3</a:t>
            </a:r>
          </a:p>
          <a:p>
            <a:pPr algn="ctr" defTabSz="685800" fontAlgn="auto">
              <a:spcBef>
                <a:spcPts val="0"/>
              </a:spcBef>
              <a:spcAft>
                <a:spcPts val="0"/>
              </a:spcAft>
            </a:pPr>
            <a:r>
              <a:rPr lang="vi-VN" altLang="zh-CN" sz="5400" b="1" dirty="0">
                <a:solidFill>
                  <a:srgbClr val="1B1BD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</a:t>
            </a:r>
            <a:r>
              <a:rPr lang="en-US" altLang="zh-CN" sz="5400" b="1" dirty="0">
                <a:solidFill>
                  <a:srgbClr val="1B1BD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42: ÔN TẬP BIỂU </a:t>
            </a:r>
            <a:r>
              <a:rPr lang="en-US" altLang="zh-CN" sz="5400" b="1">
                <a:solidFill>
                  <a:srgbClr val="1B1BD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 </a:t>
            </a:r>
            <a:r>
              <a:rPr lang="en-US" altLang="zh-CN" sz="5400" b="1" smtClean="0">
                <a:solidFill>
                  <a:srgbClr val="1B1BD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 </a:t>
            </a:r>
            <a:r>
              <a:rPr lang="vi-VN" altLang="zh-CN" sz="5400" b="1" smtClean="0">
                <a:solidFill>
                  <a:srgbClr val="1B1BD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(T)</a:t>
            </a:r>
            <a:endParaRPr lang="zh-CN" altLang="en-US" sz="5400" b="1" dirty="0">
              <a:solidFill>
                <a:srgbClr val="1B1BD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 Box 17"/>
          <p:cNvSpPr txBox="1">
            <a:spLocks noChangeArrowheads="1"/>
          </p:cNvSpPr>
          <p:nvPr/>
        </p:nvSpPr>
        <p:spPr bwMode="auto">
          <a:xfrm>
            <a:off x="2480250" y="2057400"/>
            <a:ext cx="11471154" cy="1992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CHÀO MỪNG QUÝ THẦY CÔ</a:t>
            </a:r>
          </a:p>
          <a:p>
            <a:pPr algn="ctr" eaLnBrk="1" hangingPunct="1">
              <a:spcBef>
                <a:spcPts val="0"/>
              </a:spcBef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VỀ DỰ GIỜ THĂM LỚP</a:t>
            </a:r>
          </a:p>
        </p:txBody>
      </p:sp>
      <p:pic>
        <p:nvPicPr>
          <p:cNvPr id="12" name="Picture 22" descr="bd21315_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0803" y="6340041"/>
            <a:ext cx="5616086" cy="204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3" name="Straight Connector 12"/>
          <p:cNvCxnSpPr/>
          <p:nvPr/>
        </p:nvCxnSpPr>
        <p:spPr>
          <a:xfrm flipV="1">
            <a:off x="5407784" y="1447800"/>
            <a:ext cx="5985862" cy="0"/>
          </a:xfrm>
          <a:prstGeom prst="line">
            <a:avLst/>
          </a:prstGeom>
          <a:ln>
            <a:solidFill>
              <a:srgbClr val="FF0066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14" name="Picture 7" descr="BƯỚM 58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1308424">
            <a:off x="12320469" y="6753274"/>
            <a:ext cx="1162751" cy="15162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8" descr="animal-14[1]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17220" flipH="1">
            <a:off x="2031520" y="6352796"/>
            <a:ext cx="1069334" cy="7779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5" descr="POINSET2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4692416" y="-109904"/>
            <a:ext cx="1382714" cy="16533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625731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repeatCount="1000000" accel="36000" decel="2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4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21" presetClass="emph" presetSubtype="0" repeatCount="2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1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5007280" y="111473"/>
            <a:ext cx="6255239" cy="992290"/>
            <a:chOff x="4539228" y="172432"/>
            <a:chExt cx="6149694" cy="992290"/>
          </a:xfrm>
        </p:grpSpPr>
        <p:grpSp>
          <p:nvGrpSpPr>
            <p:cNvPr id="3" name="Group 2"/>
            <p:cNvGrpSpPr/>
            <p:nvPr/>
          </p:nvGrpSpPr>
          <p:grpSpPr>
            <a:xfrm>
              <a:off x="4539228" y="172432"/>
              <a:ext cx="6149694" cy="992290"/>
              <a:chOff x="4539228" y="172432"/>
              <a:chExt cx="6149694" cy="992290"/>
            </a:xfrm>
          </p:grpSpPr>
          <p:sp>
            <p:nvSpPr>
              <p:cNvPr id="5" name="TextBox 4"/>
              <p:cNvSpPr txBox="1"/>
              <p:nvPr/>
            </p:nvSpPr>
            <p:spPr>
              <a:xfrm>
                <a:off x="4539228" y="172432"/>
                <a:ext cx="6149694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dirty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</a:t>
                </a:r>
                <a:r>
                  <a:rPr lang="en-US" sz="3200" dirty="0" err="1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ngày</a:t>
                </a:r>
                <a:r>
                  <a:rPr lang="en-US" sz="3200" dirty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…..</a:t>
                </a:r>
                <a:r>
                  <a:rPr lang="en-US" sz="3200" dirty="0" err="1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tháng</a:t>
                </a:r>
                <a:r>
                  <a:rPr lang="en-US" sz="3200" dirty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…..</a:t>
                </a:r>
                <a:r>
                  <a:rPr lang="en-US" sz="3200" dirty="0" err="1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năm</a:t>
                </a:r>
                <a:r>
                  <a:rPr lang="en-US" sz="3200" dirty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…….</a:t>
                </a:r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7022642" y="641502"/>
                <a:ext cx="1194827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4" name="Straight Connector 3"/>
            <p:cNvCxnSpPr/>
            <p:nvPr/>
          </p:nvCxnSpPr>
          <p:spPr>
            <a:xfrm>
              <a:off x="7153434" y="1085354"/>
              <a:ext cx="898971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7" name="Text Box 14"/>
          <p:cNvSpPr txBox="1">
            <a:spLocks noChangeArrowheads="1"/>
          </p:cNvSpPr>
          <p:nvPr/>
        </p:nvSpPr>
        <p:spPr bwMode="auto">
          <a:xfrm>
            <a:off x="2118520" y="1041400"/>
            <a:ext cx="11811000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defTabSz="685800" fontAlgn="auto">
              <a:spcBef>
                <a:spcPts val="0"/>
              </a:spcBef>
              <a:spcAft>
                <a:spcPts val="0"/>
              </a:spcAft>
            </a:pPr>
            <a:r>
              <a:rPr lang="vi-VN" altLang="zh-CN" sz="2800" b="1" dirty="0">
                <a:solidFill>
                  <a:srgbClr val="1B1BD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</a:t>
            </a:r>
            <a:r>
              <a:rPr lang="en-US" altLang="zh-CN" sz="2800" b="1" dirty="0">
                <a:solidFill>
                  <a:srgbClr val="1B1BD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42: ÔN TẬP BIỂU THỨC SỐ </a:t>
            </a:r>
            <a:r>
              <a:rPr lang="vi-VN" altLang="zh-CN" sz="2800" b="1" dirty="0">
                <a:solidFill>
                  <a:srgbClr val="1B1BD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(TIẾT </a:t>
            </a:r>
            <a:r>
              <a:rPr lang="en-US" altLang="zh-CN" sz="2800" b="1" dirty="0">
                <a:solidFill>
                  <a:srgbClr val="1B1BD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vi-VN" altLang="zh-CN" sz="2800" b="1" dirty="0">
                <a:solidFill>
                  <a:srgbClr val="1B1BD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zh-CN" altLang="en-US" sz="2800" b="1" dirty="0">
              <a:solidFill>
                <a:srgbClr val="1B1BD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1470819" y="1752600"/>
            <a:ext cx="533400" cy="646331"/>
            <a:chOff x="1737519" y="1943100"/>
            <a:chExt cx="533400" cy="646331"/>
          </a:xfrm>
        </p:grpSpPr>
        <p:sp>
          <p:nvSpPr>
            <p:cNvPr id="8" name="Oval 7"/>
            <p:cNvSpPr/>
            <p:nvPr/>
          </p:nvSpPr>
          <p:spPr>
            <a:xfrm>
              <a:off x="1737519" y="2019300"/>
              <a:ext cx="533400" cy="533400"/>
            </a:xfrm>
            <a:prstGeom prst="ellipse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1804609" y="1943100"/>
              <a:ext cx="415498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6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1</a:t>
              </a:r>
            </a:p>
          </p:txBody>
        </p:sp>
      </p:grpSp>
      <p:sp>
        <p:nvSpPr>
          <p:cNvPr id="67" name="Text Box 19">
            <a:extLst>
              <a:ext uri="{FF2B5EF4-FFF2-40B4-BE49-F238E27FC236}">
                <a16:creationId xmlns:a16="http://schemas.microsoft.com/office/drawing/2014/main" id="{B39458B4-7131-B1D7-675C-B9116A1004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40609" y="1806001"/>
            <a:ext cx="75438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altLang="vi-VN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altLang="vi-VN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altLang="vi-VN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vi-VN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altLang="vi-VN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altLang="vi-VN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68" name="Text Box 20">
            <a:extLst>
              <a:ext uri="{FF2B5EF4-FFF2-40B4-BE49-F238E27FC236}">
                <a16:creationId xmlns:a16="http://schemas.microsoft.com/office/drawing/2014/main" id="{A0286ABE-76A1-2AD7-CCD3-B7D07D4FB4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70819" y="2895600"/>
            <a:ext cx="41529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3000" b="1" dirty="0">
                <a:solidFill>
                  <a:srgbClr val="000000">
                    <a:lumMod val="85000"/>
                    <a:lumOff val="1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vi-VN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182 - (96 - 54)</a:t>
            </a:r>
          </a:p>
        </p:txBody>
      </p:sp>
      <p:sp>
        <p:nvSpPr>
          <p:cNvPr id="69" name="Text Box 20">
            <a:extLst>
              <a:ext uri="{FF2B5EF4-FFF2-40B4-BE49-F238E27FC236}">
                <a16:creationId xmlns:a16="http://schemas.microsoft.com/office/drawing/2014/main" id="{D909F547-0E8E-CC42-5FD1-8ED7B424AA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48649" y="2985732"/>
            <a:ext cx="329565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914400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vi-VN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7 x (48 : 6)</a:t>
            </a:r>
          </a:p>
        </p:txBody>
      </p:sp>
      <p:sp>
        <p:nvSpPr>
          <p:cNvPr id="70" name="Text Box 22">
            <a:extLst>
              <a:ext uri="{FF2B5EF4-FFF2-40B4-BE49-F238E27FC236}">
                <a16:creationId xmlns:a16="http://schemas.microsoft.com/office/drawing/2014/main" id="{5CE70049-9F31-7EE2-D464-3AF7F3E8A4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07280" y="2949001"/>
            <a:ext cx="28956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914400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vi-VN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182 - 42</a:t>
            </a:r>
          </a:p>
        </p:txBody>
      </p:sp>
      <p:sp>
        <p:nvSpPr>
          <p:cNvPr id="71" name="Text Box 23">
            <a:extLst>
              <a:ext uri="{FF2B5EF4-FFF2-40B4-BE49-F238E27FC236}">
                <a16:creationId xmlns:a16="http://schemas.microsoft.com/office/drawing/2014/main" id="{AC99815D-E3F5-7026-361D-6A4B5EF57E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7598" y="3687388"/>
            <a:ext cx="28956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914400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vi-VN" sz="3000" b="1" dirty="0">
                <a:solidFill>
                  <a:srgbClr val="000000">
                    <a:lumMod val="85000"/>
                    <a:lumOff val="1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140</a:t>
            </a:r>
          </a:p>
        </p:txBody>
      </p:sp>
      <p:sp>
        <p:nvSpPr>
          <p:cNvPr id="72" name="Text Box 22">
            <a:extLst>
              <a:ext uri="{FF2B5EF4-FFF2-40B4-BE49-F238E27FC236}">
                <a16:creationId xmlns:a16="http://schemas.microsoft.com/office/drawing/2014/main" id="{2E3D970D-27F1-6DFB-9D18-3ED65EEC5D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719719" y="3052158"/>
            <a:ext cx="28956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914400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vi-VN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7 x 8</a:t>
            </a:r>
          </a:p>
        </p:txBody>
      </p:sp>
      <p:sp>
        <p:nvSpPr>
          <p:cNvPr id="73" name="Text Box 23">
            <a:extLst>
              <a:ext uri="{FF2B5EF4-FFF2-40B4-BE49-F238E27FC236}">
                <a16:creationId xmlns:a16="http://schemas.microsoft.com/office/drawing/2014/main" id="{9550D444-4F4E-33F0-E34B-4DAFEB85A3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690783" y="3842297"/>
            <a:ext cx="28956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914400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vi-VN" sz="3000" b="1" dirty="0">
                <a:solidFill>
                  <a:srgbClr val="000000">
                    <a:lumMod val="85000"/>
                    <a:lumOff val="1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56</a:t>
            </a:r>
          </a:p>
        </p:txBody>
      </p:sp>
    </p:spTree>
    <p:extLst>
      <p:ext uri="{BB962C8B-B14F-4D97-AF65-F5344CB8AC3E}">
        <p14:creationId xmlns:p14="http://schemas.microsoft.com/office/powerpoint/2010/main" val="23656502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7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7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0" dur="80"/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1" dur="80"/>
                                        <p:tgtEl>
                                          <p:spTgt spid="7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80"/>
                                        <p:tgtEl>
                                          <p:spTgt spid="7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" grpId="0"/>
      <p:bldP spid="71" grpId="0"/>
      <p:bldP spid="72" grpId="0"/>
      <p:bldP spid="7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5007280" y="111473"/>
            <a:ext cx="6255239" cy="992290"/>
            <a:chOff x="4539228" y="172432"/>
            <a:chExt cx="6149694" cy="992290"/>
          </a:xfrm>
        </p:grpSpPr>
        <p:grpSp>
          <p:nvGrpSpPr>
            <p:cNvPr id="3" name="Group 2"/>
            <p:cNvGrpSpPr/>
            <p:nvPr/>
          </p:nvGrpSpPr>
          <p:grpSpPr>
            <a:xfrm>
              <a:off x="4539228" y="172432"/>
              <a:ext cx="6149694" cy="992290"/>
              <a:chOff x="4539228" y="172432"/>
              <a:chExt cx="6149694" cy="992290"/>
            </a:xfrm>
          </p:grpSpPr>
          <p:sp>
            <p:nvSpPr>
              <p:cNvPr id="5" name="TextBox 4"/>
              <p:cNvSpPr txBox="1"/>
              <p:nvPr/>
            </p:nvSpPr>
            <p:spPr>
              <a:xfrm>
                <a:off x="4539228" y="172432"/>
                <a:ext cx="6149694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7022642" y="641502"/>
                <a:ext cx="1194827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4" name="Straight Connector 3"/>
            <p:cNvCxnSpPr/>
            <p:nvPr/>
          </p:nvCxnSpPr>
          <p:spPr>
            <a:xfrm>
              <a:off x="7153434" y="1085354"/>
              <a:ext cx="898971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0" name="Group 9"/>
          <p:cNvGrpSpPr/>
          <p:nvPr/>
        </p:nvGrpSpPr>
        <p:grpSpPr>
          <a:xfrm>
            <a:off x="1470819" y="1752600"/>
            <a:ext cx="647701" cy="923330"/>
            <a:chOff x="1737519" y="1943100"/>
            <a:chExt cx="533400" cy="923330"/>
          </a:xfrm>
        </p:grpSpPr>
        <p:sp>
          <p:nvSpPr>
            <p:cNvPr id="8" name="Oval 7"/>
            <p:cNvSpPr/>
            <p:nvPr/>
          </p:nvSpPr>
          <p:spPr>
            <a:xfrm>
              <a:off x="1737519" y="2019300"/>
              <a:ext cx="533400" cy="533400"/>
            </a:xfrm>
            <a:prstGeom prst="ellipse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4400" b="1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1804609" y="1943100"/>
              <a:ext cx="43722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3</a:t>
              </a:r>
            </a:p>
          </p:txBody>
        </p:sp>
      </p:grpSp>
      <p:sp>
        <p:nvSpPr>
          <p:cNvPr id="36" name="Text Box 14">
            <a:extLst>
              <a:ext uri="{FF2B5EF4-FFF2-40B4-BE49-F238E27FC236}">
                <a16:creationId xmlns:a16="http://schemas.microsoft.com/office/drawing/2014/main" id="{CF985635-33EE-EED1-42AB-B9D4DD70BA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18520" y="1041400"/>
            <a:ext cx="11811000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defTabSz="685800" fontAlgn="auto">
              <a:spcBef>
                <a:spcPts val="0"/>
              </a:spcBef>
              <a:spcAft>
                <a:spcPts val="0"/>
              </a:spcAft>
            </a:pPr>
            <a:r>
              <a:rPr lang="vi-VN" altLang="zh-CN" sz="2800" b="1" dirty="0">
                <a:solidFill>
                  <a:srgbClr val="1B1BD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</a:t>
            </a:r>
            <a:r>
              <a:rPr lang="en-US" altLang="zh-CN" sz="2800" b="1" dirty="0">
                <a:solidFill>
                  <a:srgbClr val="1B1BD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42: ÔN TẬP BIỂU THỨC SỐ </a:t>
            </a:r>
            <a:r>
              <a:rPr lang="vi-VN" altLang="zh-CN" sz="2800" b="1" dirty="0">
                <a:solidFill>
                  <a:srgbClr val="1B1BD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(TIẾT </a:t>
            </a:r>
            <a:r>
              <a:rPr lang="en-US" altLang="zh-CN" sz="2800" b="1" dirty="0">
                <a:solidFill>
                  <a:srgbClr val="1B1BD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vi-VN" altLang="zh-CN" sz="2800" b="1" dirty="0">
                <a:solidFill>
                  <a:srgbClr val="1B1BD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zh-CN" altLang="en-US" sz="2800" b="1" dirty="0">
              <a:solidFill>
                <a:srgbClr val="1B1BD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" name="Text Box 19">
            <a:extLst>
              <a:ext uri="{FF2B5EF4-FFF2-40B4-BE49-F238E27FC236}">
                <a16:creationId xmlns:a16="http://schemas.microsoft.com/office/drawing/2014/main" id="{811E556C-B220-BB29-90F9-493F8CF304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47119" y="1787235"/>
            <a:ext cx="10077450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914400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vi-VN" sz="5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vi-VN" sz="5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altLang="vi-VN" sz="5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5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altLang="vi-VN" sz="5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5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altLang="vi-VN" sz="5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5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vi-VN" sz="5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5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altLang="vi-VN" sz="5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5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altLang="vi-VN" sz="5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35" name="Text Box 20">
            <a:extLst>
              <a:ext uri="{FF2B5EF4-FFF2-40B4-BE49-F238E27FC236}">
                <a16:creationId xmlns:a16="http://schemas.microsoft.com/office/drawing/2014/main" id="{F6FD4786-275C-9F3D-D308-F4DCFAD518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0719" y="3010559"/>
            <a:ext cx="4572000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914400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vi-VN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vi-VN" sz="4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</a:t>
            </a:r>
            <a:r>
              <a:rPr lang="vi-VN" altLang="vi-VN" sz="4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27 + 34 + 66</a:t>
            </a:r>
            <a:endParaRPr lang="en-US" altLang="vi-VN" sz="44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7" name="Text Box 20">
            <a:extLst>
              <a:ext uri="{FF2B5EF4-FFF2-40B4-BE49-F238E27FC236}">
                <a16:creationId xmlns:a16="http://schemas.microsoft.com/office/drawing/2014/main" id="{3448AA2B-E656-0841-5683-08986B2F76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28919" y="3010558"/>
            <a:ext cx="4419600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914400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vi-VN" sz="5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7 x 5 x 2</a:t>
            </a:r>
          </a:p>
        </p:txBody>
      </p:sp>
      <p:sp>
        <p:nvSpPr>
          <p:cNvPr id="38" name="Text Box 22">
            <a:extLst>
              <a:ext uri="{FF2B5EF4-FFF2-40B4-BE49-F238E27FC236}">
                <a16:creationId xmlns:a16="http://schemas.microsoft.com/office/drawing/2014/main" id="{662B84D7-2189-5FE8-EDED-B98F443F17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90308" y="2964391"/>
            <a:ext cx="2895600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914400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vi-VN" sz="5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vi-VN" altLang="vi-VN" sz="5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61 + 66</a:t>
            </a:r>
            <a:endParaRPr lang="en-US" altLang="vi-VN" sz="54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" name="Text Box 23">
            <a:extLst>
              <a:ext uri="{FF2B5EF4-FFF2-40B4-BE49-F238E27FC236}">
                <a16:creationId xmlns:a16="http://schemas.microsoft.com/office/drawing/2014/main" id="{E4B168C4-1653-817C-74E6-ACBAA20839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37716" y="3803095"/>
            <a:ext cx="2895600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914400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vi-VN" sz="4400" b="1" dirty="0">
                <a:solidFill>
                  <a:srgbClr val="000000">
                    <a:lumMod val="85000"/>
                    <a:lumOff val="1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5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1</a:t>
            </a:r>
            <a:r>
              <a:rPr lang="vi-VN" altLang="vi-VN" sz="5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27</a:t>
            </a:r>
            <a:endParaRPr lang="en-US" altLang="vi-VN" sz="54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8" name="Text Box 22">
            <a:extLst>
              <a:ext uri="{FF2B5EF4-FFF2-40B4-BE49-F238E27FC236}">
                <a16:creationId xmlns:a16="http://schemas.microsoft.com/office/drawing/2014/main" id="{1088FDD2-B5B4-19CE-E406-021106BB91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596019" y="3010558"/>
            <a:ext cx="2895600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914400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vi-VN" sz="5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35 x 2 </a:t>
            </a:r>
          </a:p>
        </p:txBody>
      </p:sp>
      <p:sp>
        <p:nvSpPr>
          <p:cNvPr id="49" name="Text Box 23">
            <a:extLst>
              <a:ext uri="{FF2B5EF4-FFF2-40B4-BE49-F238E27FC236}">
                <a16:creationId xmlns:a16="http://schemas.microsoft.com/office/drawing/2014/main" id="{FF672ECF-068E-335A-6CE2-4719755849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535911" y="3803095"/>
            <a:ext cx="2895600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914400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vi-VN" sz="4400" b="1" dirty="0">
                <a:solidFill>
                  <a:srgbClr val="000000">
                    <a:lumMod val="85000"/>
                    <a:lumOff val="1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5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70</a:t>
            </a:r>
          </a:p>
        </p:txBody>
      </p:sp>
    </p:spTree>
    <p:extLst>
      <p:ext uri="{BB962C8B-B14F-4D97-AF65-F5344CB8AC3E}">
        <p14:creationId xmlns:p14="http://schemas.microsoft.com/office/powerpoint/2010/main" val="445810230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0" dur="80"/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1" dur="80"/>
                                        <p:tgtEl>
                                          <p:spTgt spid="4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80"/>
                                        <p:tgtEl>
                                          <p:spTgt spid="4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/>
      <p:bldP spid="39" grpId="0"/>
      <p:bldP spid="48" grpId="0"/>
      <p:bldP spid="4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5007280" y="111473"/>
            <a:ext cx="6255239" cy="992290"/>
            <a:chOff x="4539228" y="172432"/>
            <a:chExt cx="6149694" cy="992290"/>
          </a:xfrm>
        </p:grpSpPr>
        <p:grpSp>
          <p:nvGrpSpPr>
            <p:cNvPr id="3" name="Group 2"/>
            <p:cNvGrpSpPr/>
            <p:nvPr/>
          </p:nvGrpSpPr>
          <p:grpSpPr>
            <a:xfrm>
              <a:off x="4539228" y="172432"/>
              <a:ext cx="6149694" cy="992290"/>
              <a:chOff x="4539228" y="172432"/>
              <a:chExt cx="6149694" cy="992290"/>
            </a:xfrm>
          </p:grpSpPr>
          <p:sp>
            <p:nvSpPr>
              <p:cNvPr id="5" name="TextBox 4"/>
              <p:cNvSpPr txBox="1"/>
              <p:nvPr/>
            </p:nvSpPr>
            <p:spPr>
              <a:xfrm>
                <a:off x="4539228" y="172432"/>
                <a:ext cx="6149694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7022642" y="641502"/>
                <a:ext cx="1194827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4" name="Straight Connector 3"/>
            <p:cNvCxnSpPr/>
            <p:nvPr/>
          </p:nvCxnSpPr>
          <p:spPr>
            <a:xfrm>
              <a:off x="7153434" y="1085354"/>
              <a:ext cx="898971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0" name="Group 9"/>
          <p:cNvGrpSpPr/>
          <p:nvPr/>
        </p:nvGrpSpPr>
        <p:grpSpPr>
          <a:xfrm>
            <a:off x="1470819" y="1752600"/>
            <a:ext cx="533400" cy="646331"/>
            <a:chOff x="1737519" y="1943100"/>
            <a:chExt cx="533400" cy="646331"/>
          </a:xfrm>
        </p:grpSpPr>
        <p:sp>
          <p:nvSpPr>
            <p:cNvPr id="8" name="Oval 7"/>
            <p:cNvSpPr/>
            <p:nvPr/>
          </p:nvSpPr>
          <p:spPr>
            <a:xfrm>
              <a:off x="1737519" y="2019300"/>
              <a:ext cx="533400" cy="533400"/>
            </a:xfrm>
            <a:prstGeom prst="ellipse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1804609" y="1943100"/>
              <a:ext cx="415498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6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4</a:t>
              </a:r>
            </a:p>
          </p:txBody>
        </p:sp>
      </p:grpSp>
      <p:sp>
        <p:nvSpPr>
          <p:cNvPr id="12" name="TextBox 11">
            <a:extLst>
              <a:ext uri="{FF2B5EF4-FFF2-40B4-BE49-F238E27FC236}">
                <a16:creationId xmlns:a16="http://schemas.microsoft.com/office/drawing/2014/main" id="{A6A71FE9-71D0-9FC5-590F-C99ACEB2DC5D}"/>
              </a:ext>
            </a:extLst>
          </p:cNvPr>
          <p:cNvSpPr txBox="1"/>
          <p:nvPr/>
        </p:nvSpPr>
        <p:spPr>
          <a:xfrm>
            <a:off x="4512712" y="1202873"/>
            <a:ext cx="8136082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spcBef>
                <a:spcPts val="1800"/>
              </a:spcBef>
              <a:defRPr/>
            </a:pP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44  ÔN TẬP CHUNG –t2- Trang 120 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AC801F83-F75B-CC6A-5FA2-C099A33482C2}"/>
              </a:ext>
            </a:extLst>
          </p:cNvPr>
          <p:cNvSpPr/>
          <p:nvPr/>
        </p:nvSpPr>
        <p:spPr>
          <a:xfrm>
            <a:off x="2194313" y="1724891"/>
            <a:ext cx="1257300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0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Ng</a:t>
            </a:r>
            <a:r>
              <a:rPr lang="vi-VN" sz="40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ười ta đóng 288 bánh xe ô tô vào các hộp, mỗi hộp 4 bánh xe. Sau đó đóng các hộp vào các thùng, mỗi thùng 8 hộp. Hỏi người ta đóng được bao nhiêu thùng bánh xe ô tô như vậy?</a:t>
            </a:r>
            <a:endParaRPr lang="en-US" sz="4000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D2639AF9-2F1E-0814-9695-7CD3D42799E8}"/>
              </a:ext>
            </a:extLst>
          </p:cNvPr>
          <p:cNvSpPr/>
          <p:nvPr/>
        </p:nvSpPr>
        <p:spPr>
          <a:xfrm>
            <a:off x="3718719" y="4572000"/>
            <a:ext cx="11483191" cy="43367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0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0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endParaRPr lang="en-US" sz="4000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defTabSz="914400"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vi-VN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 hộp bánh xe đóng được là:</a:t>
            </a:r>
          </a:p>
          <a:p>
            <a:pPr algn="ctr" defTabSz="914400"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    	      </a:t>
            </a:r>
            <a:r>
              <a:rPr lang="vi-VN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288 : 4 = 72</a:t>
            </a: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vi-VN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hộp</a:t>
            </a: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algn="ctr" defTabSz="914400"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vi-VN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 thùng bánh xe đóng được </a:t>
            </a:r>
            <a:r>
              <a:rPr lang="en-US" sz="4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ctr" defTabSz="914400"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     	     </a:t>
            </a:r>
            <a:r>
              <a:rPr lang="vi-VN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72 : 8 = 9 (thùng)</a:t>
            </a:r>
            <a:endParaRPr lang="en-US" sz="40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defTabSz="914400"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                                 </a:t>
            </a:r>
            <a:r>
              <a:rPr lang="en-US" sz="4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 </a:t>
            </a:r>
            <a:r>
              <a:rPr lang="vi-VN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9 thùng bánh xe</a:t>
            </a:r>
            <a:endParaRPr lang="en-US" sz="40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42364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4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4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4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5007280" y="111473"/>
            <a:ext cx="6255239" cy="992290"/>
            <a:chOff x="4539228" y="172432"/>
            <a:chExt cx="6149694" cy="992290"/>
          </a:xfrm>
        </p:grpSpPr>
        <p:grpSp>
          <p:nvGrpSpPr>
            <p:cNvPr id="3" name="Group 2"/>
            <p:cNvGrpSpPr/>
            <p:nvPr/>
          </p:nvGrpSpPr>
          <p:grpSpPr>
            <a:xfrm>
              <a:off x="4539228" y="172432"/>
              <a:ext cx="6149694" cy="992290"/>
              <a:chOff x="4539228" y="172432"/>
              <a:chExt cx="6149694" cy="992290"/>
            </a:xfrm>
          </p:grpSpPr>
          <p:sp>
            <p:nvSpPr>
              <p:cNvPr id="5" name="TextBox 4"/>
              <p:cNvSpPr txBox="1"/>
              <p:nvPr/>
            </p:nvSpPr>
            <p:spPr>
              <a:xfrm>
                <a:off x="4539228" y="172432"/>
                <a:ext cx="6149694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7022642" y="641502"/>
                <a:ext cx="1194827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4" name="Straight Connector 3"/>
            <p:cNvCxnSpPr/>
            <p:nvPr/>
          </p:nvCxnSpPr>
          <p:spPr>
            <a:xfrm>
              <a:off x="7153434" y="1085354"/>
              <a:ext cx="898971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0" name="Group 9"/>
          <p:cNvGrpSpPr/>
          <p:nvPr/>
        </p:nvGrpSpPr>
        <p:grpSpPr>
          <a:xfrm>
            <a:off x="556896" y="1408912"/>
            <a:ext cx="571023" cy="919110"/>
            <a:chOff x="1737519" y="1943100"/>
            <a:chExt cx="533400" cy="646331"/>
          </a:xfrm>
        </p:grpSpPr>
        <p:sp>
          <p:nvSpPr>
            <p:cNvPr id="8" name="Oval 7"/>
            <p:cNvSpPr/>
            <p:nvPr/>
          </p:nvSpPr>
          <p:spPr>
            <a:xfrm>
              <a:off x="1737519" y="2019300"/>
              <a:ext cx="533400" cy="533400"/>
            </a:xfrm>
            <a:prstGeom prst="ellipse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1804609" y="1943100"/>
              <a:ext cx="415498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6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5</a:t>
              </a:r>
            </a:p>
          </p:txBody>
        </p:sp>
      </p:grpSp>
      <p:sp>
        <p:nvSpPr>
          <p:cNvPr id="31" name="Text Box 14">
            <a:extLst>
              <a:ext uri="{FF2B5EF4-FFF2-40B4-BE49-F238E27FC236}">
                <a16:creationId xmlns:a16="http://schemas.microsoft.com/office/drawing/2014/main" id="{17B9FBA9-B406-B759-5E14-0CAA4E610D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18520" y="1041400"/>
            <a:ext cx="11811000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defTabSz="685800" fontAlgn="auto">
              <a:spcBef>
                <a:spcPts val="0"/>
              </a:spcBef>
              <a:spcAft>
                <a:spcPts val="0"/>
              </a:spcAft>
            </a:pPr>
            <a:r>
              <a:rPr lang="vi-VN" altLang="zh-CN" sz="2800" b="1" dirty="0">
                <a:solidFill>
                  <a:srgbClr val="1B1BD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</a:t>
            </a:r>
            <a:r>
              <a:rPr lang="en-US" altLang="zh-CN" sz="2800" b="1" dirty="0">
                <a:solidFill>
                  <a:srgbClr val="1B1BD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42: ÔN TẬP BIỂU THỨC SỐ </a:t>
            </a:r>
            <a:r>
              <a:rPr lang="vi-VN" altLang="zh-CN" sz="2800" b="1" dirty="0">
                <a:solidFill>
                  <a:srgbClr val="1B1BD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(TIẾT </a:t>
            </a:r>
            <a:r>
              <a:rPr lang="en-US" altLang="zh-CN" sz="2800" b="1" dirty="0">
                <a:solidFill>
                  <a:srgbClr val="1B1BD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vi-VN" altLang="zh-CN" sz="2800" b="1" dirty="0">
                <a:solidFill>
                  <a:srgbClr val="1B1BD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zh-CN" altLang="en-US" sz="2800" b="1" dirty="0">
              <a:solidFill>
                <a:srgbClr val="1B1BD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7" name="Text Box 19">
            <a:extLst>
              <a:ext uri="{FF2B5EF4-FFF2-40B4-BE49-F238E27FC236}">
                <a16:creationId xmlns:a16="http://schemas.microsoft.com/office/drawing/2014/main" id="{FDBEE7F0-FF14-1942-D14C-7CD8880BC0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64932" y="1596697"/>
            <a:ext cx="10811987" cy="21236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914400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vi-VN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vi-VN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Đố</a:t>
            </a:r>
            <a:r>
              <a:rPr lang="en-US" altLang="vi-VN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altLang="vi-VN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 </a:t>
            </a:r>
            <a:r>
              <a:rPr lang="en-US" altLang="vi-VN" sz="4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altLang="vi-VN" sz="4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dấu</a:t>
            </a:r>
            <a:r>
              <a:rPr lang="en-US" altLang="vi-VN" sz="4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altLang="vi-VN" sz="4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altLang="vi-VN" sz="4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“+; -; x; :” </a:t>
            </a:r>
            <a:r>
              <a:rPr lang="en-US" altLang="vi-VN" sz="4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en-US" altLang="vi-VN" sz="4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altLang="vi-VN" sz="4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thay</a:t>
            </a:r>
            <a:r>
              <a:rPr lang="en-US" altLang="vi-VN" sz="4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altLang="vi-VN" sz="4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dấu</a:t>
            </a:r>
            <a:r>
              <a:rPr lang="en-US" altLang="vi-VN" sz="4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“?” </a:t>
            </a:r>
            <a:r>
              <a:rPr lang="en-US" altLang="vi-VN" sz="4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altLang="vi-VN" sz="4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altLang="vi-VN" sz="4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altLang="vi-VN" sz="4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altLang="vi-VN" sz="4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vi-VN" sz="4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altLang="vi-VN" sz="4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altLang="vi-VN" sz="4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altLang="vi-VN" sz="4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altLang="vi-VN" sz="4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48" name="Text Box 8">
            <a:extLst>
              <a:ext uri="{FF2B5EF4-FFF2-40B4-BE49-F238E27FC236}">
                <a16:creationId xmlns:a16="http://schemas.microsoft.com/office/drawing/2014/main" id="{4B413993-9F6C-0505-048C-E9669CC5E8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00500" y="3962400"/>
            <a:ext cx="3804619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vi-VN" altLang="vi-VN" sz="4800">
              <a:solidFill>
                <a:srgbClr val="000000">
                  <a:lumMod val="85000"/>
                  <a:lumOff val="15000"/>
                </a:srgbClr>
              </a:solidFill>
            </a:endParaRP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ABAE69C9-F23B-A6CB-E74D-09BAE6B1334B}"/>
              </a:ext>
            </a:extLst>
          </p:cNvPr>
          <p:cNvSpPr txBox="1"/>
          <p:nvPr/>
        </p:nvSpPr>
        <p:spPr>
          <a:xfrm>
            <a:off x="5338768" y="4114800"/>
            <a:ext cx="2159566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 x (6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A18A2878-C531-7167-F561-7E155637A1B3}"/>
              </a:ext>
            </a:extLst>
          </p:cNvPr>
          <p:cNvSpPr txBox="1"/>
          <p:nvPr/>
        </p:nvSpPr>
        <p:spPr>
          <a:xfrm>
            <a:off x="7980641" y="4156823"/>
            <a:ext cx="1524776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6)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36E1F03F-3667-6BF7-4E56-8E0007E3AF26}"/>
              </a:ext>
            </a:extLst>
          </p:cNvPr>
          <p:cNvSpPr/>
          <p:nvPr/>
        </p:nvSpPr>
        <p:spPr>
          <a:xfrm>
            <a:off x="7647809" y="4377898"/>
            <a:ext cx="838200" cy="714375"/>
          </a:xfrm>
          <a:prstGeom prst="rect">
            <a:avLst/>
          </a:prstGeom>
          <a:solidFill>
            <a:srgbClr val="FFFF99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52" name="Text Box 8">
            <a:extLst>
              <a:ext uri="{FF2B5EF4-FFF2-40B4-BE49-F238E27FC236}">
                <a16:creationId xmlns:a16="http://schemas.microsoft.com/office/drawing/2014/main" id="{5897C1E3-05E7-2364-6DDE-8A09705BC9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18231" y="6472068"/>
            <a:ext cx="3804619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vi-VN" altLang="vi-VN" sz="4000">
              <a:solidFill>
                <a:srgbClr val="000000">
                  <a:lumMod val="85000"/>
                  <a:lumOff val="15000"/>
                </a:srgbClr>
              </a:solidFill>
            </a:endParaRP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0D10FEF0-D700-0192-EC04-533375853845}"/>
              </a:ext>
            </a:extLst>
          </p:cNvPr>
          <p:cNvSpPr txBox="1"/>
          <p:nvPr/>
        </p:nvSpPr>
        <p:spPr>
          <a:xfrm>
            <a:off x="8965814" y="6914847"/>
            <a:ext cx="2249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4000">
              <a:solidFill>
                <a:srgbClr val="000000">
                  <a:lumMod val="85000"/>
                  <a:lumOff val="15000"/>
                </a:srgbClr>
              </a:solidFill>
            </a:endParaRP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D228D251-F237-D9A7-8C10-A1CAC03E3A8A}"/>
              </a:ext>
            </a:extLst>
          </p:cNvPr>
          <p:cNvSpPr txBox="1"/>
          <p:nvPr/>
        </p:nvSpPr>
        <p:spPr>
          <a:xfrm>
            <a:off x="4956499" y="6624468"/>
            <a:ext cx="180049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 x (6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283F73CF-2F09-1561-B93E-89744C2AC7A2}"/>
              </a:ext>
            </a:extLst>
          </p:cNvPr>
          <p:cNvSpPr txBox="1"/>
          <p:nvPr/>
        </p:nvSpPr>
        <p:spPr>
          <a:xfrm>
            <a:off x="7598372" y="6666491"/>
            <a:ext cx="76174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6)</a:t>
            </a: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1DFEB922-F3E2-CC33-2E62-8AE5615C31A8}"/>
              </a:ext>
            </a:extLst>
          </p:cNvPr>
          <p:cNvSpPr/>
          <p:nvPr/>
        </p:nvSpPr>
        <p:spPr>
          <a:xfrm>
            <a:off x="6766719" y="6685862"/>
            <a:ext cx="838200" cy="714375"/>
          </a:xfrm>
          <a:prstGeom prst="rect">
            <a:avLst/>
          </a:prstGeom>
          <a:solidFill>
            <a:srgbClr val="FFFF99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9A607C81-92FA-1EB3-2C27-9B6B2DE9698B}"/>
              </a:ext>
            </a:extLst>
          </p:cNvPr>
          <p:cNvSpPr txBox="1"/>
          <p:nvPr/>
        </p:nvSpPr>
        <p:spPr>
          <a:xfrm>
            <a:off x="7004101" y="6705600"/>
            <a:ext cx="372218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</p:txBody>
      </p:sp>
      <p:sp>
        <p:nvSpPr>
          <p:cNvPr id="58" name="Text Box 8">
            <a:extLst>
              <a:ext uri="{FF2B5EF4-FFF2-40B4-BE49-F238E27FC236}">
                <a16:creationId xmlns:a16="http://schemas.microsoft.com/office/drawing/2014/main" id="{2E2C5813-1491-A632-D55F-0EF0D2359C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70631" y="6624468"/>
            <a:ext cx="3804619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vi-VN" altLang="vi-VN" sz="4000">
              <a:solidFill>
                <a:srgbClr val="000000">
                  <a:lumMod val="85000"/>
                  <a:lumOff val="15000"/>
                </a:srgbClr>
              </a:solidFill>
            </a:endParaRP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822596CF-A42C-E1DB-A97A-91EC9A47F7D6}"/>
              </a:ext>
            </a:extLst>
          </p:cNvPr>
          <p:cNvSpPr txBox="1"/>
          <p:nvPr/>
        </p:nvSpPr>
        <p:spPr>
          <a:xfrm>
            <a:off x="8288850" y="6744202"/>
            <a:ext cx="190686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6 x 0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9F88B68E-CD70-6D4E-5019-FAA62CAD7AB4}"/>
              </a:ext>
            </a:extLst>
          </p:cNvPr>
          <p:cNvSpPr txBox="1"/>
          <p:nvPr/>
        </p:nvSpPr>
        <p:spPr>
          <a:xfrm>
            <a:off x="8280228" y="7460159"/>
            <a:ext cx="190686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0</a:t>
            </a:r>
          </a:p>
        </p:txBody>
      </p:sp>
    </p:spTree>
    <p:extLst>
      <p:ext uri="{BB962C8B-B14F-4D97-AF65-F5344CB8AC3E}">
        <p14:creationId xmlns:p14="http://schemas.microsoft.com/office/powerpoint/2010/main" val="11751978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6" presetClass="entr" presetSubtype="16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9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500"/>
                                        <p:tgtEl>
                                          <p:spTgt spid="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8" dur="500"/>
                                        <p:tgtEl>
                                          <p:spTgt spid="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3" dur="500"/>
                                        <p:tgtEl>
                                          <p:spTgt spid="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8" dur="500"/>
                                        <p:tgtEl>
                                          <p:spTgt spid="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/>
      <p:bldP spid="49" grpId="0"/>
      <p:bldP spid="50" grpId="0"/>
      <p:bldP spid="51" grpId="0" animBg="1"/>
      <p:bldP spid="53" grpId="0"/>
      <p:bldP spid="54" grpId="0"/>
      <p:bldP spid="55" grpId="0"/>
      <p:bldP spid="56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020">
  <a:themeElements>
    <a:clrScheme name="炫彩扁平2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FFBF53"/>
      </a:accent1>
      <a:accent2>
        <a:srgbClr val="F17475"/>
      </a:accent2>
      <a:accent3>
        <a:srgbClr val="01B3C5"/>
      </a:accent3>
      <a:accent4>
        <a:srgbClr val="77448C"/>
      </a:accent4>
      <a:accent5>
        <a:srgbClr val="00AF92"/>
      </a:accent5>
      <a:accent6>
        <a:srgbClr val="C65885"/>
      </a:accent6>
      <a:hlink>
        <a:srgbClr val="FCC79F"/>
      </a:hlink>
      <a:folHlink>
        <a:srgbClr val="869FB7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558</TotalTime>
  <Words>302</Words>
  <Application>Microsoft Office PowerPoint</Application>
  <PresentationFormat>Custom</PresentationFormat>
  <Paragraphs>53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宋体</vt:lpstr>
      <vt:lpstr>Arial</vt:lpstr>
      <vt:lpstr>Calibri</vt:lpstr>
      <vt:lpstr>Times New Roman</vt:lpstr>
      <vt:lpstr>印品黑体</vt:lpstr>
      <vt:lpstr>Office Theme</vt:lpstr>
      <vt:lpstr>2_020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Acer</cp:lastModifiedBy>
  <cp:revision>108</cp:revision>
  <dcterms:created xsi:type="dcterms:W3CDTF">2022-07-10T01:37:20Z</dcterms:created>
  <dcterms:modified xsi:type="dcterms:W3CDTF">2025-04-04T01:03:58Z</dcterms:modified>
</cp:coreProperties>
</file>