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92" r:id="rId4"/>
    <p:sldMasterId id="2147483718" r:id="rId5"/>
    <p:sldMasterId id="2147483734" r:id="rId6"/>
  </p:sldMasterIdLst>
  <p:notesMasterIdLst>
    <p:notesMasterId r:id="rId36"/>
  </p:notesMasterIdLst>
  <p:sldIdLst>
    <p:sldId id="256" r:id="rId7"/>
    <p:sldId id="291" r:id="rId8"/>
    <p:sldId id="315" r:id="rId9"/>
    <p:sldId id="294" r:id="rId10"/>
    <p:sldId id="257" r:id="rId11"/>
    <p:sldId id="293" r:id="rId12"/>
    <p:sldId id="295" r:id="rId13"/>
    <p:sldId id="324" r:id="rId14"/>
    <p:sldId id="292" r:id="rId15"/>
    <p:sldId id="325" r:id="rId16"/>
    <p:sldId id="326" r:id="rId17"/>
    <p:sldId id="327" r:id="rId18"/>
    <p:sldId id="392" r:id="rId19"/>
    <p:sldId id="393" r:id="rId20"/>
    <p:sldId id="394" r:id="rId21"/>
    <p:sldId id="395" r:id="rId22"/>
    <p:sldId id="323" r:id="rId23"/>
    <p:sldId id="396" r:id="rId24"/>
    <p:sldId id="397" r:id="rId25"/>
    <p:sldId id="398" r:id="rId26"/>
    <p:sldId id="399" r:id="rId27"/>
    <p:sldId id="400" r:id="rId28"/>
    <p:sldId id="401" r:id="rId29"/>
    <p:sldId id="402" r:id="rId30"/>
    <p:sldId id="403" r:id="rId31"/>
    <p:sldId id="404" r:id="rId32"/>
    <p:sldId id="353" r:id="rId33"/>
    <p:sldId id="405" r:id="rId34"/>
    <p:sldId id="322"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14" autoAdjust="0"/>
  </p:normalViewPr>
  <p:slideViewPr>
    <p:cSldViewPr snapToGrid="0" showGuides="1">
      <p:cViewPr varScale="1">
        <p:scale>
          <a:sx n="82" d="100"/>
          <a:sy n="82" d="100"/>
        </p:scale>
        <p:origin x="802" y="91"/>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4577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6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6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80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93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5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2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5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1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54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3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9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1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3405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284729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4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2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3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4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0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43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17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50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4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648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096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914015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2038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6271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94707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6403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237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21428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5593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71564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模板下载：</a:t>
            </a:r>
            <a:r>
              <a:rPr lang="en-US" altLang="zh-CN" sz="100" dirty="0">
                <a:solidFill>
                  <a:prstClr val="white"/>
                </a:solidFill>
                <a:latin typeface="Calibri"/>
                <a:ea typeface="宋体" panose="02010600030101010101" pitchFamily="2" charset="-122"/>
              </a:rPr>
              <a:t>www.1ppt.com/moban/          </a:t>
            </a:r>
            <a:r>
              <a:rPr lang="zh-CN" altLang="en-US" sz="100" dirty="0">
                <a:solidFill>
                  <a:prstClr val="white"/>
                </a:solidFill>
                <a:latin typeface="Calibri"/>
                <a:ea typeface="宋体" panose="02010600030101010101" pitchFamily="2" charset="-122"/>
              </a:rPr>
              <a:t>行业</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www.1ppt.com/hangye/ </a:t>
            </a:r>
          </a:p>
          <a:p>
            <a:r>
              <a:rPr lang="zh-CN" altLang="en-US" sz="100" dirty="0">
                <a:solidFill>
                  <a:prstClr val="white"/>
                </a:solidFill>
                <a:latin typeface="Calibri"/>
                <a:ea typeface="宋体" panose="02010600030101010101" pitchFamily="2" charset="-122"/>
              </a:rPr>
              <a:t>节日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www.1ppt.com/jieri/          PPT</a:t>
            </a:r>
            <a:r>
              <a:rPr lang="zh-CN" altLang="en-US" sz="100" dirty="0">
                <a:solidFill>
                  <a:prstClr val="white"/>
                </a:solidFill>
                <a:latin typeface="Calibri"/>
                <a:ea typeface="宋体" panose="02010600030101010101" pitchFamily="2" charset="-122"/>
              </a:rPr>
              <a:t>素材：</a:t>
            </a:r>
            <a:r>
              <a:rPr lang="en-US" altLang="zh-CN" sz="100" dirty="0">
                <a:solidFill>
                  <a:prstClr val="white"/>
                </a:solidFill>
                <a:latin typeface="Calibri"/>
                <a:ea typeface="宋体" panose="02010600030101010101" pitchFamily="2" charset="-122"/>
              </a:rPr>
              <a:t>www.1ppt.com/sucai/</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背景图片：</a:t>
            </a:r>
            <a:r>
              <a:rPr lang="en-US" altLang="zh-CN" sz="100" dirty="0">
                <a:solidFill>
                  <a:prstClr val="white"/>
                </a:solidFill>
                <a:latin typeface="Calibri"/>
                <a:ea typeface="宋体" panose="02010600030101010101" pitchFamily="2" charset="-122"/>
              </a:rPr>
              <a:t>www.1ppt.com/beijing/        PPT</a:t>
            </a:r>
            <a:r>
              <a:rPr lang="zh-CN" altLang="en-US" sz="100" dirty="0">
                <a:solidFill>
                  <a:prstClr val="white"/>
                </a:solidFill>
                <a:latin typeface="Calibri"/>
                <a:ea typeface="宋体" panose="02010600030101010101" pitchFamily="2" charset="-122"/>
              </a:rPr>
              <a:t>图表：</a:t>
            </a:r>
            <a:r>
              <a:rPr lang="en-US" altLang="zh-CN" sz="100" dirty="0">
                <a:solidFill>
                  <a:prstClr val="white"/>
                </a:solidFill>
                <a:latin typeface="Calibri"/>
                <a:ea typeface="宋体" panose="02010600030101010101" pitchFamily="2" charset="-122"/>
              </a:rPr>
              <a:t>www.1ppt.com/tubiao/      </a:t>
            </a:r>
          </a:p>
          <a:p>
            <a:r>
              <a:rPr lang="zh-CN" altLang="en-US" sz="100" dirty="0">
                <a:solidFill>
                  <a:prstClr val="white"/>
                </a:solidFill>
                <a:latin typeface="Calibri"/>
                <a:ea typeface="宋体" panose="02010600030101010101" pitchFamily="2" charset="-122"/>
              </a:rPr>
              <a:t>精美</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下载：</a:t>
            </a:r>
            <a:r>
              <a:rPr lang="en-US" altLang="zh-CN" sz="100" dirty="0">
                <a:solidFill>
                  <a:prstClr val="white"/>
                </a:solidFill>
                <a:latin typeface="Calibri"/>
                <a:ea typeface="宋体" panose="02010600030101010101" pitchFamily="2" charset="-122"/>
              </a:rPr>
              <a:t>www.1ppt.com/xiazai/         PPT</a:t>
            </a:r>
            <a:r>
              <a:rPr lang="zh-CN" altLang="en-US" sz="100" dirty="0">
                <a:solidFill>
                  <a:prstClr val="white"/>
                </a:solidFill>
                <a:latin typeface="Calibri"/>
                <a:ea typeface="宋体" panose="02010600030101010101" pitchFamily="2" charset="-122"/>
              </a:rPr>
              <a:t>教程： </a:t>
            </a:r>
            <a:r>
              <a:rPr lang="en-US" altLang="zh-CN" sz="100" dirty="0">
                <a:solidFill>
                  <a:prstClr val="white"/>
                </a:solidFill>
                <a:latin typeface="Calibri"/>
                <a:ea typeface="宋体" panose="02010600030101010101" pitchFamily="2" charset="-122"/>
              </a:rPr>
              <a:t>www.1ppt.com/powerpoint/      </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课件：</a:t>
            </a:r>
            <a:r>
              <a:rPr lang="en-US" altLang="zh-CN" sz="100" dirty="0">
                <a:solidFill>
                  <a:prstClr val="white"/>
                </a:solidFill>
                <a:latin typeface="Calibri"/>
                <a:ea typeface="宋体" panose="02010600030101010101" pitchFamily="2" charset="-122"/>
              </a:rPr>
              <a:t>www.1ppt.com/kejian/             </a:t>
            </a:r>
            <a:r>
              <a:rPr lang="zh-CN" altLang="en-US" sz="100" dirty="0">
                <a:solidFill>
                  <a:prstClr val="white"/>
                </a:solidFill>
                <a:latin typeface="Calibri"/>
                <a:ea typeface="宋体" panose="02010600030101010101" pitchFamily="2" charset="-122"/>
              </a:rPr>
              <a:t>字体下载：</a:t>
            </a:r>
            <a:r>
              <a:rPr lang="en-US" altLang="zh-CN" sz="100" dirty="0">
                <a:solidFill>
                  <a:prstClr val="white"/>
                </a:solidFill>
                <a:latin typeface="Calibri"/>
                <a:ea typeface="宋体" panose="02010600030101010101" pitchFamily="2" charset="-122"/>
              </a:rPr>
              <a:t>www.1ppt.com/ziti/</a:t>
            </a:r>
          </a:p>
          <a:p>
            <a:r>
              <a:rPr lang="zh-CN" altLang="en-US" sz="100" dirty="0">
                <a:solidFill>
                  <a:prstClr val="white"/>
                </a:solidFill>
                <a:latin typeface="Calibri"/>
                <a:ea typeface="宋体" panose="02010600030101010101" pitchFamily="2" charset="-122"/>
              </a:rPr>
              <a:t>工作总结</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www.1ppt.com/xiazai/zongjie/ </a:t>
            </a:r>
            <a:r>
              <a:rPr lang="zh-CN" altLang="en-US" sz="100" dirty="0">
                <a:solidFill>
                  <a:prstClr val="white"/>
                </a:solidFill>
                <a:latin typeface="Calibri"/>
                <a:ea typeface="宋体" panose="02010600030101010101" pitchFamily="2" charset="-122"/>
              </a:rPr>
              <a:t>工作计划：</a:t>
            </a:r>
            <a:r>
              <a:rPr lang="en-US" altLang="zh-CN" sz="100" dirty="0">
                <a:solidFill>
                  <a:prstClr val="white"/>
                </a:solidFill>
                <a:latin typeface="Calibri"/>
                <a:ea typeface="宋体" panose="02010600030101010101" pitchFamily="2" charset="-122"/>
              </a:rPr>
              <a:t>www.1ppt.com/xiazai/jihua/</a:t>
            </a:r>
          </a:p>
          <a:p>
            <a:r>
              <a:rPr lang="zh-CN" altLang="en-US" sz="100" dirty="0">
                <a:solidFill>
                  <a:prstClr val="white"/>
                </a:solidFill>
                <a:latin typeface="Calibri"/>
                <a:ea typeface="宋体" panose="02010600030101010101" pitchFamily="2" charset="-122"/>
              </a:rPr>
              <a:t>商务</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www.1ppt.com/moban/shangwu/  </a:t>
            </a:r>
            <a:r>
              <a:rPr lang="zh-CN" altLang="en-US" sz="100" dirty="0">
                <a:solidFill>
                  <a:prstClr val="white"/>
                </a:solidFill>
                <a:latin typeface="Calibri"/>
                <a:ea typeface="宋体" panose="02010600030101010101" pitchFamily="2" charset="-122"/>
              </a:rPr>
              <a:t>个人简历</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www.1ppt.com/xiazai/jianli/  </a:t>
            </a:r>
          </a:p>
          <a:p>
            <a:r>
              <a:rPr lang="zh-CN" altLang="en-US" sz="100" dirty="0">
                <a:solidFill>
                  <a:prstClr val="white"/>
                </a:solidFill>
                <a:latin typeface="Calibri"/>
                <a:ea typeface="宋体" panose="02010600030101010101" pitchFamily="2" charset="-122"/>
              </a:rPr>
              <a:t>毕业答辩</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www.1ppt.com/xiazai/dabian/  </a:t>
            </a:r>
            <a:r>
              <a:rPr lang="zh-CN" altLang="en-US" sz="100" dirty="0">
                <a:solidFill>
                  <a:prstClr val="white"/>
                </a:solidFill>
                <a:latin typeface="Calibri"/>
                <a:ea typeface="宋体" panose="02010600030101010101" pitchFamily="2" charset="-122"/>
              </a:rPr>
              <a:t>工作汇报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www.1ppt.com/xiazai/huibao/    </a:t>
            </a:r>
          </a:p>
          <a:p>
            <a:r>
              <a:rPr lang="en-US" altLang="zh-CN" sz="100" dirty="0">
                <a:solidFill>
                  <a:prstClr val="white"/>
                </a:solidFill>
                <a:latin typeface="Calibri"/>
                <a:ea typeface="宋体"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85219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895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50206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2874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502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6100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224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1210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17980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9435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4262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11413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71768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9386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0905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16/03/2025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90141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5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91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03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0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79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25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76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91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95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1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4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93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72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4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5010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3736076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837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93334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0913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9391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92551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741520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0910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7492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75670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15622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3/16/2025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239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2.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2025/3/16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6024FA5F-2253-B64E-8F11-A66CAA06030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66850" y="142875"/>
            <a:ext cx="1219200" cy="1219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783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11294820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69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7814341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3/16/2025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7970043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88.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0.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351864" y="239613"/>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93779" y="2726756"/>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907502" y="583620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9167495" y="1687195"/>
            <a:ext cx="2914650" cy="4761230"/>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r="79210"/>
          <a:stretch>
            <a:fillRect/>
          </a:stretch>
        </p:blipFill>
        <p:spPr>
          <a:xfrm>
            <a:off x="-67177" y="-85725"/>
            <a:ext cx="2534653" cy="6096000"/>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6184" b="82303"/>
          <a:stretch>
            <a:fillRect/>
          </a:stretch>
        </p:blipFill>
        <p:spPr>
          <a:xfrm>
            <a:off x="9221703" y="371475"/>
            <a:ext cx="2903621" cy="1078832"/>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27500" t="77433" r="62179" b="1"/>
          <a:stretch>
            <a:fillRect/>
          </a:stretch>
        </p:blipFill>
        <p:spPr>
          <a:xfrm>
            <a:off x="9942188" y="248023"/>
            <a:ext cx="1258316" cy="1375611"/>
          </a:xfrm>
          <a:prstGeom prst="rect">
            <a:avLst/>
          </a:prstGeom>
          <a:effectLst>
            <a:outerShdw blurRad="50800" dist="38100" dir="10800000" algn="r" rotWithShape="0">
              <a:prstClr val="black">
                <a:alpha val="20000"/>
              </a:prstClr>
            </a:outerShdw>
          </a:effectLst>
        </p:spPr>
      </p:pic>
      <p:pic>
        <p:nvPicPr>
          <p:cNvPr id="2" name="Picture 1">
            <a:extLst>
              <a:ext uri="{FF2B5EF4-FFF2-40B4-BE49-F238E27FC236}">
                <a16:creationId xmlns:a16="http://schemas.microsoft.com/office/drawing/2014/main" id="{AAF35F8A-2909-A14F-FFA7-32B13BAAD748}"/>
              </a:ext>
            </a:extLst>
          </p:cNvPr>
          <p:cNvPicPr>
            <a:picLocks noChangeAspect="1"/>
          </p:cNvPicPr>
          <p:nvPr/>
        </p:nvPicPr>
        <p:blipFill>
          <a:blip r:embed="rId9"/>
          <a:stretch>
            <a:fillRect/>
          </a:stretch>
        </p:blipFill>
        <p:spPr>
          <a:xfrm>
            <a:off x="3239597" y="1288617"/>
            <a:ext cx="6096528" cy="786452"/>
          </a:xfrm>
          <a:prstGeom prst="rect">
            <a:avLst/>
          </a:prstGeom>
        </p:spPr>
      </p:pic>
      <p:pic>
        <p:nvPicPr>
          <p:cNvPr id="20" name="Picture 19">
            <a:extLst>
              <a:ext uri="{FF2B5EF4-FFF2-40B4-BE49-F238E27FC236}">
                <a16:creationId xmlns:a16="http://schemas.microsoft.com/office/drawing/2014/main" id="{89ED7EE2-CC08-6A7F-4910-3DBBEF1DCED6}"/>
              </a:ext>
            </a:extLst>
          </p:cNvPr>
          <p:cNvPicPr>
            <a:picLocks noChangeAspect="1"/>
          </p:cNvPicPr>
          <p:nvPr/>
        </p:nvPicPr>
        <p:blipFill>
          <a:blip r:embed="rId10"/>
          <a:stretch>
            <a:fillRect/>
          </a:stretch>
        </p:blipFill>
        <p:spPr>
          <a:xfrm>
            <a:off x="1791871" y="2469878"/>
            <a:ext cx="8151058" cy="3346994"/>
          </a:xfrm>
          <a:prstGeom prst="rect">
            <a:avLst/>
          </a:prstGeom>
        </p:spPr>
      </p:pic>
      <p:pic>
        <p:nvPicPr>
          <p:cNvPr id="26" name="Picture 25">
            <a:extLst>
              <a:ext uri="{FF2B5EF4-FFF2-40B4-BE49-F238E27FC236}">
                <a16:creationId xmlns:a16="http://schemas.microsoft.com/office/drawing/2014/main" id="{07DF44DE-BB87-A5D8-36C7-43C8D43ABEC6}"/>
              </a:ext>
            </a:extLst>
          </p:cNvPr>
          <p:cNvPicPr>
            <a:picLocks noChangeAspect="1"/>
          </p:cNvPicPr>
          <p:nvPr/>
        </p:nvPicPr>
        <p:blipFill>
          <a:blip r:embed="rId11"/>
          <a:stretch>
            <a:fillRect/>
          </a:stretch>
        </p:blipFill>
        <p:spPr>
          <a:xfrm>
            <a:off x="1297215" y="2099649"/>
            <a:ext cx="2072820" cy="963251"/>
          </a:xfrm>
          <a:prstGeom prst="rect">
            <a:avLst/>
          </a:prstGeom>
        </p:spPr>
      </p:pic>
      <p:sp>
        <p:nvSpPr>
          <p:cNvPr id="5" name="Title 1">
            <a:extLst>
              <a:ext uri="{FF2B5EF4-FFF2-40B4-BE49-F238E27FC236}">
                <a16:creationId xmlns:a16="http://schemas.microsoft.com/office/drawing/2014/main" id="{D4D871DE-1F15-98AE-21EF-350FCDF9D9E8}"/>
              </a:ext>
            </a:extLst>
          </p:cNvPr>
          <p:cNvSpPr txBox="1">
            <a:spLocks/>
          </p:cNvSpPr>
          <p:nvPr/>
        </p:nvSpPr>
        <p:spPr>
          <a:xfrm>
            <a:off x="1798544" y="453054"/>
            <a:ext cx="9144000" cy="894582"/>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53" presetClass="entr" presetSubtype="16"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2:</a:t>
            </a:r>
          </a:p>
          <a:p>
            <a:pPr lvl="0" algn="ctr">
              <a:defRPr/>
            </a:pPr>
            <a:r>
              <a:rPr lang="en-US" sz="4800" dirty="0" err="1">
                <a:solidFill>
                  <a:srgbClr val="FF0000"/>
                </a:solidFill>
                <a:latin typeface="Arial" panose="020B0604020202020204" pitchFamily="34" charset="0"/>
                <a:cs typeface="Arial" panose="020B0604020202020204" pitchFamily="34" charset="0"/>
              </a:rPr>
              <a:t>Nguyên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nhân</a:t>
            </a:r>
            <a:r>
              <a:rPr lang="en-US" sz="4800" dirty="0">
                <a:solidFill>
                  <a:srgbClr val="FF0000"/>
                </a:solidFill>
                <a:latin typeface="Arial" panose="020B0604020202020204" pitchFamily="34" charset="0"/>
                <a:cs typeface="Arial" panose="020B0604020202020204" pitchFamily="34" charset="0"/>
              </a:rPr>
              <a:t> </a:t>
            </a:r>
          </a:p>
          <a:p>
            <a:pPr lvl="0" algn="ctr">
              <a:defRPr/>
            </a:pP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9366F578-E193-48B8-5919-59D6C9441220}"/>
              </a:ext>
            </a:extLst>
          </p:cNvPr>
          <p:cNvPicPr>
            <a:picLocks noChangeAspect="1"/>
          </p:cNvPicPr>
          <p:nvPr/>
        </p:nvPicPr>
        <p:blipFill>
          <a:blip r:embed="rId3"/>
          <a:stretch>
            <a:fillRect/>
          </a:stretch>
        </p:blipFill>
        <p:spPr>
          <a:xfrm>
            <a:off x="3538537" y="1395412"/>
            <a:ext cx="5491163" cy="5024262"/>
          </a:xfrm>
          <a:prstGeom prst="rect">
            <a:avLst/>
          </a:prstGeom>
        </p:spPr>
      </p:pic>
      <p:grpSp>
        <p:nvGrpSpPr>
          <p:cNvPr id="5" name="Group 4">
            <a:extLst>
              <a:ext uri="{FF2B5EF4-FFF2-40B4-BE49-F238E27FC236}">
                <a16:creationId xmlns:a16="http://schemas.microsoft.com/office/drawing/2014/main" id="{BEE1C897-B2C5-7AAA-2BC4-AA19148759F6}"/>
              </a:ext>
            </a:extLst>
          </p:cNvPr>
          <p:cNvGrpSpPr/>
          <p:nvPr/>
        </p:nvGrpSpPr>
        <p:grpSpPr>
          <a:xfrm>
            <a:off x="257175" y="4040505"/>
            <a:ext cx="3614420" cy="2817495"/>
            <a:chOff x="3601085" y="3439160"/>
            <a:chExt cx="4480560" cy="3797935"/>
          </a:xfrm>
        </p:grpSpPr>
        <p:pic>
          <p:nvPicPr>
            <p:cNvPr id="7" name="Content Placeholder 3" descr="Picture1hh">
              <a:extLst>
                <a:ext uri="{FF2B5EF4-FFF2-40B4-BE49-F238E27FC236}">
                  <a16:creationId xmlns:a16="http://schemas.microsoft.com/office/drawing/2014/main" id="{5D3B6E47-F483-2B51-8F1C-F1F7240D8200}"/>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8" name="Text Box 9">
              <a:extLst>
                <a:ext uri="{FF2B5EF4-FFF2-40B4-BE49-F238E27FC236}">
                  <a16:creationId xmlns:a16="http://schemas.microsoft.com/office/drawing/2014/main" id="{438F7FF5-7552-163A-3CEC-1B03675F9970}"/>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E8227BE7-537E-9B9E-FA55-27236E3955A2}"/>
              </a:ext>
            </a:extLst>
          </p:cNvPr>
          <p:cNvPicPr>
            <a:picLocks noChangeAspect="1"/>
          </p:cNvPicPr>
          <p:nvPr/>
        </p:nvPicPr>
        <p:blipFill>
          <a:blip r:embed="rId4"/>
          <a:stretch>
            <a:fillRect/>
          </a:stretch>
        </p:blipFill>
        <p:spPr>
          <a:xfrm>
            <a:off x="1076325" y="1347787"/>
            <a:ext cx="4724400"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id="{B007E384-DAE8-C112-ACEE-470E32D3E3DA}"/>
              </a:ext>
            </a:extLst>
          </p:cNvPr>
          <p:cNvPicPr>
            <a:picLocks noChangeAspect="1"/>
          </p:cNvPicPr>
          <p:nvPr/>
        </p:nvPicPr>
        <p:blipFill>
          <a:blip r:embed="rId4"/>
          <a:stretch>
            <a:fillRect/>
          </a:stretch>
        </p:blipFill>
        <p:spPr>
          <a:xfrm>
            <a:off x="1585912" y="1504950"/>
            <a:ext cx="4283136" cy="3190875"/>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938992"/>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Thói quen ít vận động</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thường xuyên ngồi </a:t>
            </a:r>
            <a:r>
              <a:rPr lang="en-US" sz="4000" dirty="0" err="1">
                <a:solidFill>
                  <a:prstClr val="black"/>
                </a:solidFill>
                <a:latin typeface="Cambria" panose="02040503050406030204" pitchFamily="18" charset="0"/>
                <a:ea typeface="Cambria" panose="02040503050406030204" pitchFamily="18" charset="0"/>
              </a:rPr>
              <a:t>yên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chỗ</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A5D7DE3C-8545-6515-52A7-E6D161BA4CC9}"/>
              </a:ext>
            </a:extLst>
          </p:cNvPr>
          <p:cNvPicPr>
            <a:picLocks noChangeAspect="1"/>
          </p:cNvPicPr>
          <p:nvPr/>
        </p:nvPicPr>
        <p:blipFill>
          <a:blip r:embed="rId4"/>
          <a:stretch>
            <a:fillRect/>
          </a:stretch>
        </p:blipFill>
        <p:spPr>
          <a:xfrm>
            <a:off x="895350" y="1553254"/>
            <a:ext cx="5510062" cy="3094946"/>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3:</a:t>
            </a:r>
          </a:p>
          <a:p>
            <a:pPr lvl="0" algn="ctr">
              <a:defRPr/>
            </a:pPr>
            <a:r>
              <a:rPr lang="en-US" sz="4800" dirty="0" err="1">
                <a:solidFill>
                  <a:srgbClr val="FF0000"/>
                </a:solidFill>
                <a:latin typeface="Arial" panose="020B0604020202020204" pitchFamily="34" charset="0"/>
                <a:cs typeface="Arial" panose="020B0604020202020204" pitchFamily="34" charset="0"/>
              </a:rPr>
              <a:t>Một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số</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việc</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làm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phòng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tránh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2" name="Speech Bubble: Rectangle with Corners Rounded 1">
            <a:extLst>
              <a:ext uri="{FF2B5EF4-FFF2-40B4-BE49-F238E27FC236}">
                <a16:creationId xmlns:a16="http://schemas.microsoft.com/office/drawing/2014/main" id="{1B5FB343-2568-483B-3200-40AD9761A8CD}"/>
              </a:ext>
            </a:extLst>
          </p:cNvPr>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70B3D18-A7B8-9FE5-D2EA-B260793EBA4A}"/>
              </a:ext>
            </a:extLst>
          </p:cNvPr>
          <p:cNvGrpSpPr/>
          <p:nvPr/>
        </p:nvGrpSpPr>
        <p:grpSpPr>
          <a:xfrm>
            <a:off x="1095375" y="2686051"/>
            <a:ext cx="4229100" cy="3676650"/>
            <a:chOff x="3601085" y="3439160"/>
            <a:chExt cx="4480560" cy="3797935"/>
          </a:xfrm>
        </p:grpSpPr>
        <p:pic>
          <p:nvPicPr>
            <p:cNvPr id="7" name="Content Placeholder 3" descr="Picture1hh">
              <a:extLst>
                <a:ext uri="{FF2B5EF4-FFF2-40B4-BE49-F238E27FC236}">
                  <a16:creationId xmlns:a16="http://schemas.microsoft.com/office/drawing/2014/main" id="{7A01C8D5-70F2-911F-E454-584417566C25}"/>
                </a:ext>
              </a:extLst>
            </p:cNvPr>
            <p:cNvPicPr>
              <a:picLocks noChangeAspect="1"/>
            </p:cNvPicPr>
            <p:nvPr/>
          </p:nvPicPr>
          <p:blipFill>
            <a:blip r:embed="rId5"/>
            <a:stretch>
              <a:fillRect/>
            </a:stretch>
          </p:blipFill>
          <p:spPr>
            <a:xfrm>
              <a:off x="3601085" y="3439160"/>
              <a:ext cx="4480560" cy="3797935"/>
            </a:xfrm>
            <a:prstGeom prst="rect">
              <a:avLst/>
            </a:prstGeom>
          </p:spPr>
        </p:pic>
        <p:sp>
          <p:nvSpPr>
            <p:cNvPr id="11" name="Text Box 9">
              <a:extLst>
                <a:ext uri="{FF2B5EF4-FFF2-40B4-BE49-F238E27FC236}">
                  <a16:creationId xmlns:a16="http://schemas.microsoft.com/office/drawing/2014/main" id="{595CE1EA-8430-A896-7B9C-4539A81FE809}"/>
                </a:ext>
              </a:extLst>
            </p:cNvPr>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4335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3" name="Picture 2">
            <a:extLst>
              <a:ext uri="{FF2B5EF4-FFF2-40B4-BE49-F238E27FC236}">
                <a16:creationId xmlns:a16="http://schemas.microsoft.com/office/drawing/2014/main" id="{9BE17A9B-6844-E21C-1C2B-4770C0B64688}"/>
              </a:ext>
            </a:extLst>
          </p:cNvPr>
          <p:cNvPicPr>
            <a:picLocks noChangeAspect="1"/>
          </p:cNvPicPr>
          <p:nvPr/>
        </p:nvPicPr>
        <p:blipFill>
          <a:blip r:embed="rId5"/>
          <a:stretch>
            <a:fillRect/>
          </a:stretch>
        </p:blipFill>
        <p:spPr>
          <a:xfrm>
            <a:off x="1712802" y="1222493"/>
            <a:ext cx="9035055" cy="1981372"/>
          </a:xfrm>
          <a:prstGeom prst="rect">
            <a:avLst/>
          </a:prstGeom>
        </p:spPr>
      </p:pic>
      <p:pic>
        <p:nvPicPr>
          <p:cNvPr id="4" name="Picture 3">
            <a:extLst>
              <a:ext uri="{FF2B5EF4-FFF2-40B4-BE49-F238E27FC236}">
                <a16:creationId xmlns:a16="http://schemas.microsoft.com/office/drawing/2014/main" id="{C438146C-0B6B-854E-9290-FC61638A80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0667" y1="46265" x2="32000" y2="65783"/>
                        <a14:foregroundMark x1="25333" y1="60241" x2="28167" y2="61928"/>
                        <a14:foregroundMark x1="26667" y1="58072" x2="23333" y2="61928"/>
                        <a14:foregroundMark x1="24167" y1="52771" x2="24167" y2="56627"/>
                        <a14:foregroundMark x1="23000" y1="53976" x2="24167" y2="57108"/>
                        <a14:foregroundMark x1="24167" y1="59277" x2="24000" y2="66265"/>
                        <a14:foregroundMark x1="23000" y1="61928" x2="27500" y2="71807"/>
                        <a14:foregroundMark x1="27667" y1="67711" x2="27167" y2="81446"/>
                        <a14:foregroundMark x1="27333" y1="80964" x2="29833" y2="89157"/>
                        <a14:foregroundMark x1="30167" y1="67952" x2="25333" y2="83133"/>
                        <a14:foregroundMark x1="26167" y1="83614" x2="37667" y2="85783"/>
                        <a14:foregroundMark x1="37167" y1="76145" x2="40333" y2="85783"/>
                        <a14:foregroundMark x1="39167" y1="67952" x2="39500" y2="76386"/>
                        <a14:foregroundMark x1="40167" y1="61687" x2="42500" y2="71325"/>
                        <a14:foregroundMark x1="42167" y1="57831" x2="42500" y2="70602"/>
                        <a14:foregroundMark x1="38833" y1="73494" x2="41333" y2="82410"/>
                        <a14:foregroundMark x1="57500" y1="64578" x2="72000" y2="82651"/>
                        <a14:foregroundMark x1="66500" y1="63373" x2="72167" y2="62410"/>
                        <a14:foregroundMark x1="53833" y1="55181" x2="54167" y2="63614"/>
                        <a14:foregroundMark x1="51500" y1="59277" x2="55667" y2="65783"/>
                        <a14:foregroundMark x1="25000" y1="59277" x2="28833" y2="67711"/>
                        <a14:foregroundMark x1="26667" y1="54940" x2="24500" y2="71084"/>
                        <a14:foregroundMark x1="43833" y1="52530" x2="46500" y2="69639"/>
                        <a14:foregroundMark x1="27500" y1="73976" x2="25500" y2="80964"/>
                        <a14:backgroundMark x1="11333" y1="37349" x2="41333" y2="24578"/>
                        <a14:backgroundMark x1="38000" y1="26988" x2="67333" y2="32530"/>
                        <a14:backgroundMark x1="67167" y1="28193" x2="82667" y2="44337"/>
                        <a14:backgroundMark x1="71167" y1="24819" x2="81333" y2="47952"/>
                        <a14:backgroundMark x1="75500" y1="32289" x2="80833" y2="61928"/>
                        <a14:backgroundMark x1="69500" y1="37590" x2="76333" y2="53735"/>
                        <a14:backgroundMark x1="51000" y1="35663" x2="64333" y2="33253"/>
                        <a14:backgroundMark x1="44500" y1="29398" x2="46000" y2="39036"/>
                        <a14:backgroundMark x1="19167" y1="32530" x2="39167" y2="32530"/>
                        <a14:backgroundMark x1="17000" y1="35904" x2="16000" y2="45060"/>
                        <a14:backgroundMark x1="25833" y1="35904" x2="20833" y2="56145"/>
                        <a14:backgroundMark x1="25667" y1="40241" x2="38500" y2="37108"/>
                        <a14:backgroundMark x1="44333" y1="35904" x2="49667" y2="48675"/>
                        <a14:backgroundMark x1="57500" y1="37108" x2="51833" y2="44337"/>
                        <a14:backgroundMark x1="64667" y1="29398" x2="73000" y2="35422"/>
                        <a14:backgroundMark x1="60500" y1="28675" x2="74167" y2="41687"/>
                      </a14:backgroundRemoval>
                    </a14:imgEffect>
                    <a14:imgEffect>
                      <a14:brightnessContrast contrast="20000"/>
                    </a14:imgEffect>
                  </a14:imgLayer>
                </a14:imgProps>
              </a:ext>
              <a:ext uri="{28A0092B-C50C-407E-A947-70E740481C1C}">
                <a14:useLocalDpi xmlns:a14="http://schemas.microsoft.com/office/drawing/2010/main" val="0"/>
              </a:ext>
            </a:extLst>
          </a:blip>
          <a:srcRect l="8187" t="33482" r="18419"/>
          <a:stretch>
            <a:fillRect/>
          </a:stretch>
        </p:blipFill>
        <p:spPr>
          <a:xfrm>
            <a:off x="3707710" y="3171666"/>
            <a:ext cx="5591908" cy="3505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9A64E4-D601-588E-B6C3-7321EE2227FA}"/>
              </a:ext>
            </a:extLst>
          </p:cNvPr>
          <p:cNvCxnSpPr>
            <a:cxnSpLocks/>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9AC9E5A-6A0F-BC78-3B90-E96F38964385}"/>
              </a:ext>
            </a:extLst>
          </p:cNvPr>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a:extLst>
              <a:ext uri="{FF2B5EF4-FFF2-40B4-BE49-F238E27FC236}">
                <a16:creationId xmlns:a16="http://schemas.microsoft.com/office/drawing/2014/main" id="{49DA3092-37FB-BBF5-B461-6432ADA43960}"/>
              </a:ext>
            </a:extLst>
          </p:cNvPr>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8700352-5EE1-3763-03B4-D518E012BA61}"/>
              </a:ext>
            </a:extLst>
          </p:cNvPr>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27057934-C0E1-448D-7404-5B0881565D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3" name="TextBox 2">
            <a:extLst>
              <a:ext uri="{FF2B5EF4-FFF2-40B4-BE49-F238E27FC236}">
                <a16:creationId xmlns:a16="http://schemas.microsoft.com/office/drawing/2014/main" id="{05113B67-AAA6-194D-063F-40B873223D6D}"/>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732CFA03-30CC-D9B3-79E0-F6C9939D9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id="{0AE350C0-1589-48C2-51FC-A5EC33FC5134}"/>
              </a:ext>
            </a:extLst>
          </p:cNvPr>
          <p:cNvSpPr txBox="1"/>
          <p:nvPr/>
        </p:nvSpPr>
        <p:spPr>
          <a:xfrm>
            <a:off x="390525" y="1552575"/>
            <a:ext cx="11210925"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id="{30B186AB-24B7-DCD2-B248-2423C677A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36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a:extLst>
              <a:ext uri="{FF2B5EF4-FFF2-40B4-BE49-F238E27FC236}">
                <a16:creationId xmlns:a16="http://schemas.microsoft.com/office/drawing/2014/main" id="{1CD22299-5360-29FA-BC7B-949C748C8ED0}"/>
              </a:ext>
            </a:extLst>
          </p:cNvPr>
          <p:cNvPicPr>
            <a:picLocks noChangeAspect="1"/>
          </p:cNvPicPr>
          <p:nvPr/>
        </p:nvPicPr>
        <p:blipFill>
          <a:blip r:embed="rId7"/>
          <a:stretch>
            <a:fillRect/>
          </a:stretch>
        </p:blipFill>
        <p:spPr>
          <a:xfrm>
            <a:off x="3760176" y="2061870"/>
            <a:ext cx="6767147" cy="2353260"/>
          </a:xfrm>
          <a:prstGeom prst="rect">
            <a:avLst/>
          </a:prstGeom>
        </p:spPr>
      </p:pic>
    </p:spTree>
    <p:extLst>
      <p:ext uri="{BB962C8B-B14F-4D97-AF65-F5344CB8AC3E}">
        <p14:creationId xmlns:p14="http://schemas.microsoft.com/office/powerpoint/2010/main" val="11063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A88BBFC8-FD28-3500-FD50-ADE752CCB674}"/>
              </a:ext>
            </a:extLst>
          </p:cNvPr>
          <p:cNvPicPr>
            <a:picLocks noChangeAspect="1"/>
          </p:cNvPicPr>
          <p:nvPr/>
        </p:nvPicPr>
        <p:blipFill>
          <a:blip r:embed="rId3"/>
          <a:stretch>
            <a:fillRect/>
          </a:stretch>
        </p:blipFill>
        <p:spPr>
          <a:xfrm>
            <a:off x="1209674" y="1466849"/>
            <a:ext cx="9433859" cy="429577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id="{661B3112-B6E3-6D79-2B9B-0D715884A559}"/>
              </a:ext>
            </a:extLst>
          </p:cNvPr>
          <p:cNvGraphicFramePr>
            <a:graphicFrameLocks noGrp="1"/>
          </p:cNvGraphicFramePr>
          <p:nvPr>
            <p:extLst>
              <p:ext uri="{D42A27DB-BD31-4B8C-83A1-F6EECF244321}">
                <p14:modId xmlns:p14="http://schemas.microsoft.com/office/powerpoint/2010/main" val="250675623"/>
              </p:ext>
            </p:extLst>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1547554954"/>
                    </a:ext>
                  </a:extLst>
                </a:gridCol>
                <a:gridCol w="2005054">
                  <a:extLst>
                    <a:ext uri="{9D8B030D-6E8A-4147-A177-3AD203B41FA5}">
                      <a16:colId xmlns:a16="http://schemas.microsoft.com/office/drawing/2014/main" val="2619229455"/>
                    </a:ext>
                  </a:extLst>
                </a:gridCol>
                <a:gridCol w="1812478">
                  <a:extLst>
                    <a:ext uri="{9D8B030D-6E8A-4147-A177-3AD203B41FA5}">
                      <a16:colId xmlns:a16="http://schemas.microsoft.com/office/drawing/2014/main" val="4224608552"/>
                    </a:ext>
                  </a:extLst>
                </a:gridCol>
                <a:gridCol w="1665215">
                  <a:extLst>
                    <a:ext uri="{9D8B030D-6E8A-4147-A177-3AD203B41FA5}">
                      <a16:colId xmlns:a16="http://schemas.microsoft.com/office/drawing/2014/main"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572163974"/>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2275057521"/>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2228936560"/>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214450407"/>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342548655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48BE48FE-63BC-37E9-917B-B94D3B886F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5191143"/>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579554" y="1783781"/>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4555577" y="40695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7291070" y="1896745"/>
            <a:ext cx="2914650" cy="4761230"/>
          </a:xfrm>
          <a:prstGeom prst="rect">
            <a:avLst/>
          </a:prstGeom>
        </p:spPr>
      </p:pic>
      <p:pic>
        <p:nvPicPr>
          <p:cNvPr id="9" name="图片 8" descr="图片1"/>
          <p:cNvPicPr>
            <a:picLocks noChangeAspect="1"/>
          </p:cNvPicPr>
          <p:nvPr/>
        </p:nvPicPr>
        <p:blipFill>
          <a:blip r:embed="rId7"/>
          <a:stretch>
            <a:fillRect/>
          </a:stretch>
        </p:blipFill>
        <p:spPr>
          <a:xfrm>
            <a:off x="9705340" y="294640"/>
            <a:ext cx="1682750" cy="2371090"/>
          </a:xfrm>
          <a:prstGeom prst="rect">
            <a:avLst/>
          </a:prstGeom>
        </p:spPr>
      </p:pic>
      <p:grpSp>
        <p:nvGrpSpPr>
          <p:cNvPr id="12" name="组合 11"/>
          <p:cNvGrpSpPr/>
          <p:nvPr/>
        </p:nvGrpSpPr>
        <p:grpSpPr>
          <a:xfrm>
            <a:off x="8362950" y="4018280"/>
            <a:ext cx="3366135" cy="2772410"/>
            <a:chOff x="13170" y="6328"/>
            <a:chExt cx="5301" cy="4366"/>
          </a:xfrm>
        </p:grpSpPr>
        <p:pic>
          <p:nvPicPr>
            <p:cNvPr id="118" name="图片 117" descr="花瓶"/>
            <p:cNvPicPr>
              <a:picLocks noChangeAspect="1"/>
            </p:cNvPicPr>
            <p:nvPr/>
          </p:nvPicPr>
          <p:blipFill>
            <a:blip r:embed="rId8"/>
            <a:stretch>
              <a:fillRect/>
            </a:stretch>
          </p:blipFill>
          <p:spPr>
            <a:xfrm>
              <a:off x="14443" y="6328"/>
              <a:ext cx="4029" cy="4029"/>
            </a:xfrm>
            <a:prstGeom prst="rect">
              <a:avLst/>
            </a:prstGeom>
          </p:spPr>
        </p:pic>
        <p:pic>
          <p:nvPicPr>
            <p:cNvPr id="10" name="图片 9" descr="花瓶"/>
            <p:cNvPicPr>
              <a:picLocks noChangeAspect="1"/>
            </p:cNvPicPr>
            <p:nvPr/>
          </p:nvPicPr>
          <p:blipFill>
            <a:blip r:embed="rId8"/>
            <a:stretch>
              <a:fillRect/>
            </a:stretch>
          </p:blipFill>
          <p:spPr>
            <a:xfrm>
              <a:off x="13170" y="6666"/>
              <a:ext cx="4029" cy="4029"/>
            </a:xfrm>
            <a:prstGeom prst="rect">
              <a:avLst/>
            </a:prstGeom>
          </p:spPr>
        </p:pic>
      </p:grpSp>
      <p:pic>
        <p:nvPicPr>
          <p:cNvPr id="14" name="图片 13"/>
          <p:cNvPicPr>
            <a:picLocks noChangeAspect="1"/>
          </p:cNvPicPr>
          <p:nvPr/>
        </p:nvPicPr>
        <p:blipFill rotWithShape="1">
          <a:blip r:embed="rId9"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18" name="图片 17"/>
          <p:cNvPicPr>
            <a:picLocks noChangeAspect="1"/>
          </p:cNvPicPr>
          <p:nvPr/>
        </p:nvPicPr>
        <p:blipFill rotWithShape="1">
          <a:blip r:embed="rId9"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3" name="图片 22"/>
          <p:cNvPicPr>
            <a:picLocks noChangeAspect="1"/>
          </p:cNvPicPr>
          <p:nvPr/>
        </p:nvPicPr>
        <p:blipFill rotWithShape="1">
          <a:blip r:embed="rId10" cstate="print">
            <a:extLst>
              <a:ext uri="{28A0092B-C50C-407E-A947-70E740481C1C}">
                <a14:useLocalDpi xmlns:a14="http://schemas.microsoft.com/office/drawing/2010/main" val="0"/>
              </a:ext>
            </a:extLst>
          </a:blip>
          <a:srcRect l="27500" t="77433" r="62179" b="1"/>
          <a:stretch>
            <a:fillRect/>
          </a:stretch>
        </p:blipFill>
        <p:spPr>
          <a:xfrm>
            <a:off x="7522838" y="5201023"/>
            <a:ext cx="1258316" cy="1375611"/>
          </a:xfrm>
          <a:prstGeom prst="rect">
            <a:avLst/>
          </a:prstGeom>
          <a:effectLst>
            <a:outerShdw blurRad="50800" dist="38100" dir="10800000" algn="r" rotWithShape="0">
              <a:prstClr val="black">
                <a:alpha val="20000"/>
              </a:prstClr>
            </a:outerShdw>
          </a:effectLst>
        </p:spPr>
      </p:pic>
      <p:pic>
        <p:nvPicPr>
          <p:cNvPr id="4" name="Picture 3">
            <a:extLst>
              <a:ext uri="{FF2B5EF4-FFF2-40B4-BE49-F238E27FC236}">
                <a16:creationId xmlns:a16="http://schemas.microsoft.com/office/drawing/2014/main" id="{729FFC91-F5E5-CE02-9410-3CD23DB80249}"/>
              </a:ext>
            </a:extLst>
          </p:cNvPr>
          <p:cNvPicPr>
            <a:picLocks noChangeAspect="1"/>
          </p:cNvPicPr>
          <p:nvPr/>
        </p:nvPicPr>
        <p:blipFill>
          <a:blip r:embed="rId11"/>
          <a:stretch>
            <a:fillRect/>
          </a:stretch>
        </p:blipFill>
        <p:spPr>
          <a:xfrm>
            <a:off x="1496629" y="2022249"/>
            <a:ext cx="7388992"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plus(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40109B-DEDA-43E9-ACDC-A8DCA5E50FAF}"/>
              </a:ext>
            </a:extLst>
          </p:cNvPr>
          <p:cNvGrpSpPr/>
          <p:nvPr/>
        </p:nvGrpSpPr>
        <p:grpSpPr>
          <a:xfrm>
            <a:off x="-616703" y="-115764"/>
            <a:ext cx="13183417" cy="7221467"/>
            <a:chOff x="-621217" y="-108433"/>
            <a:chExt cx="13183417" cy="7221467"/>
          </a:xfrm>
        </p:grpSpPr>
        <p:pic>
          <p:nvPicPr>
            <p:cNvPr id="13" name="图片 3">
              <a:extLst>
                <a:ext uri="{FF2B5EF4-FFF2-40B4-BE49-F238E27FC236}">
                  <a16:creationId xmlns:a16="http://schemas.microsoft.com/office/drawing/2014/main" id="{1BDE95DE-7BBE-46FD-B2F2-1F97966E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a:extLst>
                <a:ext uri="{FF2B5EF4-FFF2-40B4-BE49-F238E27FC236}">
                  <a16:creationId xmlns:a16="http://schemas.microsoft.com/office/drawing/2014/main" id="{80B9B640-8E84-4236-8C23-821A969D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1084403" y="1542256"/>
            <a:ext cx="3314700" cy="3773488"/>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26" name="Picture 25">
            <a:extLst>
              <a:ext uri="{FF2B5EF4-FFF2-40B4-BE49-F238E27FC236}">
                <a16:creationId xmlns:a16="http://schemas.microsoft.com/office/drawing/2014/main" id="{DBCC78AF-B0B3-4473-7ECF-C4B3F113A7BB}"/>
              </a:ext>
            </a:extLst>
          </p:cNvPr>
          <p:cNvPicPr>
            <a:picLocks noChangeAspect="1"/>
          </p:cNvPicPr>
          <p:nvPr/>
        </p:nvPicPr>
        <p:blipFill>
          <a:blip r:embed="rId7"/>
          <a:stretch>
            <a:fillRect/>
          </a:stretch>
        </p:blipFill>
        <p:spPr>
          <a:xfrm>
            <a:off x="2685473" y="1874316"/>
            <a:ext cx="9035055"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4000499" y="1974933"/>
            <a:ext cx="7439025"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1:</a:t>
            </a:r>
          </a:p>
          <a:p>
            <a:pPr lvl="0" algn="ctr">
              <a:defRPr/>
            </a:pPr>
            <a:r>
              <a:rPr lang="en-US" sz="4800" dirty="0" err="1">
                <a:solidFill>
                  <a:srgbClr val="FF0000"/>
                </a:solidFill>
                <a:latin typeface="Arial" panose="020B0604020202020204" pitchFamily="34" charset="0"/>
                <a:cs typeface="Arial" panose="020B0604020202020204" pitchFamily="34" charset="0"/>
              </a:rPr>
              <a:t>Khái</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niệm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B56A331-EB8F-DBE2-68E1-D460B230B495}"/>
              </a:ext>
            </a:extLst>
          </p:cNvPr>
          <p:cNvGrpSpPr/>
          <p:nvPr/>
        </p:nvGrpSpPr>
        <p:grpSpPr>
          <a:xfrm>
            <a:off x="1084335" y="1028390"/>
            <a:ext cx="10023330" cy="4445826"/>
            <a:chOff x="6414952" y="3148409"/>
            <a:chExt cx="5230740" cy="3335183"/>
          </a:xfrm>
        </p:grpSpPr>
        <p:sp>
          <p:nvSpPr>
            <p:cNvPr id="3" name="矩形: 圆角 1">
              <a:extLst>
                <a:ext uri="{FF2B5EF4-FFF2-40B4-BE49-F238E27FC236}">
                  <a16:creationId xmlns:a16="http://schemas.microsoft.com/office/drawing/2014/main" id="{DA25E568-2C4A-7EDA-DFB9-8B257AB574BC}"/>
                </a:ext>
              </a:extLst>
            </p:cNvPr>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a:extLst>
                <a:ext uri="{FF2B5EF4-FFF2-40B4-BE49-F238E27FC236}">
                  <a16:creationId xmlns:a16="http://schemas.microsoft.com/office/drawing/2014/main" id="{4814FA5E-AF6F-1228-FBB5-63FFB7DDA629}"/>
                </a:ext>
              </a:extLst>
            </p:cNvPr>
            <p:cNvSpPr txBox="1"/>
            <p:nvPr/>
          </p:nvSpPr>
          <p:spPr>
            <a:xfrm>
              <a:off x="7916574" y="3148409"/>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a:extLst>
                <a:ext uri="{FF2B5EF4-FFF2-40B4-BE49-F238E27FC236}">
                  <a16:creationId xmlns:a16="http://schemas.microsoft.com/office/drawing/2014/main" id="{FF92BDE6-8A9A-40D8-0544-283825DB9192}"/>
                </a:ext>
              </a:extLst>
            </p:cNvPr>
            <p:cNvSpPr txBox="1"/>
            <p:nvPr/>
          </p:nvSpPr>
          <p:spPr>
            <a:xfrm>
              <a:off x="6592786" y="3464411"/>
              <a:ext cx="4737348" cy="23858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pic>
        <p:nvPicPr>
          <p:cNvPr id="10" name="Picture 9">
            <a:extLst>
              <a:ext uri="{FF2B5EF4-FFF2-40B4-BE49-F238E27FC236}">
                <a16:creationId xmlns:a16="http://schemas.microsoft.com/office/drawing/2014/main" id="{AEA13A6A-A788-FAD3-E56D-298C676926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116" y1="61671" x2="17326" y2="56868"/>
                        <a14:foregroundMark x1="11628" y1="15850" x2="38372" y2="13353"/>
                        <a14:foregroundMark x1="14651" y1="33814" x2="19651" y2="37080"/>
                        <a14:foregroundMark x1="31163" y1="35639" x2="38605" y2="33141"/>
                        <a14:foregroundMark x1="49884" y1="16042" x2="47907" y2="23823"/>
                      </a14:backgroundRemoval>
                    </a14:imgEffect>
                  </a14:imgLayer>
                </a14:imgProps>
              </a:ext>
            </a:extLst>
          </a:blip>
          <a:stretch>
            <a:fillRect/>
          </a:stretch>
        </p:blipFill>
        <p:spPr>
          <a:xfrm>
            <a:off x="10070465" y="4273550"/>
            <a:ext cx="1941830" cy="2351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4E94201-0994-7A91-D930-CCABCFD044FB}"/>
              </a:ext>
            </a:extLst>
          </p:cNvPr>
          <p:cNvSpPr txBox="1"/>
          <p:nvPr/>
        </p:nvSpPr>
        <p:spPr>
          <a:xfrm>
            <a:off x="666751" y="166370"/>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31EA077-8C69-403C-0E3F-56F5FA4BCC1C}"/>
              </a:ext>
            </a:extLst>
          </p:cNvPr>
          <p:cNvPicPr>
            <a:picLocks noChangeAspect="1"/>
          </p:cNvPicPr>
          <p:nvPr/>
        </p:nvPicPr>
        <p:blipFill>
          <a:blip r:embed="rId3"/>
          <a:stretch>
            <a:fillRect/>
          </a:stretch>
        </p:blipFill>
        <p:spPr>
          <a:xfrm>
            <a:off x="1733549" y="1783179"/>
            <a:ext cx="8634321" cy="3780771"/>
          </a:xfrm>
          <a:prstGeom prst="rect">
            <a:avLst/>
          </a:prstGeom>
        </p:spPr>
      </p:pic>
      <p:grpSp>
        <p:nvGrpSpPr>
          <p:cNvPr id="16" name="Group 15">
            <a:extLst>
              <a:ext uri="{FF2B5EF4-FFF2-40B4-BE49-F238E27FC236}">
                <a16:creationId xmlns:a16="http://schemas.microsoft.com/office/drawing/2014/main" id="{2E10F294-16BF-A5E6-5371-154FE296D977}"/>
              </a:ext>
            </a:extLst>
          </p:cNvPr>
          <p:cNvGrpSpPr/>
          <p:nvPr/>
        </p:nvGrpSpPr>
        <p:grpSpPr>
          <a:xfrm>
            <a:off x="4391025" y="4143375"/>
            <a:ext cx="3614420" cy="2817495"/>
            <a:chOff x="3601085" y="3439160"/>
            <a:chExt cx="4480560" cy="3797935"/>
          </a:xfrm>
        </p:grpSpPr>
        <p:pic>
          <p:nvPicPr>
            <p:cNvPr id="14" name="Content Placeholder 3" descr="Picture1hh">
              <a:extLst>
                <a:ext uri="{FF2B5EF4-FFF2-40B4-BE49-F238E27FC236}">
                  <a16:creationId xmlns:a16="http://schemas.microsoft.com/office/drawing/2014/main" id="{6D96EEEF-57B5-079C-1AB3-AF80AAE78768}"/>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15" name="Text Box 9">
              <a:extLst>
                <a:ext uri="{FF2B5EF4-FFF2-40B4-BE49-F238E27FC236}">
                  <a16:creationId xmlns:a16="http://schemas.microsoft.com/office/drawing/2014/main" id="{E67BEB9F-1C6E-F935-03BF-992766D6F103}"/>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9997FD6A-2169-82AD-A1B0-7CDC24F49FC8}"/>
              </a:ext>
            </a:extLst>
          </p:cNvPr>
          <p:cNvPicPr>
            <a:picLocks noChangeAspect="1"/>
          </p:cNvPicPr>
          <p:nvPr/>
        </p:nvPicPr>
        <p:blipFill>
          <a:blip r:embed="rId3"/>
          <a:stretch>
            <a:fillRect/>
          </a:stretch>
        </p:blipFill>
        <p:spPr>
          <a:xfrm>
            <a:off x="2728912" y="585787"/>
            <a:ext cx="1990725" cy="2981325"/>
          </a:xfrm>
          <a:prstGeom prst="rect">
            <a:avLst/>
          </a:prstGeom>
        </p:spPr>
      </p:pic>
      <p:pic>
        <p:nvPicPr>
          <p:cNvPr id="7" name="Picture 6">
            <a:extLst>
              <a:ext uri="{FF2B5EF4-FFF2-40B4-BE49-F238E27FC236}">
                <a16:creationId xmlns:a16="http://schemas.microsoft.com/office/drawing/2014/main" id="{432A3A50-C76B-9205-B8EB-DAB7F668E7F9}"/>
              </a:ext>
            </a:extLst>
          </p:cNvPr>
          <p:cNvPicPr>
            <a:picLocks noChangeAspect="1"/>
          </p:cNvPicPr>
          <p:nvPr/>
        </p:nvPicPr>
        <p:blipFill>
          <a:blip r:embed="rId4"/>
          <a:stretch>
            <a:fillRect/>
          </a:stretch>
        </p:blipFill>
        <p:spPr>
          <a:xfrm>
            <a:off x="4948237" y="576262"/>
            <a:ext cx="2181225" cy="2943225"/>
          </a:xfrm>
          <a:prstGeom prst="rect">
            <a:avLst/>
          </a:prstGeom>
        </p:spPr>
      </p:pic>
      <p:pic>
        <p:nvPicPr>
          <p:cNvPr id="9" name="Picture 8">
            <a:extLst>
              <a:ext uri="{FF2B5EF4-FFF2-40B4-BE49-F238E27FC236}">
                <a16:creationId xmlns:a16="http://schemas.microsoft.com/office/drawing/2014/main" id="{3C42E624-3BA5-DD72-FF69-CDEA3F35D889}"/>
              </a:ext>
            </a:extLst>
          </p:cNvPr>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a:extLst>
              <a:ext uri="{FF2B5EF4-FFF2-40B4-BE49-F238E27FC236}">
                <a16:creationId xmlns:a16="http://schemas.microsoft.com/office/drawing/2014/main" id="{0CEDAC1D-08B7-66C2-3616-74C094C9053E}"/>
              </a:ext>
            </a:extLst>
          </p:cNvPr>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823</Words>
  <Application>Microsoft Office PowerPoint</Application>
  <PresentationFormat>Widescreen</PresentationFormat>
  <Paragraphs>78</Paragraphs>
  <Slides>29</Slides>
  <Notes>13</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29</vt:i4>
      </vt:variant>
    </vt:vector>
  </HeadingPairs>
  <TitlesOfParts>
    <vt:vector size="46" baseType="lpstr">
      <vt:lpstr>等线</vt:lpstr>
      <vt:lpstr>等线</vt:lpstr>
      <vt:lpstr>等线 Light</vt:lpstr>
      <vt:lpstr>Arial</vt:lpstr>
      <vt:lpstr>Calibri</vt:lpstr>
      <vt:lpstr>Calibri Light</vt:lpstr>
      <vt:lpstr>Cambria</vt:lpstr>
      <vt:lpstr>Noto Sans S Chinese Light</vt:lpstr>
      <vt:lpstr>Quicksand Medium</vt:lpstr>
      <vt:lpstr>Times New Roman</vt:lpstr>
      <vt:lpstr>Wingdings</vt:lpstr>
      <vt:lpstr>包图网</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Pham Dung</cp:lastModifiedBy>
  <cp:revision>72</cp:revision>
  <dcterms:created xsi:type="dcterms:W3CDTF">2020-04-08T06:54:00Z</dcterms:created>
  <dcterms:modified xsi:type="dcterms:W3CDTF">2025-03-16T15:42:12Z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67C36D5F525248EA92A14A4CDBFEA1FA</vt:lpwstr>
  </property>
  <property fmtid="{D5CDD505-2E9C-101B-9397-08002B2CF9AE}" pid="3" name="KSOProductBuildVer">
    <vt:lpwstr>2052-11.1.0.10356</vt:lpwstr>
  </property>
</Properties>
</file>