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4" r:id="rId4"/>
    <p:sldId id="267" r:id="rId5"/>
    <p:sldId id="270" r:id="rId6"/>
    <p:sldId id="271" r:id="rId7"/>
    <p:sldId id="272" r:id="rId8"/>
    <p:sldId id="273" r:id="rId9"/>
    <p:sldId id="260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61" autoAdjust="0"/>
  </p:normalViewPr>
  <p:slideViewPr>
    <p:cSldViewPr>
      <p:cViewPr varScale="1">
        <p:scale>
          <a:sx n="59" d="100"/>
          <a:sy n="59" d="100"/>
        </p:scale>
        <p:origin x="835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0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Cau%20hoi/Cau%205.pptx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Cau%20hoi/Cau%204.pptx" TargetMode="External"/><Relationship Id="rId20" Type="http://schemas.openxmlformats.org/officeDocument/2006/relationships/image" Target="../media/image16.jpe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hyperlink" Target="Cau%20hoi/Cau%201.pptx" TargetMode="External"/><Relationship Id="rId15" Type="http://schemas.openxmlformats.org/officeDocument/2006/relationships/hyperlink" Target="Cau%20hoi/Cau%202.pptx" TargetMode="External"/><Relationship Id="rId10" Type="http://schemas.openxmlformats.org/officeDocument/2006/relationships/image" Target="../media/image9.gif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0.png"/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12" Type="http://schemas.openxmlformats.org/officeDocument/2006/relationships/image" Target="../media/image140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0556" y="4826084"/>
            <a:ext cx="13944600" cy="168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54: LUYỆN TẬP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viên: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5" y="67373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4CB548-31C4-4E63-A498-7A64BE35B209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276638" cy="915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0" y="0"/>
            <a:ext cx="16276638" cy="8884277"/>
            <a:chOff x="990069" y="467295"/>
            <a:chExt cx="7200000" cy="5184001"/>
          </a:xfrm>
        </p:grpSpPr>
        <p:grpSp>
          <p:nvGrpSpPr>
            <p:cNvPr id="34" name="Group 33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31" name="Rectangle 130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23" name="Rectangle 122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15" name="Rectangle 114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07" name="Rectangle 106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9" name="Rectangle 98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1" name="Rectangle 90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3" name="Rectangle 82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5" name="Rectangle 74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7" name="Rectangle 66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9" name="Rectangle 58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1" name="Rectangle 50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9" name="Rectangle 138">
            <a:hlinkClick r:id="rId5" action="ppaction://hlinkpres?slideindex=1&amp;slidetitle="/>
          </p:cNvPr>
          <p:cNvSpPr/>
          <p:nvPr/>
        </p:nvSpPr>
        <p:spPr>
          <a:xfrm>
            <a:off x="3017961" y="0"/>
            <a:ext cx="1373340" cy="1100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64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40" name="Rectangle 139">
            <a:hlinkClick r:id="rId7" action="ppaction://hlinkpres?slideindex=1&amp;slidetitle="/>
          </p:cNvPr>
          <p:cNvSpPr/>
          <p:nvPr/>
        </p:nvSpPr>
        <p:spPr>
          <a:xfrm>
            <a:off x="5996027" y="5667437"/>
            <a:ext cx="1234874" cy="91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64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pic>
        <p:nvPicPr>
          <p:cNvPr id="141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98" y="5774565"/>
            <a:ext cx="2687249" cy="32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449"/>
            <a:ext cx="1077131" cy="121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C:\Users\HT\Desktop\Bee1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965" y="6423817"/>
            <a:ext cx="1171906" cy="1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19" y="7231784"/>
            <a:ext cx="1065723" cy="17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8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81298" y="5537377"/>
            <a:ext cx="966209" cy="11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0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81" y="7229943"/>
            <a:ext cx="672928" cy="16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2" descr="Hình ảnh có liên qu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7" y="4095900"/>
            <a:ext cx="1104833" cy="167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hlinkClick r:id="rId15" action="ppaction://hlinkpres?slideindex=1&amp;slidetitle="/>
          </p:cNvPr>
          <p:cNvSpPr/>
          <p:nvPr/>
        </p:nvSpPr>
        <p:spPr>
          <a:xfrm>
            <a:off x="4493030" y="3386667"/>
            <a:ext cx="1322477" cy="994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64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9" name="Rectangle 148">
            <a:hlinkClick r:id="rId16" action="ppaction://hlinkpres?slideindex=1&amp;slidetitle="/>
          </p:cNvPr>
          <p:cNvSpPr/>
          <p:nvPr/>
        </p:nvSpPr>
        <p:spPr>
          <a:xfrm>
            <a:off x="8918241" y="2269067"/>
            <a:ext cx="1373341" cy="1030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64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50" name="Rectangle 149">
            <a:hlinkClick r:id="rId17" action="ppaction://hlinkpres?slideindex=1&amp;slidetitle="/>
          </p:cNvPr>
          <p:cNvSpPr/>
          <p:nvPr/>
        </p:nvSpPr>
        <p:spPr>
          <a:xfrm>
            <a:off x="11851427" y="2290887"/>
            <a:ext cx="1424206" cy="994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6400" dirty="0">
                <a:latin typeface="Arial Rounded MT Bold" pitchFamily="34" charset="0"/>
                <a:cs typeface="Aharoni" pitchFamily="2" charset="-79"/>
              </a:rPr>
              <a:t>5</a:t>
            </a:r>
          </a:p>
        </p:txBody>
      </p:sp>
      <p:pic>
        <p:nvPicPr>
          <p:cNvPr id="151" name="Picture 7" descr="C:\Users\HT\Desktop\Untitled-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014" y="6553819"/>
            <a:ext cx="2297878" cy="25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-474736" y="2139576"/>
            <a:ext cx="949471" cy="948267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81" y="1078059"/>
            <a:ext cx="1366164" cy="121282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80" y="6730157"/>
            <a:ext cx="1366164" cy="1212828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22" y="2221074"/>
            <a:ext cx="1366164" cy="1212828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17" y="3386667"/>
            <a:ext cx="1366164" cy="121282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52" y="5380834"/>
            <a:ext cx="1366164" cy="1212828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219" y="1125814"/>
            <a:ext cx="1366164" cy="121282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22" y="4423162"/>
            <a:ext cx="1366164" cy="121282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85" y="4324549"/>
            <a:ext cx="1366164" cy="121282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01" y="2072239"/>
            <a:ext cx="1366164" cy="121282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449" y="4303658"/>
            <a:ext cx="1366164" cy="1212828"/>
          </a:xfrm>
          <a:prstGeom prst="rect">
            <a:avLst/>
          </a:prstGeom>
        </p:spPr>
      </p:pic>
      <p:sp>
        <p:nvSpPr>
          <p:cNvPr id="163" name="Rectangle 162"/>
          <p:cNvSpPr/>
          <p:nvPr/>
        </p:nvSpPr>
        <p:spPr>
          <a:xfrm>
            <a:off x="5611214" y="123099"/>
            <a:ext cx="6064417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GẤU ĐI LẤY MẬT</a:t>
            </a:r>
          </a:p>
        </p:txBody>
      </p:sp>
    </p:spTree>
    <p:extLst>
      <p:ext uri="{BB962C8B-B14F-4D97-AF65-F5344CB8AC3E}">
        <p14:creationId xmlns:p14="http://schemas.microsoft.com/office/powerpoint/2010/main" val="25169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32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971 0.3033 L 0.73591 0.818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576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audio>
              <p:cMediaNode numSld="15">
                <p:cTn id="1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</p:childTnLst>
        </p:cTn>
      </p:par>
    </p:tnLst>
    <p:bldLst>
      <p:bldP spid="139" grpId="0" build="allAtOnce" animBg="1"/>
      <p:bldP spid="139" grpId="1" build="allAtOnce" animBg="1"/>
      <p:bldP spid="140" grpId="0" build="allAtOnce" animBg="1"/>
      <p:bldP spid="148" grpId="0" build="allAtOnce" animBg="1"/>
      <p:bldP spid="149" grpId="0" build="allAtOnce" animBg="1"/>
      <p:bldP spid="150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16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54: 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CD42D-A3C7-F581-A1FE-5212B166B555}"/>
              </a:ext>
            </a:extLst>
          </p:cNvPr>
          <p:cNvSpPr txBox="1"/>
          <p:nvPr/>
        </p:nvSpPr>
        <p:spPr>
          <a:xfrm>
            <a:off x="594519" y="17526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uơí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E1B989-A255-5AEF-376C-14A375DEE59D}"/>
              </a:ext>
            </a:extLst>
          </p:cNvPr>
          <p:cNvSpPr txBox="1"/>
          <p:nvPr/>
        </p:nvSpPr>
        <p:spPr>
          <a:xfrm>
            <a:off x="594519" y="2777115"/>
            <a:ext cx="1261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21 : 25               30 : 43                   61 : 69                   17 : 100</a:t>
            </a:r>
            <a:endParaRPr lang="en-C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95C011-1C08-44FC-18AE-49F6DACD91F0}"/>
              </a:ext>
            </a:extLst>
          </p:cNvPr>
          <p:cNvSpPr txBox="1"/>
          <p:nvPr/>
        </p:nvSpPr>
        <p:spPr>
          <a:xfrm>
            <a:off x="594518" y="3801630"/>
            <a:ext cx="1261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9: 4                     51 : 7                    60 : 39                   200 : 163</a:t>
            </a:r>
            <a:endParaRPr lang="en-C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A81D46-06BF-2B2A-A84D-2E90BCCFF105}"/>
              </a:ext>
            </a:extLst>
          </p:cNvPr>
          <p:cNvSpPr txBox="1"/>
          <p:nvPr/>
        </p:nvSpPr>
        <p:spPr>
          <a:xfrm>
            <a:off x="7682948" y="4114800"/>
            <a:ext cx="65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2C6CF8-9B7C-F708-AEF3-2C8AA840712B}"/>
                  </a:ext>
                </a:extLst>
              </p:cNvPr>
              <p:cNvSpPr txBox="1"/>
              <p:nvPr/>
            </p:nvSpPr>
            <p:spPr>
              <a:xfrm>
                <a:off x="599315" y="4696040"/>
                <a:ext cx="2200538" cy="835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 :25=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2C6CF8-9B7C-F708-AEF3-2C8AA8407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5" y="4696040"/>
                <a:ext cx="2200538" cy="835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33D5DE-B04C-B79E-A67A-C996873AECB2}"/>
                  </a:ext>
                </a:extLst>
              </p:cNvPr>
              <p:cNvSpPr txBox="1"/>
              <p:nvPr/>
            </p:nvSpPr>
            <p:spPr>
              <a:xfrm>
                <a:off x="3608199" y="4949687"/>
                <a:ext cx="122450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 :43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33D5DE-B04C-B79E-A67A-C996873AE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199" y="4949687"/>
                <a:ext cx="1224502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D77527-A301-540A-B557-9081A9C06598}"/>
                  </a:ext>
                </a:extLst>
              </p:cNvPr>
              <p:cNvSpPr txBox="1"/>
              <p:nvPr/>
            </p:nvSpPr>
            <p:spPr>
              <a:xfrm>
                <a:off x="5010514" y="4693155"/>
                <a:ext cx="956095" cy="838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D77527-A301-540A-B557-9081A9C06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14" y="4693155"/>
                <a:ext cx="956095" cy="838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37D5EF-58F2-E997-98B3-32CAC03A6BAC}"/>
                  </a:ext>
                </a:extLst>
              </p:cNvPr>
              <p:cNvSpPr txBox="1"/>
              <p:nvPr/>
            </p:nvSpPr>
            <p:spPr>
              <a:xfrm>
                <a:off x="7360653" y="4962799"/>
                <a:ext cx="122450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:69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37D5EF-58F2-E997-98B3-32CAC03A6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653" y="4962799"/>
                <a:ext cx="1224502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5B5B55-7953-3E6D-4209-8BB7B4E31C79}"/>
                  </a:ext>
                </a:extLst>
              </p:cNvPr>
              <p:cNvSpPr txBox="1"/>
              <p:nvPr/>
            </p:nvSpPr>
            <p:spPr>
              <a:xfrm>
                <a:off x="8762968" y="4706267"/>
                <a:ext cx="956095" cy="838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5B5B55-7953-3E6D-4209-8BB7B4E31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68" y="4706267"/>
                <a:ext cx="956095" cy="838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069968-E744-2F16-4883-74C8663E5EA2}"/>
                  </a:ext>
                </a:extLst>
              </p:cNvPr>
              <p:cNvSpPr txBox="1"/>
              <p:nvPr/>
            </p:nvSpPr>
            <p:spPr>
              <a:xfrm>
                <a:off x="11104835" y="5170172"/>
                <a:ext cx="1429687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 :100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069968-E744-2F16-4883-74C8663E5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835" y="5170172"/>
                <a:ext cx="1429687" cy="446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CB6165-175F-960C-019D-0A733F23F651}"/>
                  </a:ext>
                </a:extLst>
              </p:cNvPr>
              <p:cNvSpPr txBox="1"/>
              <p:nvPr/>
            </p:nvSpPr>
            <p:spPr>
              <a:xfrm>
                <a:off x="12507150" y="4913640"/>
                <a:ext cx="1161280" cy="838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CB6165-175F-960C-019D-0A733F23F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150" y="4913640"/>
                <a:ext cx="1161280" cy="8384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EB92CA-A771-98BC-7EAA-2B11A338AF83}"/>
                  </a:ext>
                </a:extLst>
              </p:cNvPr>
              <p:cNvSpPr txBox="1"/>
              <p:nvPr/>
            </p:nvSpPr>
            <p:spPr>
              <a:xfrm>
                <a:off x="563804" y="6428732"/>
                <a:ext cx="814134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EB92CA-A771-98BC-7EAA-2B11A338A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04" y="6428732"/>
                <a:ext cx="814134" cy="4462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DC4034-8D97-8BF8-BA8A-854B06914611}"/>
                  </a:ext>
                </a:extLst>
              </p:cNvPr>
              <p:cNvSpPr txBox="1"/>
              <p:nvPr/>
            </p:nvSpPr>
            <p:spPr>
              <a:xfrm>
                <a:off x="1506305" y="6211707"/>
                <a:ext cx="750910" cy="835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DC4034-8D97-8BF8-BA8A-854B06914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305" y="6211707"/>
                <a:ext cx="750910" cy="8355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670CD5-15AC-67C5-4552-4FBE08E22AC3}"/>
                  </a:ext>
                </a:extLst>
              </p:cNvPr>
              <p:cNvSpPr txBox="1"/>
              <p:nvPr/>
            </p:nvSpPr>
            <p:spPr>
              <a:xfrm>
                <a:off x="3608199" y="6516299"/>
                <a:ext cx="1019317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670CD5-15AC-67C5-4552-4FBE08E22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199" y="6516299"/>
                <a:ext cx="1019317" cy="4462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161F29-08B1-BFF3-7DC8-37602CA87A11}"/>
                  </a:ext>
                </a:extLst>
              </p:cNvPr>
              <p:cNvSpPr txBox="1"/>
              <p:nvPr/>
            </p:nvSpPr>
            <p:spPr>
              <a:xfrm>
                <a:off x="4706347" y="6320219"/>
                <a:ext cx="956096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161F29-08B1-BFF3-7DC8-37602CA87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47" y="6320219"/>
                <a:ext cx="956096" cy="8475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25FCAAD-7836-2085-A47F-DF255D8261B5}"/>
                  </a:ext>
                </a:extLst>
              </p:cNvPr>
              <p:cNvSpPr txBox="1"/>
              <p:nvPr/>
            </p:nvSpPr>
            <p:spPr>
              <a:xfrm>
                <a:off x="7348773" y="6406969"/>
                <a:ext cx="122450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:39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25FCAAD-7836-2085-A47F-DF255D826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773" y="6406969"/>
                <a:ext cx="1224502" cy="4462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FFD240-203E-658F-6610-CF607E83C0B3}"/>
                  </a:ext>
                </a:extLst>
              </p:cNvPr>
              <p:cNvSpPr txBox="1"/>
              <p:nvPr/>
            </p:nvSpPr>
            <p:spPr>
              <a:xfrm>
                <a:off x="8631816" y="6208822"/>
                <a:ext cx="956096" cy="838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FFD240-203E-658F-6610-CF607E83C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816" y="6208822"/>
                <a:ext cx="956096" cy="8384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942E83E-FAAA-8112-44EC-416897360473}"/>
                  </a:ext>
                </a:extLst>
              </p:cNvPr>
              <p:cNvSpPr txBox="1"/>
              <p:nvPr/>
            </p:nvSpPr>
            <p:spPr>
              <a:xfrm>
                <a:off x="10927004" y="6516299"/>
                <a:ext cx="163487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:163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942E83E-FAAA-8112-44EC-416897360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004" y="6516299"/>
                <a:ext cx="1634871" cy="4462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2A158B-0695-2916-E512-CBCBAAA49D0A}"/>
                  </a:ext>
                </a:extLst>
              </p:cNvPr>
              <p:cNvSpPr txBox="1"/>
              <p:nvPr/>
            </p:nvSpPr>
            <p:spPr>
              <a:xfrm>
                <a:off x="12633793" y="6217754"/>
                <a:ext cx="1161280" cy="838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2A158B-0695-2916-E512-CBCBAAA49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793" y="6217754"/>
                <a:ext cx="1161280" cy="83843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0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14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54: 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05B51-AFE5-66DE-4FBA-A7A744327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29"/>
          <a:stretch/>
        </p:blipFill>
        <p:spPr>
          <a:xfrm>
            <a:off x="1573847" y="2628899"/>
            <a:ext cx="12812872" cy="6037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06CE86-6AE0-A763-8A04-6F64F8A9FEDB}"/>
              </a:ext>
            </a:extLst>
          </p:cNvPr>
          <p:cNvSpPr txBox="1"/>
          <p:nvPr/>
        </p:nvSpPr>
        <p:spPr>
          <a:xfrm>
            <a:off x="385117" y="1671955"/>
            <a:ext cx="1179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7C7D31-F78E-662A-2D53-DF246955AEA3}"/>
              </a:ext>
            </a:extLst>
          </p:cNvPr>
          <p:cNvCxnSpPr/>
          <p:nvPr/>
        </p:nvCxnSpPr>
        <p:spPr>
          <a:xfrm>
            <a:off x="7223919" y="3505200"/>
            <a:ext cx="22860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7BA138-4F6D-3739-7A76-1D97FA2D2E1B}"/>
              </a:ext>
            </a:extLst>
          </p:cNvPr>
          <p:cNvCxnSpPr/>
          <p:nvPr/>
        </p:nvCxnSpPr>
        <p:spPr>
          <a:xfrm>
            <a:off x="7223919" y="4876800"/>
            <a:ext cx="228600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5F7C80-362D-BDD4-BCC4-6B25AD099A9A}"/>
              </a:ext>
            </a:extLst>
          </p:cNvPr>
          <p:cNvCxnSpPr/>
          <p:nvPr/>
        </p:nvCxnSpPr>
        <p:spPr>
          <a:xfrm flipV="1">
            <a:off x="7223919" y="3505200"/>
            <a:ext cx="228600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474D22-5DB8-B5AF-40E3-CEB68470AC7F}"/>
              </a:ext>
            </a:extLst>
          </p:cNvPr>
          <p:cNvCxnSpPr/>
          <p:nvPr/>
        </p:nvCxnSpPr>
        <p:spPr>
          <a:xfrm flipV="1">
            <a:off x="7223919" y="6248400"/>
            <a:ext cx="22860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14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54: 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6CE86-6AE0-A763-8A04-6F64F8A9FEDB}"/>
              </a:ext>
            </a:extLst>
          </p:cNvPr>
          <p:cNvSpPr txBox="1"/>
          <p:nvPr/>
        </p:nvSpPr>
        <p:spPr>
          <a:xfrm>
            <a:off x="365919" y="1472066"/>
            <a:ext cx="1179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1EEEC-B679-5D7A-EDBC-AE858316B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032" y="1865884"/>
            <a:ext cx="5529262" cy="2302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E57AD1-491E-725B-8E9A-5DBE3AB51E05}"/>
                  </a:ext>
                </a:extLst>
              </p:cNvPr>
              <p:cNvSpPr txBox="1"/>
              <p:nvPr/>
            </p:nvSpPr>
            <p:spPr>
              <a:xfrm>
                <a:off x="1669429" y="7615638"/>
                <a:ext cx="5715000" cy="1293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 2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túi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túi gạo cân năng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den>
                    </m:f>
                  </m:oMath>
                </a14:m>
                <a:r>
                  <a:rPr lang="en-CA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E57AD1-491E-725B-8E9A-5DBE3AB51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29" y="7615638"/>
                <a:ext cx="5715000" cy="1293752"/>
              </a:xfrm>
              <a:prstGeom prst="rect">
                <a:avLst/>
              </a:prstGeom>
              <a:blipFill>
                <a:blip r:embed="rId4"/>
                <a:stretch>
                  <a:fillRect l="-2775" t="-6573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C80CBD-2FE3-0508-9E35-2CAA47142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319" y="5327361"/>
            <a:ext cx="5529262" cy="227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DE509F-A5C9-7E1F-5D3A-09BF23515EAC}"/>
                  </a:ext>
                </a:extLst>
              </p:cNvPr>
              <p:cNvSpPr txBox="1"/>
              <p:nvPr/>
            </p:nvSpPr>
            <p:spPr>
              <a:xfrm>
                <a:off x="4851324" y="4164426"/>
                <a:ext cx="571500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Mẫu: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kẹo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kẹo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CA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DE509F-A5C9-7E1F-5D3A-09BF23515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324" y="4164426"/>
                <a:ext cx="5715000" cy="1293752"/>
              </a:xfrm>
              <a:prstGeom prst="rect">
                <a:avLst/>
              </a:prstGeom>
              <a:blipFill>
                <a:blip r:embed="rId6"/>
                <a:stretch>
                  <a:fillRect l="-2775" t="-6604" r="-961" b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CB91EB-E4E8-1581-42ED-1C18869FCFAC}"/>
                  </a:ext>
                </a:extLst>
              </p:cNvPr>
              <p:cNvSpPr txBox="1"/>
              <p:nvPr/>
            </p:nvSpPr>
            <p:spPr>
              <a:xfrm>
                <a:off x="5455063" y="8040820"/>
                <a:ext cx="306173" cy="8360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CB91EB-E4E8-1581-42ED-1C18869FC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063" y="8040820"/>
                <a:ext cx="306173" cy="8360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21A2049D-A69A-93BB-40FA-BB2B9CDD7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8141" y="4964895"/>
            <a:ext cx="2590800" cy="29965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D2569C-B221-D8D5-481D-03A60DF2D8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4541" y="5289550"/>
            <a:ext cx="2133600" cy="2486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E00CC8-6B65-A51F-D5F2-13E9DA0F61D1}"/>
                  </a:ext>
                </a:extLst>
              </p:cNvPr>
              <p:cNvSpPr txBox="1"/>
              <p:nvPr/>
            </p:nvSpPr>
            <p:spPr>
              <a:xfrm>
                <a:off x="10044541" y="7812360"/>
                <a:ext cx="5715000" cy="1293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Rót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l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ca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?</m:t>
                        </m:r>
                      </m:den>
                    </m:f>
                  </m:oMath>
                </a14:m>
                <a:r>
                  <a:rPr lang="en-CA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 </a:t>
                </a:r>
                <a:r>
                  <a:rPr lang="en-CA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CA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E00CC8-6B65-A51F-D5F2-13E9DA0F6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541" y="7812360"/>
                <a:ext cx="5715000" cy="1293752"/>
              </a:xfrm>
              <a:prstGeom prst="rect">
                <a:avLst/>
              </a:prstGeom>
              <a:blipFill>
                <a:blip r:embed="rId10"/>
                <a:stretch>
                  <a:fillRect l="-2775" t="-6604" b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35BBCF-7737-A381-BEB8-AE02F420F1B6}"/>
                  </a:ext>
                </a:extLst>
              </p:cNvPr>
              <p:cNvSpPr txBox="1"/>
              <p:nvPr/>
            </p:nvSpPr>
            <p:spPr>
              <a:xfrm>
                <a:off x="13700919" y="8262514"/>
                <a:ext cx="306173" cy="8384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35BBCF-7737-A381-BEB8-AE02F420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919" y="8262514"/>
                <a:ext cx="306173" cy="8384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6CDBFA-A6F5-0B91-CD95-66D0A2EE5A3E}"/>
              </a:ext>
            </a:extLst>
          </p:cNvPr>
          <p:cNvCxnSpPr/>
          <p:nvPr/>
        </p:nvCxnSpPr>
        <p:spPr>
          <a:xfrm>
            <a:off x="7927434" y="5715000"/>
            <a:ext cx="39995" cy="3131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8" grpId="0"/>
      <p:bldP spid="24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14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54: 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6CE86-6AE0-A763-8A04-6F64F8A9FEDB}"/>
              </a:ext>
            </a:extLst>
          </p:cNvPr>
          <p:cNvSpPr txBox="1"/>
          <p:nvPr/>
        </p:nvSpPr>
        <p:spPr>
          <a:xfrm>
            <a:off x="365919" y="1472066"/>
            <a:ext cx="1179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95237B-1254-085C-8199-204D24F9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19" y="2430893"/>
            <a:ext cx="10535325" cy="581255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C5ED17-8EFE-CBB4-E113-C2201B894A2D}"/>
              </a:ext>
            </a:extLst>
          </p:cNvPr>
          <p:cNvCxnSpPr/>
          <p:nvPr/>
        </p:nvCxnSpPr>
        <p:spPr>
          <a:xfrm>
            <a:off x="6101514" y="3077224"/>
            <a:ext cx="1808205" cy="4237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595F9BB-FB70-989E-A649-31E668127AB1}"/>
              </a:ext>
            </a:extLst>
          </p:cNvPr>
          <p:cNvCxnSpPr/>
          <p:nvPr/>
        </p:nvCxnSpPr>
        <p:spPr>
          <a:xfrm flipV="1">
            <a:off x="6233319" y="5105400"/>
            <a:ext cx="1244600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E0D304-0771-6201-7FCC-64E2CB1ABFAA}"/>
              </a:ext>
            </a:extLst>
          </p:cNvPr>
          <p:cNvCxnSpPr/>
          <p:nvPr/>
        </p:nvCxnSpPr>
        <p:spPr>
          <a:xfrm flipH="1">
            <a:off x="9433719" y="3077224"/>
            <a:ext cx="1722640" cy="3094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E9ED9B-7AAE-4DFE-36D7-E105846EBC8F}"/>
              </a:ext>
            </a:extLst>
          </p:cNvPr>
          <p:cNvCxnSpPr/>
          <p:nvPr/>
        </p:nvCxnSpPr>
        <p:spPr>
          <a:xfrm flipH="1" flipV="1">
            <a:off x="8976519" y="4267200"/>
            <a:ext cx="2179840" cy="1066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0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14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54: 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6CE86-6AE0-A763-8A04-6F64F8A9FEDB}"/>
              </a:ext>
            </a:extLst>
          </p:cNvPr>
          <p:cNvSpPr txBox="1"/>
          <p:nvPr/>
        </p:nvSpPr>
        <p:spPr>
          <a:xfrm>
            <a:off x="365919" y="1472066"/>
            <a:ext cx="1179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10AB23-A765-CF15-7BA6-0217439D1C08}"/>
              </a:ext>
            </a:extLst>
          </p:cNvPr>
          <p:cNvSpPr txBox="1"/>
          <p:nvPr/>
        </p:nvSpPr>
        <p:spPr>
          <a:xfrm>
            <a:off x="365919" y="2605417"/>
            <a:ext cx="1424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C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CB5355-4B56-82C8-5895-0FD9CB148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42" y="3615791"/>
            <a:ext cx="11889642" cy="1363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BA741E-B4A9-004E-F3A6-398AC33B39A4}"/>
                  </a:ext>
                </a:extLst>
              </p:cNvPr>
              <p:cNvSpPr txBox="1"/>
              <p:nvPr/>
            </p:nvSpPr>
            <p:spPr>
              <a:xfrm>
                <a:off x="596292" y="5596675"/>
                <a:ext cx="3608956" cy="8925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Mẫu: 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BA741E-B4A9-004E-F3A6-398AC33B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92" y="5596675"/>
                <a:ext cx="3608956" cy="892552"/>
              </a:xfrm>
              <a:prstGeom prst="rect">
                <a:avLst/>
              </a:prstGeom>
              <a:blipFill>
                <a:blip r:embed="rId4"/>
                <a:stretch>
                  <a:fillRect l="-523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1959810-1A1F-3610-2A44-79F1D54E22B5}"/>
              </a:ext>
            </a:extLst>
          </p:cNvPr>
          <p:cNvSpPr txBox="1"/>
          <p:nvPr/>
        </p:nvSpPr>
        <p:spPr>
          <a:xfrm>
            <a:off x="1596466" y="7107706"/>
            <a:ext cx="306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=         A</a:t>
            </a:r>
            <a:r>
              <a:rPr lang="en-C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E316CC-052D-B9E1-594B-EE90E0818B39}"/>
              </a:ext>
            </a:extLst>
          </p:cNvPr>
          <p:cNvSpPr/>
          <p:nvPr/>
        </p:nvSpPr>
        <p:spPr>
          <a:xfrm>
            <a:off x="2911793" y="7019817"/>
            <a:ext cx="685800" cy="609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118C3-A981-6BBA-835E-951C28D14BF4}"/>
              </a:ext>
            </a:extLst>
          </p:cNvPr>
          <p:cNvSpPr txBox="1"/>
          <p:nvPr/>
        </p:nvSpPr>
        <p:spPr>
          <a:xfrm>
            <a:off x="6010652" y="7107706"/>
            <a:ext cx="402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AE =         A</a:t>
            </a:r>
            <a:r>
              <a:rPr lang="en-C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A190A-1C1A-81D8-35EC-06903612496B}"/>
              </a:ext>
            </a:extLst>
          </p:cNvPr>
          <p:cNvSpPr/>
          <p:nvPr/>
        </p:nvSpPr>
        <p:spPr>
          <a:xfrm>
            <a:off x="7490619" y="7019817"/>
            <a:ext cx="685800" cy="609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F8770B-61DB-CF97-62E8-CF9369212D89}"/>
                  </a:ext>
                </a:extLst>
              </p:cNvPr>
              <p:cNvSpPr txBox="1"/>
              <p:nvPr/>
            </p:nvSpPr>
            <p:spPr>
              <a:xfrm>
                <a:off x="3109119" y="6862022"/>
                <a:ext cx="338234" cy="925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F8770B-61DB-CF97-62E8-CF9369212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19" y="6862022"/>
                <a:ext cx="338234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9DE35BF-7BA8-543E-8CD2-AD6811211B02}"/>
              </a:ext>
            </a:extLst>
          </p:cNvPr>
          <p:cNvSpPr txBox="1"/>
          <p:nvPr/>
        </p:nvSpPr>
        <p:spPr>
          <a:xfrm>
            <a:off x="11456991" y="7107705"/>
            <a:ext cx="381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AG =            A</a:t>
            </a:r>
            <a:r>
              <a:rPr lang="en-C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DBEC15-7CBD-26AA-BE9B-47DC8606E12C}"/>
              </a:ext>
            </a:extLst>
          </p:cNvPr>
          <p:cNvSpPr/>
          <p:nvPr/>
        </p:nvSpPr>
        <p:spPr>
          <a:xfrm>
            <a:off x="13080316" y="7126069"/>
            <a:ext cx="685800" cy="609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E164E6-CB53-A9BA-6030-C34C682AAC46}"/>
                  </a:ext>
                </a:extLst>
              </p:cNvPr>
              <p:cNvSpPr txBox="1"/>
              <p:nvPr/>
            </p:nvSpPr>
            <p:spPr>
              <a:xfrm>
                <a:off x="13277575" y="6883234"/>
                <a:ext cx="338233" cy="9233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E164E6-CB53-A9BA-6030-C34C682AA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575" y="6883234"/>
                <a:ext cx="338233" cy="9233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D880BA6-3405-C012-19AF-A02189E74AA0}"/>
                  </a:ext>
                </a:extLst>
              </p:cNvPr>
              <p:cNvSpPr txBox="1"/>
              <p:nvPr/>
            </p:nvSpPr>
            <p:spPr>
              <a:xfrm>
                <a:off x="7629196" y="6854210"/>
                <a:ext cx="338233" cy="9233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D880BA6-3405-C012-19AF-A02189E74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196" y="6854210"/>
                <a:ext cx="338233" cy="9233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0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8" grpId="0"/>
      <p:bldP spid="20" grpId="0" animBg="1"/>
      <p:bldP spid="20" grpId="1" animBg="1"/>
      <p:bldP spid="21" grpId="0"/>
      <p:bldP spid="22" grpId="0" animBg="1"/>
      <p:bldP spid="22" grpId="1" animBg="1"/>
      <p:bldP spid="24" grpId="0" animBg="1"/>
      <p:bldP spid="26" grpId="0"/>
      <p:bldP spid="28" grpId="0" animBg="1"/>
      <p:bldP spid="28" grpId="1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14" y="943309"/>
            <a:ext cx="3651840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54: 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6CE86-6AE0-A763-8A04-6F64F8A9FEDB}"/>
              </a:ext>
            </a:extLst>
          </p:cNvPr>
          <p:cNvSpPr txBox="1"/>
          <p:nvPr/>
        </p:nvSpPr>
        <p:spPr>
          <a:xfrm>
            <a:off x="365919" y="1472066"/>
            <a:ext cx="1179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10AB23-A765-CF15-7BA6-0217439D1C08}"/>
              </a:ext>
            </a:extLst>
          </p:cNvPr>
          <p:cNvSpPr txBox="1"/>
          <p:nvPr/>
        </p:nvSpPr>
        <p:spPr>
          <a:xfrm>
            <a:off x="365919" y="2605417"/>
            <a:ext cx="1179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 = 1 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AC, AD, AE, AG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m?</a:t>
            </a:r>
            <a:endParaRPr lang="en-C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BA741E-B4A9-004E-F3A6-398AC33B39A4}"/>
                  </a:ext>
                </a:extLst>
              </p:cNvPr>
              <p:cNvSpPr txBox="1"/>
              <p:nvPr/>
            </p:nvSpPr>
            <p:spPr>
              <a:xfrm>
                <a:off x="587852" y="4150240"/>
                <a:ext cx="3295800" cy="8925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Mẫu: 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BA741E-B4A9-004E-F3A6-398AC33B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52" y="4150240"/>
                <a:ext cx="3295800" cy="892552"/>
              </a:xfrm>
              <a:prstGeom prst="rect">
                <a:avLst/>
              </a:prstGeom>
              <a:blipFill>
                <a:blip r:embed="rId3"/>
                <a:stretch>
                  <a:fillRect l="-5545" r="-1848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1959810-1A1F-3610-2A44-79F1D54E22B5}"/>
              </a:ext>
            </a:extLst>
          </p:cNvPr>
          <p:cNvSpPr txBox="1"/>
          <p:nvPr/>
        </p:nvSpPr>
        <p:spPr>
          <a:xfrm>
            <a:off x="3555817" y="5744835"/>
            <a:ext cx="306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=          </a:t>
            </a:r>
            <a:r>
              <a:rPr lang="en-C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E316CC-052D-B9E1-594B-EE90E0818B39}"/>
              </a:ext>
            </a:extLst>
          </p:cNvPr>
          <p:cNvSpPr/>
          <p:nvPr/>
        </p:nvSpPr>
        <p:spPr>
          <a:xfrm>
            <a:off x="4932965" y="5700621"/>
            <a:ext cx="685800" cy="609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118C3-A981-6BBA-835E-951C28D14BF4}"/>
              </a:ext>
            </a:extLst>
          </p:cNvPr>
          <p:cNvSpPr txBox="1"/>
          <p:nvPr/>
        </p:nvSpPr>
        <p:spPr>
          <a:xfrm>
            <a:off x="7012761" y="5657902"/>
            <a:ext cx="36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AE  =          </a:t>
            </a:r>
            <a:r>
              <a:rPr lang="en-C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A190A-1C1A-81D8-35EC-06903612496B}"/>
              </a:ext>
            </a:extLst>
          </p:cNvPr>
          <p:cNvSpPr/>
          <p:nvPr/>
        </p:nvSpPr>
        <p:spPr>
          <a:xfrm>
            <a:off x="8509081" y="5596790"/>
            <a:ext cx="685800" cy="609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F8770B-61DB-CF97-62E8-CF9369212D89}"/>
                  </a:ext>
                </a:extLst>
              </p:cNvPr>
              <p:cNvSpPr txBox="1"/>
              <p:nvPr/>
            </p:nvSpPr>
            <p:spPr>
              <a:xfrm>
                <a:off x="5090324" y="5438995"/>
                <a:ext cx="338234" cy="925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F8770B-61DB-CF97-62E8-CF9369212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324" y="5438995"/>
                <a:ext cx="338234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9DE35BF-7BA8-543E-8CD2-AD6811211B02}"/>
              </a:ext>
            </a:extLst>
          </p:cNvPr>
          <p:cNvSpPr txBox="1"/>
          <p:nvPr/>
        </p:nvSpPr>
        <p:spPr>
          <a:xfrm>
            <a:off x="11448810" y="5584776"/>
            <a:ext cx="34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AG =          </a:t>
            </a:r>
            <a:r>
              <a:rPr lang="en-C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DBEC15-7CBD-26AA-BE9B-47DC8606E12C}"/>
              </a:ext>
            </a:extLst>
          </p:cNvPr>
          <p:cNvSpPr/>
          <p:nvPr/>
        </p:nvSpPr>
        <p:spPr>
          <a:xfrm>
            <a:off x="13053545" y="5554613"/>
            <a:ext cx="685800" cy="6096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E164E6-CB53-A9BA-6030-C34C682AAC46}"/>
                  </a:ext>
                </a:extLst>
              </p:cNvPr>
              <p:cNvSpPr txBox="1"/>
              <p:nvPr/>
            </p:nvSpPr>
            <p:spPr>
              <a:xfrm>
                <a:off x="13224324" y="5386828"/>
                <a:ext cx="338233" cy="9233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E164E6-CB53-A9BA-6030-C34C682AA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324" y="5386828"/>
                <a:ext cx="338233" cy="923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D880BA6-3405-C012-19AF-A02189E74AA0}"/>
                  </a:ext>
                </a:extLst>
              </p:cNvPr>
              <p:cNvSpPr txBox="1"/>
              <p:nvPr/>
            </p:nvSpPr>
            <p:spPr>
              <a:xfrm>
                <a:off x="8676128" y="5405702"/>
                <a:ext cx="338233" cy="9233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D880BA6-3405-C012-19AF-A02189E74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128" y="5405702"/>
                <a:ext cx="338233" cy="9233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64A4EC8-4141-B110-F768-427B7B8FDE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239" b="6239"/>
          <a:stretch/>
        </p:blipFill>
        <p:spPr>
          <a:xfrm>
            <a:off x="-2835891" y="-5284380"/>
            <a:ext cx="20324820" cy="4695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45CF86-3D9E-4558-B274-6239E12E1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7720" y="1588749"/>
            <a:ext cx="3295799" cy="3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8" grpId="0"/>
      <p:bldP spid="20" grpId="0" animBg="1"/>
      <p:bldP spid="20" grpId="1" animBg="1"/>
      <p:bldP spid="21" grpId="0"/>
      <p:bldP spid="22" grpId="0" animBg="1"/>
      <p:bldP spid="22" grpId="1" animBg="1"/>
      <p:bldP spid="24" grpId="0" animBg="1"/>
      <p:bldP spid="26" grpId="0"/>
      <p:bldP spid="28" grpId="0" animBg="1"/>
      <p:bldP spid="28" grpId="1" animBg="1"/>
      <p:bldP spid="2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414</Words>
  <Application>Microsoft Office PowerPoint</Application>
  <PresentationFormat>Custom</PresentationFormat>
  <Paragraphs>89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99</cp:revision>
  <dcterms:created xsi:type="dcterms:W3CDTF">2023-03-12T09:05:59Z</dcterms:created>
  <dcterms:modified xsi:type="dcterms:W3CDTF">2025-04-02T14:59:19Z</dcterms:modified>
</cp:coreProperties>
</file>