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80" r:id="rId3"/>
    <p:sldId id="278" r:id="rId4"/>
    <p:sldId id="279" r:id="rId5"/>
    <p:sldId id="260" r:id="rId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61" autoAdjust="0"/>
  </p:normalViewPr>
  <p:slideViewPr>
    <p:cSldViewPr>
      <p:cViewPr varScale="1">
        <p:scale>
          <a:sx n="59" d="100"/>
          <a:sy n="59" d="100"/>
        </p:scale>
        <p:origin x="835" y="67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82EB5-FAE3-41F0-B5CD-C7C886B6167A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48E19-2A20-4731-8C78-9FEC8FD4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6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25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05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3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0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2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7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6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4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0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0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3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6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9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5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520556" y="4826084"/>
            <a:ext cx="13944600" cy="168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240" tIns="72620" rIns="145240" bIns="726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2431"/>
              </a:spcBef>
              <a:defRPr/>
            </a:pP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4</a:t>
            </a:r>
          </a:p>
          <a:p>
            <a:pPr algn="ctr" eaLnBrk="1" hangingPunct="1">
              <a:spcBef>
                <a:spcPts val="2431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58: LUYỆN TẬP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8341757" y="7680958"/>
            <a:ext cx="58674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240" tIns="72620" rIns="145240" bIns="7262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 i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Giáo viên:</a:t>
            </a:r>
          </a:p>
        </p:txBody>
      </p:sp>
      <p:pic>
        <p:nvPicPr>
          <p:cNvPr id="1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705" y="673734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5360705" y="1826549"/>
            <a:ext cx="5425546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64505" y="1914035"/>
            <a:ext cx="439856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98187" y="598172"/>
            <a:ext cx="1930400" cy="215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FE5B38-D43A-9560-B530-FF85ECA2C14D}"/>
              </a:ext>
            </a:extLst>
          </p:cNvPr>
          <p:cNvSpPr txBox="1"/>
          <p:nvPr/>
        </p:nvSpPr>
        <p:spPr>
          <a:xfrm>
            <a:off x="3995327" y="3160891"/>
            <a:ext cx="81369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6101517" y="943309"/>
            <a:ext cx="3651839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58: LUYỆN TẬP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6CD42D-A3C7-F581-A1FE-5212B166B555}"/>
                  </a:ext>
                </a:extLst>
              </p:cNvPr>
              <p:cNvSpPr txBox="1"/>
              <p:nvPr/>
            </p:nvSpPr>
            <p:spPr>
              <a:xfrm>
                <a:off x="315119" y="1708197"/>
                <a:ext cx="14909800" cy="147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2: a)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Việt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Mai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CA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6CD42D-A3C7-F581-A1FE-5212B166B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19" y="1708197"/>
                <a:ext cx="14909800" cy="1478803"/>
              </a:xfrm>
              <a:prstGeom prst="rect">
                <a:avLst/>
              </a:prstGeom>
              <a:blipFill>
                <a:blip r:embed="rId3"/>
                <a:stretch>
                  <a:fillRect l="-1267" b="-11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A41268-1ED0-0069-C48A-5FAE6ABB9FCF}"/>
                  </a:ext>
                </a:extLst>
              </p:cNvPr>
              <p:cNvSpPr txBox="1"/>
              <p:nvPr/>
            </p:nvSpPr>
            <p:spPr>
              <a:xfrm>
                <a:off x="1794434" y="7660154"/>
                <a:ext cx="2895600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CA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CA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A41268-1ED0-0069-C48A-5FAE6ABB9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434" y="7660154"/>
                <a:ext cx="2895600" cy="9248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C9E10C0B-4AC3-79F8-1919-38E2FC0AC8E5}"/>
              </a:ext>
            </a:extLst>
          </p:cNvPr>
          <p:cNvSpPr/>
          <p:nvPr/>
        </p:nvSpPr>
        <p:spPr>
          <a:xfrm>
            <a:off x="2480234" y="7810870"/>
            <a:ext cx="762000" cy="6233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6CCECA-117A-DCA5-2520-65D346431AA0}"/>
                  </a:ext>
                </a:extLst>
              </p:cNvPr>
              <p:cNvSpPr txBox="1"/>
              <p:nvPr/>
            </p:nvSpPr>
            <p:spPr>
              <a:xfrm>
                <a:off x="6189125" y="7573565"/>
                <a:ext cx="289560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CA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CA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6CCECA-117A-DCA5-2520-65D346431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125" y="7573565"/>
                <a:ext cx="2895600" cy="9274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41A1FB0E-038A-58BD-3DDD-76ADEF8EDF6F}"/>
              </a:ext>
            </a:extLst>
          </p:cNvPr>
          <p:cNvSpPr/>
          <p:nvPr/>
        </p:nvSpPr>
        <p:spPr>
          <a:xfrm>
            <a:off x="7008019" y="7700900"/>
            <a:ext cx="762000" cy="6233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0E4AB6-D654-E47F-1D53-101FA976D290}"/>
              </a:ext>
            </a:extLst>
          </p:cNvPr>
          <p:cNvSpPr/>
          <p:nvPr/>
        </p:nvSpPr>
        <p:spPr>
          <a:xfrm>
            <a:off x="2476039" y="7810869"/>
            <a:ext cx="762000" cy="6233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7381F40-7B46-B47B-F309-998FCF859925}"/>
              </a:ext>
            </a:extLst>
          </p:cNvPr>
          <p:cNvSpPr/>
          <p:nvPr/>
        </p:nvSpPr>
        <p:spPr>
          <a:xfrm>
            <a:off x="7008019" y="7684469"/>
            <a:ext cx="762000" cy="6233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10609917-10C3-B32C-DB1D-488786ECA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505" y="3283097"/>
            <a:ext cx="5229459" cy="255557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068CE63-10C7-0064-5938-F1A71F3D18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125" y="3393153"/>
            <a:ext cx="7222441" cy="239367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527FADC-12A9-2BBD-F797-31E4C1DA2353}"/>
              </a:ext>
            </a:extLst>
          </p:cNvPr>
          <p:cNvSpPr txBox="1"/>
          <p:nvPr/>
        </p:nvSpPr>
        <p:spPr>
          <a:xfrm>
            <a:off x="315119" y="5972410"/>
            <a:ext cx="1596151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CA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2E827AC-589B-3D50-EC5A-614251D6A80B}"/>
              </a:ext>
            </a:extLst>
          </p:cNvPr>
          <p:cNvSpPr txBox="1"/>
          <p:nvPr/>
        </p:nvSpPr>
        <p:spPr>
          <a:xfrm>
            <a:off x="1064419" y="6921165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&gt;; &lt;; =?</a:t>
            </a:r>
            <a:endParaRPr lang="en-C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7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 animBg="1"/>
      <p:bldP spid="17" grpId="0"/>
      <p:bldP spid="24" grpId="0" animBg="1"/>
      <p:bldP spid="35" grpId="0" animBg="1"/>
      <p:bldP spid="38" grpId="0" animBg="1"/>
      <p:bldP spid="49" grpId="0" animBg="1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6101517" y="943309"/>
            <a:ext cx="3651839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58: LUYỆN TẬP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6CD42D-A3C7-F581-A1FE-5212B166B555}"/>
              </a:ext>
            </a:extLst>
          </p:cNvPr>
          <p:cNvSpPr txBox="1"/>
          <p:nvPr/>
        </p:nvSpPr>
        <p:spPr>
          <a:xfrm>
            <a:off x="1016163" y="1631113"/>
            <a:ext cx="13902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C, D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574A3D-B618-ABE3-ECE0-680DF416F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19" y="3124200"/>
            <a:ext cx="15087600" cy="3713921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CCAED270-ACA9-970E-D855-E12AB46B41FE}"/>
              </a:ext>
            </a:extLst>
          </p:cNvPr>
          <p:cNvSpPr/>
          <p:nvPr/>
        </p:nvSpPr>
        <p:spPr>
          <a:xfrm>
            <a:off x="10043319" y="6257689"/>
            <a:ext cx="660400" cy="7779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1684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6101517" y="943309"/>
            <a:ext cx="3651839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58: LUYỆN TẬP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6CD42D-A3C7-F581-A1FE-5212B166B555}"/>
                  </a:ext>
                </a:extLst>
              </p:cNvPr>
              <p:cNvSpPr txBox="1"/>
              <p:nvPr/>
            </p:nvSpPr>
            <p:spPr>
              <a:xfrm>
                <a:off x="1016163" y="1631113"/>
                <a:ext cx="9179555" cy="366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đen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nâu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trắng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nặng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kg,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kg,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kg. </a:t>
                </a:r>
                <a:r>
                  <a:rPr lang="en-CA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</a:t>
                </a:r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ngồi</a:t>
                </a:r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thăng</a:t>
                </a:r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/>
                <a:r>
                  <a:rPr lang="en-CA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</a:t>
                </a:r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trắng</a:t>
                </a:r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nặng</a:t>
                </a:r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6CD42D-A3C7-F581-A1FE-5212B166B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163" y="1631113"/>
                <a:ext cx="9179555" cy="3662541"/>
              </a:xfrm>
              <a:prstGeom prst="rect">
                <a:avLst/>
              </a:prstGeom>
              <a:blipFill>
                <a:blip r:embed="rId3"/>
                <a:stretch>
                  <a:fillRect l="-2058" t="-2833" r="-1992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F3FB0D-6860-BBA2-E347-8B7BF2213BDD}"/>
                  </a:ext>
                </a:extLst>
              </p:cNvPr>
              <p:cNvSpPr txBox="1"/>
              <p:nvPr/>
            </p:nvSpPr>
            <p:spPr>
              <a:xfrm>
                <a:off x="1016163" y="6266090"/>
                <a:ext cx="2626356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CA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kg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F3FB0D-6860-BBA2-E347-8B7BF2213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163" y="6266090"/>
                <a:ext cx="2626356" cy="889924"/>
              </a:xfrm>
              <a:prstGeom prst="rect">
                <a:avLst/>
              </a:prstGeom>
              <a:blipFill>
                <a:blip r:embed="rId4"/>
                <a:stretch>
                  <a:fillRect l="-7193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8DFFC744-3C09-F656-5BD2-B7DE73289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9913" y="1631113"/>
            <a:ext cx="5113605" cy="52268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C66866A-1633-EB94-BA21-8652CF7B96AA}"/>
                  </a:ext>
                </a:extLst>
              </p:cNvPr>
              <p:cNvSpPr txBox="1"/>
              <p:nvPr/>
            </p:nvSpPr>
            <p:spPr>
              <a:xfrm>
                <a:off x="3830055" y="6266090"/>
                <a:ext cx="2626356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CA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kg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C66866A-1633-EB94-BA21-8652CF7B9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055" y="6266090"/>
                <a:ext cx="2626356" cy="889924"/>
              </a:xfrm>
              <a:prstGeom prst="rect">
                <a:avLst/>
              </a:prstGeom>
              <a:blipFill>
                <a:blip r:embed="rId6"/>
                <a:stretch>
                  <a:fillRect l="-6961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3C7B8E-15F8-5098-6632-25102E750DFC}"/>
                  </a:ext>
                </a:extLst>
              </p:cNvPr>
              <p:cNvSpPr txBox="1"/>
              <p:nvPr/>
            </p:nvSpPr>
            <p:spPr>
              <a:xfrm>
                <a:off x="6700830" y="6352635"/>
                <a:ext cx="2626356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CA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kg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3C7B8E-15F8-5098-6632-25102E750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830" y="6352635"/>
                <a:ext cx="2626356" cy="889924"/>
              </a:xfrm>
              <a:prstGeom prst="rect">
                <a:avLst/>
              </a:prstGeom>
              <a:blipFill>
                <a:blip r:embed="rId7"/>
                <a:stretch>
                  <a:fillRect l="-6961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CCAED270-ACA9-970E-D855-E12AB46B41FE}"/>
              </a:ext>
            </a:extLst>
          </p:cNvPr>
          <p:cNvSpPr/>
          <p:nvPr/>
        </p:nvSpPr>
        <p:spPr>
          <a:xfrm>
            <a:off x="6628866" y="6408627"/>
            <a:ext cx="660400" cy="7779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3163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2" grpId="0"/>
      <p:bldP spid="23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2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4541</TotalTime>
  <Words>255</Words>
  <Application>Microsoft Office PowerPoint</Application>
  <PresentationFormat>Custom</PresentationFormat>
  <Paragraphs>37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Dung</cp:lastModifiedBy>
  <cp:revision>102</cp:revision>
  <dcterms:created xsi:type="dcterms:W3CDTF">2023-03-12T09:05:59Z</dcterms:created>
  <dcterms:modified xsi:type="dcterms:W3CDTF">2025-04-02T15:03:08Z</dcterms:modified>
</cp:coreProperties>
</file>