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78" r:id="rId5"/>
    <p:sldId id="270" r:id="rId6"/>
    <p:sldId id="274" r:id="rId7"/>
    <p:sldId id="277" r:id="rId8"/>
    <p:sldId id="268" r:id="rId9"/>
  </p:sldIdLst>
  <p:sldSz cx="17098963" cy="9144000"/>
  <p:notesSz cx="6858000" cy="9144000"/>
  <p:defaultTextStyle>
    <a:defPPr>
      <a:defRPr lang="en-US"/>
    </a:defPPr>
    <a:lvl1pPr marL="0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49762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99525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49287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99049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48811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498574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48336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998098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3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04" y="62"/>
      </p:cViewPr>
      <p:guideLst>
        <p:guide orient="horz" pos="2880"/>
        <p:guide pos="5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422" y="2840568"/>
            <a:ext cx="14534119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4845" y="5181600"/>
            <a:ext cx="11969274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1564" y="488951"/>
            <a:ext cx="7192844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061" y="488951"/>
            <a:ext cx="212965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00" y="5875867"/>
            <a:ext cx="14534119" cy="18161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700" y="3875618"/>
            <a:ext cx="14534119" cy="200024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7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5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990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488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985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483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980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061" y="2844800"/>
            <a:ext cx="14243199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28242" y="2844800"/>
            <a:ext cx="14246166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48" y="366184"/>
            <a:ext cx="15389067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948" y="2046817"/>
            <a:ext cx="7555011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4948" y="2899833"/>
            <a:ext cx="7555011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86037" y="2046817"/>
            <a:ext cx="7557979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86037" y="2899833"/>
            <a:ext cx="7557979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49" y="364067"/>
            <a:ext cx="5625441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220" y="364067"/>
            <a:ext cx="9558795" cy="7804151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49" y="1913467"/>
            <a:ext cx="5625441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16" y="6400800"/>
            <a:ext cx="10259378" cy="75565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1516" y="817033"/>
            <a:ext cx="10259378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49762" indent="0">
              <a:buNone/>
              <a:defRPr sz="4600"/>
            </a:lvl2pPr>
            <a:lvl3pPr marL="1499525" indent="0">
              <a:buNone/>
              <a:defRPr sz="3900"/>
            </a:lvl3pPr>
            <a:lvl4pPr marL="2249287" indent="0">
              <a:buNone/>
              <a:defRPr sz="3300"/>
            </a:lvl4pPr>
            <a:lvl5pPr marL="2999049" indent="0">
              <a:buNone/>
              <a:defRPr sz="3300"/>
            </a:lvl5pPr>
            <a:lvl6pPr marL="3748811" indent="0">
              <a:buNone/>
              <a:defRPr sz="3300"/>
            </a:lvl6pPr>
            <a:lvl7pPr marL="4498574" indent="0">
              <a:buNone/>
              <a:defRPr sz="3300"/>
            </a:lvl7pPr>
            <a:lvl8pPr marL="5248336" indent="0">
              <a:buNone/>
              <a:defRPr sz="3300"/>
            </a:lvl8pPr>
            <a:lvl9pPr marL="5998098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1516" y="7156451"/>
            <a:ext cx="10259378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948" y="366184"/>
            <a:ext cx="15389067" cy="1524000"/>
          </a:xfrm>
          <a:prstGeom prst="rect">
            <a:avLst/>
          </a:prstGeom>
        </p:spPr>
        <p:txBody>
          <a:bodyPr vert="horz" lIns="149952" tIns="74976" rIns="149952" bIns="749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948" y="2133601"/>
            <a:ext cx="15389067" cy="6034617"/>
          </a:xfrm>
          <a:prstGeom prst="rect">
            <a:avLst/>
          </a:prstGeom>
        </p:spPr>
        <p:txBody>
          <a:bodyPr vert="horz" lIns="149952" tIns="74976" rIns="149952" bIns="74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48" y="8475134"/>
            <a:ext cx="3989758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2146" y="8475134"/>
            <a:ext cx="541467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54257" y="8475134"/>
            <a:ext cx="3989758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9525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322" indent="-562322" algn="l" defTabSz="1499525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364" indent="-468601" algn="l" defTabSz="1499525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406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4168" indent="-374881" algn="l" defTabSz="149952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930" indent="-374881" algn="l" defTabSz="1499525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693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455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3217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979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762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525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287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9049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811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574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8336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8098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52981" y="4953000"/>
            <a:ext cx="8534003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17: CÂY ĐA QUÊ HƯƠNG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7733" y="6019800"/>
            <a:ext cx="6624506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TRẠNG NGỮ CHỈ PHƯƠNG TIỆN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8A317-E811-1D11-073C-3FAA8EC228D2}"/>
              </a:ext>
            </a:extLst>
          </p:cNvPr>
          <p:cNvSpPr txBox="1"/>
          <p:nvPr/>
        </p:nvSpPr>
        <p:spPr>
          <a:xfrm>
            <a:off x="4236110" y="457200"/>
            <a:ext cx="8550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0841" y="574587"/>
            <a:ext cx="5814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PHƯƠNG TIỆN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966" y="1528694"/>
            <a:ext cx="8009904" cy="7213827"/>
            <a:chOff x="122404" y="1631207"/>
            <a:chExt cx="8442493" cy="70866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307761" y="2313852"/>
              <a:ext cx="6934200" cy="937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62091" y="3233642"/>
            <a:ext cx="74568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Theo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Theo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454819" y="2954666"/>
            <a:ext cx="82480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Trạng ngữ chỉ nơi chốn: 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vùng sông nước miền Tây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Trạng ngữ chỉ thời gian: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 xưa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lâu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Trạng ngữ chỉ phương tiện: 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vài cây tre già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" y="7450428"/>
            <a:ext cx="6918665" cy="68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32477" y="1845835"/>
            <a:ext cx="8442493" cy="7086600"/>
            <a:chOff x="55108" y="1542017"/>
            <a:chExt cx="8442493" cy="70866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55108" y="1542017"/>
              <a:ext cx="8442493" cy="7086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74644" y="2053752"/>
              <a:ext cx="6934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854075" algn="just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902413" y="3733800"/>
            <a:ext cx="39132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2413" y="5110031"/>
            <a:ext cx="6934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29481" y="6477000"/>
            <a:ext cx="5262806" cy="16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8356212" y="3103135"/>
            <a:ext cx="8442493" cy="4572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822698" y="3771900"/>
            <a:ext cx="79205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khâu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T'rưng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reo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0841" y="574587"/>
            <a:ext cx="5814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PHƯƠNG TIỆN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285" y="3255218"/>
            <a:ext cx="77727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khâu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Piêu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nứa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T'rưng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reo.</a:t>
            </a:r>
            <a:endParaRPr lang="en-US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8481" y="5609709"/>
            <a:ext cx="3821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25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9881" y="1845835"/>
            <a:ext cx="16459200" cy="6002765"/>
            <a:chOff x="55108" y="1542017"/>
            <a:chExt cx="8442493" cy="70866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55108" y="1542017"/>
              <a:ext cx="8442493" cy="7086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74644" y="2053752"/>
              <a:ext cx="6934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854075" algn="just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Theo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ý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20841" y="574587"/>
            <a:ext cx="5814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PHƯƠNG TIỆN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2081" y="3344570"/>
            <a:ext cx="10444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Trạng ngữ chỉ phương tiện bổ sung thông tin về phương tiện thực hiện hoạt động được nói đến trong câu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74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khung ảnh đẹp nhất cho các bạn ghép ảnh và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3590" r="5919" b="6764"/>
          <a:stretch/>
        </p:blipFill>
        <p:spPr bwMode="auto">
          <a:xfrm>
            <a:off x="2618392" y="1671818"/>
            <a:ext cx="12134377" cy="66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0115" y="3709212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phương tiện bổ sung thông tin về phương tiện thực hiện hoạt động được nói đến trong câu; trả lời câu hỏi Bằng gì? Bằng cái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7881" y="2209800"/>
            <a:ext cx="3281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0841" y="574587"/>
            <a:ext cx="5814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PHƯƠNG TIỆN</a:t>
            </a:r>
          </a:p>
        </p:txBody>
      </p:sp>
    </p:spTree>
    <p:extLst>
      <p:ext uri="{BB962C8B-B14F-4D97-AF65-F5344CB8AC3E}">
        <p14:creationId xmlns:p14="http://schemas.microsoft.com/office/powerpoint/2010/main" val="9339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4716" y="113738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125" y="1952127"/>
            <a:ext cx="8442493" cy="7086600"/>
            <a:chOff x="122404" y="1631207"/>
            <a:chExt cx="8442493" cy="708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61260" y="2253877"/>
              <a:ext cx="73461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4.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003262" y="2454764"/>
            <a:ext cx="7312818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 hai cặp cánh mỏng/ Bằng những cặp cánh mỏng manh, trong suốt/ Bằng hai đôi cánh bé nhỏ,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0081" y="4189713"/>
            <a:ext cx="415509" cy="3822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3130" y="5124892"/>
            <a:ext cx="433902" cy="3705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01688" y="6078405"/>
            <a:ext cx="433902" cy="3433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53565" y="6250080"/>
            <a:ext cx="7312818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 chiếc vòi dài/ Bằng chiếc vòi dài khoảng 1 m,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03262" y="4561512"/>
            <a:ext cx="7312818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 chiếc mỏ cứng/ Với cái mỏ cứng như thép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0841" y="574587"/>
            <a:ext cx="5814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PHƯƠNG TIỆN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769" y="4142412"/>
            <a:ext cx="7455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1" grpId="0" animBg="1"/>
      <p:bldP spid="22" grpId="0" animBg="1"/>
      <p:bldP spid="23" grpId="0"/>
      <p:bldP spid="2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7205" y="1752600"/>
            <a:ext cx="63153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AI NHANH – AI ĐÚNG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7139" y="574587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</a:p>
        </p:txBody>
      </p:sp>
    </p:spTree>
    <p:extLst>
      <p:ext uri="{BB962C8B-B14F-4D97-AF65-F5344CB8AC3E}">
        <p14:creationId xmlns:p14="http://schemas.microsoft.com/office/powerpoint/2010/main" val="1861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" y="278640"/>
            <a:ext cx="14824538" cy="8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2910681" y="3902462"/>
            <a:ext cx="11669573" cy="1187054"/>
          </a:xfrm>
          <a:prstGeom prst="rect">
            <a:avLst/>
          </a:prstGeom>
        </p:spPr>
        <p:txBody>
          <a:bodyPr wrap="none" lIns="69156" tIns="34578" rIns="69156" bIns="3457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766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199</cp:revision>
  <dcterms:created xsi:type="dcterms:W3CDTF">2023-07-19T07:13:18Z</dcterms:created>
  <dcterms:modified xsi:type="dcterms:W3CDTF">2025-04-03T01:02:25Z</dcterms:modified>
</cp:coreProperties>
</file>