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activeX/activeX2.xml" ContentType="application/vnd.ms-office.activeX+xml"/>
  <Override PartName="/ppt/tags/tag20.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30"/>
  </p:notesMasterIdLst>
  <p:sldIdLst>
    <p:sldId id="282" r:id="rId3"/>
    <p:sldId id="257" r:id="rId4"/>
    <p:sldId id="260" r:id="rId5"/>
    <p:sldId id="263" r:id="rId6"/>
    <p:sldId id="274" r:id="rId7"/>
    <p:sldId id="286" r:id="rId8"/>
    <p:sldId id="264" r:id="rId9"/>
    <p:sldId id="11693" r:id="rId10"/>
    <p:sldId id="283" r:id="rId11"/>
    <p:sldId id="267" r:id="rId12"/>
    <p:sldId id="268" r:id="rId13"/>
    <p:sldId id="285" r:id="rId14"/>
    <p:sldId id="266" r:id="rId15"/>
    <p:sldId id="284" r:id="rId16"/>
    <p:sldId id="287" r:id="rId17"/>
    <p:sldId id="269" r:id="rId18"/>
    <p:sldId id="270" r:id="rId19"/>
    <p:sldId id="272" r:id="rId20"/>
    <p:sldId id="273" r:id="rId21"/>
    <p:sldId id="288" r:id="rId22"/>
    <p:sldId id="280" r:id="rId23"/>
    <p:sldId id="289" r:id="rId24"/>
    <p:sldId id="11694" r:id="rId25"/>
    <p:sldId id="292" r:id="rId26"/>
    <p:sldId id="293" r:id="rId27"/>
    <p:sldId id="281" r:id="rId28"/>
    <p:sldId id="34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0418" autoAdjust="0"/>
  </p:normalViewPr>
  <p:slideViewPr>
    <p:cSldViewPr snapToGrid="0">
      <p:cViewPr varScale="1">
        <p:scale>
          <a:sx n="80" d="100"/>
          <a:sy n="80" d="100"/>
        </p:scale>
        <p:origin x="141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a:t>
            </a:fld>
            <a:endParaRPr lang="en-US"/>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16</a:t>
            </a:fld>
            <a:endParaRPr lang="en-US"/>
          </a:p>
        </p:txBody>
      </p:sp>
    </p:spTree>
    <p:extLst>
      <p:ext uri="{BB962C8B-B14F-4D97-AF65-F5344CB8AC3E}">
        <p14:creationId xmlns:p14="http://schemas.microsoft.com/office/powerpoint/2010/main" val="289391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20</a:t>
            </a:fld>
            <a:endParaRPr lang="en-US"/>
          </a:p>
        </p:txBody>
      </p:sp>
    </p:spTree>
    <p:extLst>
      <p:ext uri="{BB962C8B-B14F-4D97-AF65-F5344CB8AC3E}">
        <p14:creationId xmlns:p14="http://schemas.microsoft.com/office/powerpoint/2010/main" val="211816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24</a:t>
            </a:fld>
            <a:endParaRPr lang="en-US"/>
          </a:p>
        </p:txBody>
      </p:sp>
    </p:spTree>
    <p:extLst>
      <p:ext uri="{BB962C8B-B14F-4D97-AF65-F5344CB8AC3E}">
        <p14:creationId xmlns:p14="http://schemas.microsoft.com/office/powerpoint/2010/main" val="360009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26</a:t>
            </a:fld>
            <a:endParaRPr lang="en-US"/>
          </a:p>
        </p:txBody>
      </p:sp>
    </p:spTree>
    <p:extLst>
      <p:ext uri="{BB962C8B-B14F-4D97-AF65-F5344CB8AC3E}">
        <p14:creationId xmlns:p14="http://schemas.microsoft.com/office/powerpoint/2010/main" val="3309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28449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4</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6</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7</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9</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11</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12</a:t>
            </a:fld>
            <a:endParaRPr lang="en-US"/>
          </a:p>
        </p:txBody>
      </p:sp>
    </p:spTree>
    <p:extLst>
      <p:ext uri="{BB962C8B-B14F-4D97-AF65-F5344CB8AC3E}">
        <p14:creationId xmlns:p14="http://schemas.microsoft.com/office/powerpoint/2010/main" val="5620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8E962A-E29D-46DA-8A06-BD364CCAD057}"/>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6A3683-9DF8-4926-863B-E9527C8B3E72}"/>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E6DCE9-7349-49AC-977B-76763B536CF1}"/>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765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168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31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92743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03287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424212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952395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50391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262FD3-4410-4D5D-988D-B76E69E11077}"/>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2103210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131947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551422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reserve="1">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902244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37932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326453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CA07-0AFA-B363-B2AD-644C9418E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EAAC9-F1D6-BFEA-D854-F0CDB3D26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B04DF-BE53-8D74-C635-6C8CE7A166E7}"/>
              </a:ext>
            </a:extLst>
          </p:cNvPr>
          <p:cNvSpPr>
            <a:spLocks noGrp="1"/>
          </p:cNvSpPr>
          <p:nvPr>
            <p:ph type="dt" sz="half" idx="10"/>
          </p:nvPr>
        </p:nvSpPr>
        <p:spPr/>
        <p:txBody>
          <a:bodyPr/>
          <a:lstStyle/>
          <a:p>
            <a:fld id="{1829DAE4-B29A-4090-9E27-4F68CB893466}" type="datetimeFigureOut">
              <a:rPr lang="en-US" smtClean="0"/>
              <a:t>4/5/2025</a:t>
            </a:fld>
            <a:endParaRPr lang="en-US"/>
          </a:p>
        </p:txBody>
      </p:sp>
      <p:sp>
        <p:nvSpPr>
          <p:cNvPr id="5" name="Footer Placeholder 4">
            <a:extLst>
              <a:ext uri="{FF2B5EF4-FFF2-40B4-BE49-F238E27FC236}">
                <a16:creationId xmlns:a16="http://schemas.microsoft.com/office/drawing/2014/main" id="{B10837E5-995E-408E-7E18-8376C1A94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C4E04-1292-B186-E2C4-43D37F45F2BB}"/>
              </a:ext>
            </a:extLst>
          </p:cNvPr>
          <p:cNvSpPr>
            <a:spLocks noGrp="1"/>
          </p:cNvSpPr>
          <p:nvPr>
            <p:ph type="sldNum" sz="quarter" idx="12"/>
          </p:nvPr>
        </p:nvSpPr>
        <p:spPr/>
        <p:txBody>
          <a:bodyPr/>
          <a:lstStyle/>
          <a:p>
            <a:fld id="{FC951FCB-6399-4EAC-875D-CB4BE6B22F0F}" type="slidenum">
              <a:rPr lang="en-US" smtClean="0"/>
              <a:t>‹#›</a:t>
            </a:fld>
            <a:endParaRPr lang="en-US"/>
          </a:p>
        </p:txBody>
      </p:sp>
    </p:spTree>
    <p:extLst>
      <p:ext uri="{BB962C8B-B14F-4D97-AF65-F5344CB8AC3E}">
        <p14:creationId xmlns:p14="http://schemas.microsoft.com/office/powerpoint/2010/main" val="372750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48E58-FB2B-4832-BB4F-86D9ACFC70DF}"/>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9742DD-2D93-4A45-9A03-B7140E8E63DC}"/>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50BCFC-9676-45FD-BBA0-5BAA6D6EE8C7}"/>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31E82-DCAF-4D80-B333-387749428B87}"/>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9F214F-0207-4451-857F-A0F742C73F7C}"/>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EF401C-6856-4A8F-A419-C08718069DD4}"/>
              </a:ext>
            </a:extLst>
          </p:cNvPr>
          <p:cNvSpPr>
            <a:spLocks noGrp="1"/>
          </p:cNvSpPr>
          <p:nvPr>
            <p:ph type="dt" sz="half" idx="10"/>
          </p:nvPr>
        </p:nvSpPr>
        <p:spPr/>
        <p:txBody>
          <a:bodyPr/>
          <a:lstStyle/>
          <a:p>
            <a:fld id="{5021DEEF-2D2B-4BAD-A603-DEE5E36A7C21}"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extLst>
              <a:ext uri="{96DAC541-7B7A-43D3-8B79-37D633B846F1}">
                <asvg:svgBlip xmlns:asvg="http://schemas.microsoft.com/office/drawing/2016/SVG/main" r:embed="rId18"/>
              </a:ext>
            </a:extLst>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2B4551D-C3E5-CBE9-7E7B-8FB1B2FE49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2" name="Picture 11" descr="A white circle with leaves and blue text&#10;&#10;Description automatically generated">
            <a:extLst>
              <a:ext uri="{FF2B5EF4-FFF2-40B4-BE49-F238E27FC236}">
                <a16:creationId xmlns:a16="http://schemas.microsoft.com/office/drawing/2014/main" id="{9CEA62B6-972D-A2EA-D909-A2F4A5937E3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grpSp>
        <p:nvGrpSpPr>
          <p:cNvPr id="7" name="Group 6">
            <a:extLst>
              <a:ext uri="{FF2B5EF4-FFF2-40B4-BE49-F238E27FC236}">
                <a16:creationId xmlns:a16="http://schemas.microsoft.com/office/drawing/2014/main" id="{5695853B-6D75-041D-D366-49803E96CD7C}"/>
              </a:ext>
            </a:extLst>
          </p:cNvPr>
          <p:cNvGrpSpPr/>
          <p:nvPr userDrawn="1"/>
        </p:nvGrpSpPr>
        <p:grpSpPr>
          <a:xfrm>
            <a:off x="-3773121" y="0"/>
            <a:ext cx="4326052" cy="2928084"/>
            <a:chOff x="6278216" y="1917262"/>
            <a:chExt cx="4339742" cy="2928084"/>
          </a:xfrm>
        </p:grpSpPr>
        <p:pic>
          <p:nvPicPr>
            <p:cNvPr id="9" name="Picture 8">
              <a:extLst>
                <a:ext uri="{FF2B5EF4-FFF2-40B4-BE49-F238E27FC236}">
                  <a16:creationId xmlns:a16="http://schemas.microsoft.com/office/drawing/2014/main" id="{238FB0E4-BC64-C17A-2EB1-5B1C063B9EF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B630A42B-E51C-3A1F-5B96-161E065B77B8}"/>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846EFA64-BA63-65B1-63A2-82480C9A6409}"/>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3" name="TextBox 12">
              <a:extLst>
                <a:ext uri="{FF2B5EF4-FFF2-40B4-BE49-F238E27FC236}">
                  <a16:creationId xmlns:a16="http://schemas.microsoft.com/office/drawing/2014/main" id="{71E8E9FB-199C-96EC-45EA-D4DA79D860BD}"/>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4F77F369-84FD-7CAA-1358-5ECFFBADC5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773121" y="0"/>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86588922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5.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40.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49.wmf"/><Relationship Id="rId5" Type="http://schemas.openxmlformats.org/officeDocument/2006/relationships/image" Target="../media/image48.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50.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wmf"/><Relationship Id="rId2" Type="http://schemas.openxmlformats.org/officeDocument/2006/relationships/control" Target="../activeX/activeX1.xml"/><Relationship Id="rId1" Type="http://schemas.openxmlformats.org/officeDocument/2006/relationships/tags" Target="../tags/tag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D85F5-2C23-4EB5-7FC2-6D6BD817BFB9}"/>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id="{C48EE4B1-03E6-DE7F-0E5D-135D248001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id="{5897DD48-3BE1-8BDC-1C33-7F07ED41F61D}"/>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id="{516745E7-1725-C192-6D44-918CA6BC9743}"/>
              </a:ext>
            </a:extLst>
          </p:cNvPr>
          <p:cNvPicPr>
            <a:picLocks noChangeAspect="1"/>
          </p:cNvPicPr>
          <p:nvPr/>
        </p:nvPicPr>
        <p:blipFill>
          <a:blip r:embed="rId7"/>
          <a:stretch>
            <a:fillRect/>
          </a:stretch>
        </p:blipFill>
        <p:spPr>
          <a:xfrm>
            <a:off x="6634225" y="1318920"/>
            <a:ext cx="4962574" cy="2353260"/>
          </a:xfrm>
          <a:prstGeom prst="rect">
            <a:avLst/>
          </a:prstGeom>
        </p:spPr>
      </p:pic>
    </p:spTree>
    <p:extLst>
      <p:ext uri="{BB962C8B-B14F-4D97-AF65-F5344CB8AC3E}">
        <p14:creationId xmlns:p14="http://schemas.microsoft.com/office/powerpoint/2010/main" val="22557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a16="http://schemas.microsoft.com/office/drawing/2014/main"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a16="http://schemas.microsoft.com/office/drawing/2014/main"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a16="http://schemas.microsoft.com/office/drawing/2014/main"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a16="http://schemas.microsoft.com/office/drawing/2014/main"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a16="http://schemas.microsoft.com/office/drawing/2014/main"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a16="http://schemas.microsoft.com/office/drawing/2014/main"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a16="http://schemas.microsoft.com/office/drawing/2014/main"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grpSp>
        <p:nvGrpSpPr>
          <p:cNvPr id="3" name="Nhóm 31">
            <a:extLst>
              <a:ext uri="{FF2B5EF4-FFF2-40B4-BE49-F238E27FC236}">
                <a16:creationId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6" name="Hộp Văn bản 33">
              <a:extLst>
                <a:ext uri="{FF2B5EF4-FFF2-40B4-BE49-F238E27FC236}">
                  <a16:creationId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diễn</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cảm</a:t>
              </a:r>
              <a:endParaRPr lang="en-US" sz="4800" b="1" kern="0" dirty="0">
                <a:solidFill>
                  <a:srgbClr val="85A8CE">
                    <a:lumMod val="75000"/>
                  </a:srgbClr>
                </a:solidFill>
                <a:latin typeface="Calibri"/>
                <a:sym typeface="Arial"/>
              </a:endParaRPr>
            </a:p>
          </p:txBody>
        </p:sp>
      </p:grpSp>
      <p:cxnSp>
        <p:nvCxnSpPr>
          <p:cNvPr id="7" name="Đường nối Thẳng 46">
            <a:extLst>
              <a:ext uri="{FF2B5EF4-FFF2-40B4-BE49-F238E27FC236}">
                <a16:creationId xmlns:a16="http://schemas.microsoft.com/office/drawing/2014/main" id="{E63643D6-8BAB-E9C0-85B7-D1401C812D1E}"/>
              </a:ext>
            </a:extLst>
          </p:cNvPr>
          <p:cNvCxnSpPr>
            <a:cxnSpLocks/>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3895A29B-CA4B-36CC-5155-7BAFEF5BBDAA}"/>
              </a:ext>
            </a:extLst>
          </p:cNvPr>
          <p:cNvCxnSpPr>
            <a:cxnSpLocks/>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B3A12622-0110-BCFA-5326-AB6698908416}"/>
              </a:ext>
            </a:extLst>
          </p:cNvPr>
          <p:cNvCxnSpPr>
            <a:cxnSpLocks/>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099C98A-DEF9-DE3D-4DAC-95EA7C1550CF}"/>
              </a:ext>
            </a:extLst>
          </p:cNvPr>
          <p:cNvCxnSpPr>
            <a:cxnSpLocks/>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a16="http://schemas.microsoft.com/office/drawing/2014/main" id="{4CCCF813-A43F-06B3-BA84-A446B98A5B8F}"/>
              </a:ext>
            </a:extLst>
          </p:cNvPr>
          <p:cNvPicPr>
            <a:picLocks noChangeAspect="1"/>
          </p:cNvPicPr>
          <p:nvPr/>
        </p:nvPicPr>
        <p:blipFill>
          <a:blip r:embed="rId3"/>
          <a:stretch>
            <a:fillRect/>
          </a:stretch>
        </p:blipFill>
        <p:spPr>
          <a:xfrm>
            <a:off x="4592865" y="337524"/>
            <a:ext cx="2072820" cy="963251"/>
          </a:xfrm>
          <a:prstGeom prst="rect">
            <a:avLst/>
          </a:prstGeom>
        </p:spPr>
      </p:pic>
      <p:sp>
        <p:nvSpPr>
          <p:cNvPr id="4" name="TextBox 3">
            <a:extLst>
              <a:ext uri="{FF2B5EF4-FFF2-40B4-BE49-F238E27FC236}">
                <a16:creationId xmlns:a16="http://schemas.microsoft.com/office/drawing/2014/main"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a16="http://schemas.microsoft.com/office/drawing/2014/main"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5287D1-1A75-00E1-BEA5-A5796381CDEF}"/>
              </a:ext>
            </a:extLst>
          </p:cNvPr>
          <p:cNvCxnSpPr>
            <a:cxnSpLocks/>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75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a:extLst>
              <a:ext uri="{FF2B5EF4-FFF2-40B4-BE49-F238E27FC236}">
                <a16:creationId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a16="http://schemas.microsoft.com/office/drawing/2014/main"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347092" y="5201994"/>
            <a:ext cx="1560681" cy="1382646"/>
          </a:xfrm>
          <a:prstGeom prst="rect">
            <a:avLst/>
          </a:prstGeom>
        </p:spPr>
      </p:pic>
      <p:pic>
        <p:nvPicPr>
          <p:cNvPr id="21" name="图片 20">
            <a:extLst>
              <a:ext uri="{FF2B5EF4-FFF2-40B4-BE49-F238E27FC236}">
                <a16:creationId xmlns:a16="http://schemas.microsoft.com/office/drawing/2014/main"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a16="http://schemas.microsoft.com/office/drawing/2014/main" id="{4E38FB8E-2DBD-CFC4-886A-A83046CCE57A}"/>
              </a:ext>
            </a:extLst>
          </p:cNvPr>
          <p:cNvPicPr>
            <a:picLocks noChangeAspect="1"/>
          </p:cNvPicPr>
          <p:nvPr/>
        </p:nvPicPr>
        <p:blipFill>
          <a:blip r:embed="rId6"/>
          <a:stretch>
            <a:fillRect/>
          </a:stretch>
        </p:blipFill>
        <p:spPr>
          <a:xfrm>
            <a:off x="3848728" y="1657677"/>
            <a:ext cx="3084843" cy="1237595"/>
          </a:xfrm>
          <a:prstGeom prst="rect">
            <a:avLst/>
          </a:prstGeom>
        </p:spPr>
      </p:pic>
      <p:pic>
        <p:nvPicPr>
          <p:cNvPr id="9" name="Picture 8">
            <a:extLst>
              <a:ext uri="{FF2B5EF4-FFF2-40B4-BE49-F238E27FC236}">
                <a16:creationId xmlns:a16="http://schemas.microsoft.com/office/drawing/2014/main"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a16="http://schemas.microsoft.com/office/drawing/2014/main"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
        <p:nvSpPr>
          <p:cNvPr id="5" name="TextBox 4">
            <a:extLst>
              <a:ext uri="{FF2B5EF4-FFF2-40B4-BE49-F238E27FC236}">
                <a16:creationId xmlns:a16="http://schemas.microsoft.com/office/drawing/2014/main" id="{9B0CE21C-28DC-E31F-31DB-D062CC69C6EA}"/>
              </a:ext>
            </a:extLst>
          </p:cNvPr>
          <p:cNvSpPr txBox="1"/>
          <p:nvPr/>
        </p:nvSpPr>
        <p:spPr>
          <a:xfrm>
            <a:off x="1497565" y="1146128"/>
            <a:ext cx="801052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custDataLst>
      <p:tags r:id="rId1"/>
    </p:custDataLst>
    <p:extLst>
      <p:ext uri="{BB962C8B-B14F-4D97-AF65-F5344CB8AC3E}">
        <p14:creationId xmlns:p14="http://schemas.microsoft.com/office/powerpoint/2010/main" val="377528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2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498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a16="http://schemas.microsoft.com/office/drawing/2014/main"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821185F0-8BF1-3892-34C9-9DE7E35A59A8}"/>
              </a:ext>
            </a:extLst>
          </p:cNvPr>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136019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008BE67-EDBE-E8E6-470D-A0CB3BB687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a:extLst>
              <a:ext uri="{FF2B5EF4-FFF2-40B4-BE49-F238E27FC236}">
                <a16:creationId xmlns:a16="http://schemas.microsoft.com/office/drawing/2014/main" id="{46A8F2C7-8BBC-91EB-0678-E9E3FB95FBA9}"/>
              </a:ext>
            </a:extLst>
          </p:cNvPr>
          <p:cNvPicPr>
            <a:picLocks noChangeAspect="1"/>
          </p:cNvPicPr>
          <p:nvPr/>
        </p:nvPicPr>
        <p:blipFill>
          <a:blip r:embed="rId5"/>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5" name="TextBox1">
                  <a:extLst>
                    <a:ext uri="{FF2B5EF4-FFF2-40B4-BE49-F238E27FC236}">
                      <a16:creationId xmlns:a16="http://schemas.microsoft.com/office/drawing/2014/main" id="{56F9AFF0-1E27-1D38-F846-1554B5E4025D}"/>
                    </a:ext>
                  </a:extLst>
                </p:cNvPr>
                <p:cNvPicPr>
                  <a:picLocks/>
                </p:cNvPicPr>
                <p:nvPr/>
              </p:nvPicPr>
              <p:blipFill>
                <a:blip r:embed="rId6"/>
                <a:stretch>
                  <a:fillRect/>
                </a:stretch>
              </p:blipFill>
              <p:spPr>
                <a:xfrm>
                  <a:off x="5242103" y="2154962"/>
                  <a:ext cx="5040557" cy="830997"/>
                </a:xfrm>
                <a:prstGeom prst="rect">
                  <a:avLst/>
                </a:prstGeom>
              </p:spPr>
            </p:pic>
          </p:control>
        </mc:Fallback>
      </mc:AlternateContent>
    </p:controls>
    <p:extLst>
      <p:ext uri="{BB962C8B-B14F-4D97-AF65-F5344CB8AC3E}">
        <p14:creationId xmlns:p14="http://schemas.microsoft.com/office/powerpoint/2010/main" val="183674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a16="http://schemas.microsoft.com/office/drawing/2014/main"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5193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a16="http://schemas.microsoft.com/office/drawing/2014/main"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a16="http://schemas.microsoft.com/office/drawing/2014/main"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a16="http://schemas.microsoft.com/office/drawing/2014/main" id="{E91888CB-660F-C0B9-0D7D-1084622606AF}"/>
              </a:ext>
            </a:extLst>
          </p:cNvPr>
          <p:cNvPicPr>
            <a:picLocks noChangeAspect="1"/>
          </p:cNvPicPr>
          <p:nvPr/>
        </p:nvPicPr>
        <p:blipFill>
          <a:blip r:embed="rId4">
            <a:lum contrast="20000"/>
            <a:extLst>
              <a:ext uri="{96DAC541-7B7A-43D3-8B79-37D633B846F1}">
                <asvg:svgBlip xmlns:asvg="http://schemas.microsoft.com/office/drawing/2016/SVG/main"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a16="http://schemas.microsoft.com/office/drawing/2014/main" id="{0E370244-5750-0A84-3553-E7C369399B04}"/>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a16="http://schemas.microsoft.com/office/drawing/2014/main"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121465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a16="http://schemas.microsoft.com/office/drawing/2014/main"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a16="http://schemas.microsoft.com/office/drawing/2014/main"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a16="http://schemas.microsoft.com/office/drawing/2014/main"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5"/>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6"/>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a16="http://schemas.microsoft.com/office/drawing/2014/main"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a16="http://schemas.microsoft.com/office/drawing/2014/main"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a16="http://schemas.microsoft.com/office/drawing/2014/main"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a16="http://schemas.microsoft.com/office/drawing/2014/main"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a16="http://schemas.microsoft.com/office/drawing/2014/main"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ontrols>
      <mc:AlternateContent xmlns:mc="http://schemas.openxmlformats.org/markup-compatibility/2006">
        <mc:Choice xmlns:v="urn:schemas-microsoft-com:vml" Requires="v">
          <p:control name="TextBox1" r:id="rId2" imgW="3375720" imgH="1501200"/>
        </mc:Choice>
        <mc:Fallback>
          <p:control name="TextBox1" r:id="rId2" imgW="3375720" imgH="1501200">
            <p:pic>
              <p:nvPicPr>
                <p:cNvPr id="3" name="TextBox1">
                  <a:extLst>
                    <a:ext uri="{FF2B5EF4-FFF2-40B4-BE49-F238E27FC236}">
                      <a16:creationId xmlns:a16="http://schemas.microsoft.com/office/drawing/2014/main" id="{81514527-F5BF-E6C6-8497-3CA1A03D7F14}"/>
                    </a:ext>
                  </a:extLst>
                </p:cNvPr>
                <p:cNvPicPr>
                  <a:picLocks/>
                </p:cNvPicPr>
                <p:nvPr/>
              </p:nvPicPr>
              <p:blipFill>
                <a:blip r:embed="rId7"/>
                <a:stretch>
                  <a:fillRect/>
                </a:stretch>
              </p:blipFill>
              <p:spPr>
                <a:xfrm>
                  <a:off x="8700703" y="257155"/>
                  <a:ext cx="3377598" cy="1499951"/>
                </a:xfrm>
                <a:prstGeom prst="rect">
                  <a:avLst/>
                </a:prstGeom>
              </p:spPr>
            </p:pic>
          </p:control>
        </mc:Fallback>
      </mc:AlternateContent>
    </p:controls>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2|0.2|0.3"/>
</p:tagLst>
</file>

<file path=ppt/tags/tag11.xml><?xml version="1.0" encoding="utf-8"?>
<p:tagLst xmlns:a="http://schemas.openxmlformats.org/drawingml/2006/main" xmlns:r="http://schemas.openxmlformats.org/officeDocument/2006/relationships" xmlns:p="http://schemas.openxmlformats.org/presentationml/2006/main">
  <p:tag name="TIMING" val="|0.3|0.4|0.3"/>
</p:tagLst>
</file>

<file path=ppt/tags/tag12.xml><?xml version="1.0" encoding="utf-8"?>
<p:tagLst xmlns:a="http://schemas.openxmlformats.org/drawingml/2006/main" xmlns:r="http://schemas.openxmlformats.org/officeDocument/2006/relationships" xmlns:p="http://schemas.openxmlformats.org/presentationml/2006/main">
  <p:tag name="TIMING" val="|0.3|0.2|0.3|0.3"/>
</p:tagLst>
</file>

<file path=ppt/tags/tag13.xml><?xml version="1.0" encoding="utf-8"?>
<p:tagLst xmlns:a="http://schemas.openxmlformats.org/drawingml/2006/main" xmlns:r="http://schemas.openxmlformats.org/officeDocument/2006/relationships" xmlns:p="http://schemas.openxmlformats.org/presentationml/2006/main">
  <p:tag name="TIMING" val="|0.2|0.1|0.1|0.2"/>
</p:tagLst>
</file>

<file path=ppt/tags/tag14.xml><?xml version="1.0" encoding="utf-8"?>
<p:tagLst xmlns:a="http://schemas.openxmlformats.org/drawingml/2006/main" xmlns:r="http://schemas.openxmlformats.org/officeDocument/2006/relationships" xmlns:p="http://schemas.openxmlformats.org/presentationml/2006/main">
  <p:tag name="TIMING" val="|0.2|0.2|0.1|0.1"/>
</p:tagLst>
</file>

<file path=ppt/tags/tag15.xml><?xml version="1.0" encoding="utf-8"?>
<p:tagLst xmlns:a="http://schemas.openxmlformats.org/drawingml/2006/main" xmlns:r="http://schemas.openxmlformats.org/officeDocument/2006/relationships" xmlns:p="http://schemas.openxmlformats.org/presentationml/2006/main">
  <p:tag name="TIMING" val="|0.1|0.1|0.1"/>
</p:tagLst>
</file>

<file path=ppt/tags/tag16.xml><?xml version="1.0" encoding="utf-8"?>
<p:tagLst xmlns:a="http://schemas.openxmlformats.org/drawingml/2006/main" xmlns:r="http://schemas.openxmlformats.org/officeDocument/2006/relationships" xmlns:p="http://schemas.openxmlformats.org/presentationml/2006/main">
  <p:tag name="TIMING" val="|0.1|0|0.4|0.2"/>
</p:tagLst>
</file>

<file path=ppt/tags/tag17.xml><?xml version="1.0" encoding="utf-8"?>
<p:tagLst xmlns:a="http://schemas.openxmlformats.org/drawingml/2006/main" xmlns:r="http://schemas.openxmlformats.org/officeDocument/2006/relationships" xmlns:p="http://schemas.openxmlformats.org/presentationml/2006/main">
  <p:tag name="TIMING" val="|0.1|0|0.4|0.2"/>
</p:tagLst>
</file>

<file path=ppt/tags/tag18.xml><?xml version="1.0" encoding="utf-8"?>
<p:tagLst xmlns:a="http://schemas.openxmlformats.org/drawingml/2006/main" xmlns:r="http://schemas.openxmlformats.org/officeDocument/2006/relationships" xmlns:p="http://schemas.openxmlformats.org/presentationml/2006/main">
  <p:tag name="TIMING" val="|0.2|0.3|0.5"/>
</p:tagLst>
</file>

<file path=ppt/tags/tag19.xml><?xml version="1.0" encoding="utf-8"?>
<p:tagLst xmlns:a="http://schemas.openxmlformats.org/drawingml/2006/main" xmlns:r="http://schemas.openxmlformats.org/officeDocument/2006/relationships" xmlns:p="http://schemas.openxmlformats.org/presentationml/2006/main">
  <p:tag name="TIMING" val="|0.2|0.2|0.3"/>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20.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3|0.2|0.3|0.3"/>
</p:tagLst>
</file>

<file path=ppt/tags/tag5.xml><?xml version="1.0" encoding="utf-8"?>
<p:tagLst xmlns:a="http://schemas.openxmlformats.org/drawingml/2006/main" xmlns:r="http://schemas.openxmlformats.org/officeDocument/2006/relationships" xmlns:p="http://schemas.openxmlformats.org/presentationml/2006/main">
  <p:tag name="TIMING" val="|0.2|0.2|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3|0.3|0.3|0.2|0.3|0.3"/>
</p:tagLst>
</file>

<file path=ppt/tags/tag9.xml><?xml version="1.0" encoding="utf-8"?>
<p:tagLst xmlns:a="http://schemas.openxmlformats.org/drawingml/2006/main" xmlns:r="http://schemas.openxmlformats.org/officeDocument/2006/relationships" xmlns:p="http://schemas.openxmlformats.org/presentationml/2006/main">
  <p:tag name="TIMING" val="|0.2|0.3|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307</TotalTime>
  <Words>1088</Words>
  <Application>Microsoft Office PowerPoint</Application>
  <PresentationFormat>Widescreen</PresentationFormat>
  <Paragraphs>199</Paragraphs>
  <Slides>27</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DengXian</vt:lpstr>
      <vt:lpstr>DengXian Light</vt:lpstr>
      <vt:lpstr>Arial</vt:lpstr>
      <vt:lpstr>Calibri</vt:lpstr>
      <vt:lpstr>Cambria</vt:lpstr>
      <vt:lpstr>Coiny</vt:lpstr>
      <vt:lpstr>Jua</vt:lpstr>
      <vt:lpstr>Nunito Light</vt:lpstr>
      <vt:lpstr>Times New Roman</vt:lpstr>
      <vt:lpstr>Office 主题​​</vt:lpstr>
      <vt:lpstr>Latam Maps Theme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59</cp:revision>
  <dcterms:created xsi:type="dcterms:W3CDTF">2023-08-16T01:46:32Z</dcterms:created>
  <dcterms:modified xsi:type="dcterms:W3CDTF">2025-04-05T10:34:17Z</dcterms:modified>
  <cp:category>9Slide.vn</cp:category>
</cp:coreProperties>
</file>