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4.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319" r:id="rId3"/>
    <p:sldId id="323" r:id="rId4"/>
    <p:sldId id="306" r:id="rId5"/>
    <p:sldId id="353" r:id="rId6"/>
    <p:sldId id="313" r:id="rId7"/>
    <p:sldId id="312" r:id="rId8"/>
    <p:sldId id="309" r:id="rId9"/>
    <p:sldId id="354" r:id="rId10"/>
    <p:sldId id="355" r:id="rId11"/>
    <p:sldId id="357" r:id="rId12"/>
    <p:sldId id="356" r:id="rId13"/>
    <p:sldId id="358" r:id="rId14"/>
    <p:sldId id="359" r:id="rId15"/>
    <p:sldId id="327" r:id="rId16"/>
    <p:sldId id="328" r:id="rId17"/>
    <p:sldId id="320" r:id="rId18"/>
    <p:sldId id="331" r:id="rId19"/>
    <p:sldId id="332" r:id="rId20"/>
    <p:sldId id="333" r:id="rId21"/>
    <p:sldId id="335" r:id="rId22"/>
    <p:sldId id="336" r:id="rId23"/>
    <p:sldId id="337" r:id="rId24"/>
    <p:sldId id="360" r:id="rId25"/>
    <p:sldId id="321" r:id="rId26"/>
    <p:sldId id="342" r:id="rId27"/>
    <p:sldId id="341" r:id="rId28"/>
    <p:sldId id="361" r:id="rId29"/>
    <p:sldId id="362" r:id="rId30"/>
    <p:sldId id="338" r:id="rId31"/>
    <p:sldId id="339" r:id="rId32"/>
    <p:sldId id="346" r:id="rId33"/>
    <p:sldId id="322" r:id="rId34"/>
    <p:sldId id="350" r:id="rId35"/>
    <p:sldId id="363" r:id="rId36"/>
    <p:sldId id="343"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68254" autoAdjust="0"/>
  </p:normalViewPr>
  <p:slideViewPr>
    <p:cSldViewPr snapToGrid="0">
      <p:cViewPr varScale="1">
        <p:scale>
          <a:sx n="80" d="100"/>
          <a:sy n="80" d="100"/>
        </p:scale>
        <p:origin x="15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6058" y="1442760"/>
            <a:ext cx="3338286" cy="3972479"/>
          </a:xfrm>
          <a:prstGeom prst="rect">
            <a:avLst/>
          </a:prstGeom>
        </p:spPr>
      </p:pic>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4/5/2025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96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38286" y="1356967"/>
            <a:ext cx="3338286" cy="3972479"/>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37.wmf"/><Relationship Id="rId5" Type="http://schemas.openxmlformats.org/officeDocument/2006/relationships/image" Target="../media/image34.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5.wmf"/><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4363987" y="1533451"/>
            <a:ext cx="3292495" cy="695440"/>
          </a:xfrm>
          <a:prstGeom prst="rect">
            <a:avLst/>
          </a:prstGeom>
        </p:spPr>
      </p:pic>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
        <p:nvSpPr>
          <p:cNvPr id="7" name="TextBox 6">
            <a:extLst>
              <a:ext uri="{FF2B5EF4-FFF2-40B4-BE49-F238E27FC236}">
                <a16:creationId xmlns:a16="http://schemas.microsoft.com/office/drawing/2014/main" id="{CB2F9BD7-B67E-215D-F7B0-00F7E27456D3}"/>
              </a:ext>
            </a:extLst>
          </p:cNvPr>
          <p:cNvSpPr txBox="1"/>
          <p:nvPr/>
        </p:nvSpPr>
        <p:spPr>
          <a:xfrm>
            <a:off x="2128797" y="866111"/>
            <a:ext cx="7762874"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2828790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550203"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9765105" y="329422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5244728" y="3749713"/>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26414" y="340009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302172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135821"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92320" imgH="1150560"/>
        </mc:Choice>
        <mc:Fallback>
          <p:control name="TextBox1" r:id="rId1"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181</TotalTime>
  <Words>2275</Words>
  <Application>Microsoft Office PowerPoint</Application>
  <PresentationFormat>Widescreen</PresentationFormat>
  <Paragraphs>122</Paragraphs>
  <Slides>36</Slides>
  <Notes>21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DengXian</vt:lpstr>
      <vt:lpstr>#9Slide02 Noi dung dai</vt:lpstr>
      <vt:lpstr>Arial</vt:lpstr>
      <vt:lpstr>Calibri</vt:lpstr>
      <vt:lpstr>Cambay</vt:lpstr>
      <vt:lpstr>Chango</vt:lpstr>
      <vt:lpstr>Montserrat</vt:lpstr>
      <vt:lpstr>Paprika</vt:lpstr>
      <vt:lpstr>Segoe UI Historic</vt:lpstr>
      <vt:lpstr>Times New Roman</vt:lpstr>
      <vt:lpstr>UVN Bach Dang Nang</vt:lpstr>
      <vt:lpstr>Wingdings</vt:lpstr>
      <vt:lpstr>Funny Air Travel MK Plan by Slidesgo</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56</cp:revision>
  <dcterms:created xsi:type="dcterms:W3CDTF">2023-08-06T03:04:44Z</dcterms:created>
  <dcterms:modified xsi:type="dcterms:W3CDTF">2025-04-05T10:01:39Z</dcterms:modified>
  <cp:category>9Slide.vn</cp:category>
</cp:coreProperties>
</file>