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57" r:id="rId3"/>
    <p:sldId id="263" r:id="rId4"/>
    <p:sldId id="265" r:id="rId5"/>
    <p:sldId id="308" r:id="rId6"/>
    <p:sldId id="313" r:id="rId7"/>
    <p:sldId id="266" r:id="rId8"/>
    <p:sldId id="307" r:id="rId9"/>
    <p:sldId id="267" r:id="rId10"/>
    <p:sldId id="314" r:id="rId11"/>
    <p:sldId id="269" r:id="rId12"/>
    <p:sldId id="270" r:id="rId13"/>
    <p:sldId id="271" r:id="rId14"/>
    <p:sldId id="316" r:id="rId15"/>
    <p:sldId id="318" r:id="rId16"/>
    <p:sldId id="320" r:id="rId17"/>
    <p:sldId id="321" r:id="rId18"/>
    <p:sldId id="273" r:id="rId19"/>
    <p:sldId id="286" r:id="rId20"/>
    <p:sldId id="287" r:id="rId21"/>
    <p:sldId id="323" r:id="rId22"/>
    <p:sldId id="324" r:id="rId23"/>
    <p:sldId id="325"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7" d="100"/>
          <a:sy n="77"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21</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672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
        <p:nvSpPr>
          <p:cNvPr id="4" name="TextBox 3">
            <a:extLst>
              <a:ext uri="{FF2B5EF4-FFF2-40B4-BE49-F238E27FC236}">
                <a16:creationId xmlns:a16="http://schemas.microsoft.com/office/drawing/2014/main" id="{FB5BD0C3-6FCB-022A-36D8-199BF4F4D2F4}"/>
              </a:ext>
            </a:extLst>
          </p:cNvPr>
          <p:cNvSpPr txBox="1"/>
          <p:nvPr/>
        </p:nvSpPr>
        <p:spPr>
          <a:xfrm>
            <a:off x="5129419" y="137505"/>
            <a:ext cx="696236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txBody>
              <a:bodyPr/>
              <a:lstStyle/>
              <a:p>
                <a:endParaRPr lang="en-US"/>
              </a:p>
            </p:txBody>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8A01AB-A4EF-4E49-97ED-C98C772D7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27236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ln w="57150">
            <a:solidFill>
              <a:srgbClr val="CC99F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982</Words>
  <Application>Microsoft Office PowerPoint</Application>
  <PresentationFormat>Widescreen</PresentationFormat>
  <Paragraphs>112</Paragraphs>
  <Slides>23</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DengXian</vt:lpstr>
      <vt:lpstr>DengXian Light</vt:lpstr>
      <vt:lpstr>Arial</vt:lpstr>
      <vt:lpstr>Calibri</vt:lpstr>
      <vt:lpstr>Cambria</vt:lpstr>
      <vt:lpstr>Times New Roman</vt:lpstr>
      <vt:lpstr>Wingdings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46</cp:revision>
  <dcterms:created xsi:type="dcterms:W3CDTF">2023-12-07T04:03:03Z</dcterms:created>
  <dcterms:modified xsi:type="dcterms:W3CDTF">2025-04-05T14:54:51Z</dcterms:modified>
</cp:coreProperties>
</file>