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57" r:id="rId2"/>
    <p:sldId id="265" r:id="rId3"/>
    <p:sldId id="2752" r:id="rId4"/>
    <p:sldId id="2753" r:id="rId5"/>
    <p:sldId id="2754" r:id="rId6"/>
    <p:sldId id="2755" r:id="rId7"/>
    <p:sldId id="2756" r:id="rId8"/>
    <p:sldId id="2757" r:id="rId9"/>
    <p:sldId id="2758" r:id="rId10"/>
    <p:sldId id="277" r:id="rId11"/>
    <p:sldId id="2759" r:id="rId12"/>
    <p:sldId id="2760" r:id="rId13"/>
    <p:sldId id="2761" r:id="rId14"/>
    <p:sldId id="2762" r:id="rId15"/>
    <p:sldId id="2763"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6</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12</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4/5/2025</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4/5/2025</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grpSp>
        <p:nvGrpSpPr>
          <p:cNvPr id="7" name="Group 6">
            <a:extLst>
              <a:ext uri="{FF2B5EF4-FFF2-40B4-BE49-F238E27FC236}">
                <a16:creationId xmlns:a16="http://schemas.microsoft.com/office/drawing/2014/main" id="{70B6E966-8EB9-AA39-D9BA-545D8E42D2DE}"/>
              </a:ext>
            </a:extLst>
          </p:cNvPr>
          <p:cNvGrpSpPr/>
          <p:nvPr userDrawn="1"/>
        </p:nvGrpSpPr>
        <p:grpSpPr>
          <a:xfrm>
            <a:off x="-3004765" y="-151006"/>
            <a:ext cx="3842965" cy="2357824"/>
            <a:chOff x="5586065" y="1777554"/>
            <a:chExt cx="2882224" cy="1768368"/>
          </a:xfrm>
        </p:grpSpPr>
        <p:grpSp>
          <p:nvGrpSpPr>
            <p:cNvPr id="9" name="Group 8">
              <a:extLst>
                <a:ext uri="{FF2B5EF4-FFF2-40B4-BE49-F238E27FC236}">
                  <a16:creationId xmlns:a16="http://schemas.microsoft.com/office/drawing/2014/main" id="{51FE1299-B87C-8CDC-EA2D-CE5435476245}"/>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EEC41AE5-4F5D-188E-8A58-C54E508EDA3F}"/>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17C4DAF0-3883-7277-42B1-4E29C6186D34}"/>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5982B7E1-3DE9-E0E9-DD79-CE3D38A938BE}"/>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3AFAC70C-5069-2FDA-DF86-08D7539087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5.xml"/><Relationship Id="rId7" Type="http://schemas.openxmlformats.org/officeDocument/2006/relationships/image" Target="../media/image3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10" Type="http://schemas.microsoft.com/office/2007/relationships/hdphoto" Target="../media/hdphoto1.wdp"/><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428625"/>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
        <p:nvSpPr>
          <p:cNvPr id="6" name="TextBox 5">
            <a:extLst>
              <a:ext uri="{FF2B5EF4-FFF2-40B4-BE49-F238E27FC236}">
                <a16:creationId xmlns:a16="http://schemas.microsoft.com/office/drawing/2014/main" id="{01C94956-A22C-9BF5-A7D6-E68C539AF4DA}"/>
              </a:ext>
            </a:extLst>
          </p:cNvPr>
          <p:cNvSpPr txBox="1"/>
          <p:nvPr/>
        </p:nvSpPr>
        <p:spPr>
          <a:xfrm>
            <a:off x="1519238" y="10915"/>
            <a:ext cx="764857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73584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638</Words>
  <Application>Microsoft Office PowerPoint</Application>
  <PresentationFormat>Widescreen</PresentationFormat>
  <Paragraphs>39</Paragraphs>
  <Slides>16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DengXian</vt:lpstr>
      <vt:lpstr>Arial</vt:lpstr>
      <vt:lpstr>Calibri</vt:lpstr>
      <vt:lpstr>Calibri Light</vt:lpstr>
      <vt:lpstr>Cambria</vt:lpstr>
      <vt:lpstr>Tahoma</vt:lpstr>
      <vt:lpstr>Times New Roman</vt:lpstr>
      <vt:lpstr>Wingdings</vt:lpstr>
      <vt:lpstr>印品黑体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25</cp:revision>
  <dcterms:created xsi:type="dcterms:W3CDTF">2023-09-18T05:43:10Z</dcterms:created>
  <dcterms:modified xsi:type="dcterms:W3CDTF">2025-04-05T10:58:35Z</dcterms:modified>
  <cp:category>9Slide.vn</cp:category>
</cp:coreProperties>
</file>