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7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745C2C-A21A-8D74-CFD4-A4AA420D0B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85508-0D1B-9AB9-25BA-13BBA39F5A99}"/>
              </a:ext>
            </a:extLst>
          </p:cNvPr>
          <p:cNvSpPr txBox="1"/>
          <p:nvPr/>
        </p:nvSpPr>
        <p:spPr>
          <a:xfrm>
            <a:off x="2680412" y="1221666"/>
            <a:ext cx="7002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590</Words>
  <Application>Microsoft Office PowerPoint</Application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Cambria</vt:lpstr>
      <vt:lpstr>iCiel Cadena</vt:lpstr>
      <vt:lpstr>Times New Roman</vt:lpstr>
      <vt:lpstr>UTM Avo</vt:lpstr>
      <vt:lpstr>Wingdings-Regular</vt:lpstr>
      <vt:lpstr>字魂59号-创粗黑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20</cp:revision>
  <dcterms:created xsi:type="dcterms:W3CDTF">2024-01-11T10:37:24Z</dcterms:created>
  <dcterms:modified xsi:type="dcterms:W3CDTF">2025-04-05T14:08:36Z</dcterms:modified>
</cp:coreProperties>
</file>