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1"/>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4/5/2025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6.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25.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8"/>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9"/>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
        <p:nvSpPr>
          <p:cNvPr id="6" name="TextBox 5">
            <a:extLst>
              <a:ext uri="{FF2B5EF4-FFF2-40B4-BE49-F238E27FC236}">
                <a16:creationId xmlns:a16="http://schemas.microsoft.com/office/drawing/2014/main" id="{1336F43D-F232-6547-C25F-B02BFB78C9E7}"/>
              </a:ext>
            </a:extLst>
          </p:cNvPr>
          <p:cNvSpPr txBox="1"/>
          <p:nvPr/>
        </p:nvSpPr>
        <p:spPr>
          <a:xfrm>
            <a:off x="2854615" y="1164644"/>
            <a:ext cx="667118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1240</Words>
  <Application>Microsoft Office PowerPoint</Application>
  <PresentationFormat>Widescreen</PresentationFormat>
  <Paragraphs>74</Paragraphs>
  <Slides>19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Cambria</vt:lpstr>
      <vt:lpstr>Chewy</vt:lpstr>
      <vt:lpstr>Tahoma</vt:lpstr>
      <vt:lpstr>Times New Roman</vt:lpstr>
      <vt:lpstr>UTM Zirkon</vt:lpstr>
      <vt:lpstr>字魂59号-创粗黑</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2023-10-15T09:28:59Z</dcterms:created>
  <dcterms:modified xsi:type="dcterms:W3CDTF">2025-04-05T13:06:10Z</dcterms:modified>
  <cp:category>9Slide.vn</cp:category>
</cp:coreProperties>
</file>