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58" r:id="rId3"/>
    <p:sldId id="319" r:id="rId4"/>
    <p:sldId id="257" r:id="rId5"/>
    <p:sldId id="298" r:id="rId6"/>
    <p:sldId id="314" r:id="rId7"/>
    <p:sldId id="259" r:id="rId8"/>
    <p:sldId id="260" r:id="rId9"/>
    <p:sldId id="311" r:id="rId10"/>
    <p:sldId id="304" r:id="rId11"/>
    <p:sldId id="261" r:id="rId12"/>
    <p:sldId id="320" r:id="rId13"/>
    <p:sldId id="321" r:id="rId14"/>
    <p:sldId id="322" r:id="rId15"/>
    <p:sldId id="263" r:id="rId16"/>
    <p:sldId id="31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42E75-8904-4ADA-ADCC-63D3DA743A6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7BAE6-CF7F-495C-B491-99D871BB7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2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37F59-90D8-49A3-9FE7-EA015BE545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310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37F59-90D8-49A3-9FE7-EA015BE545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548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37F59-90D8-49A3-9FE7-EA015BE545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988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78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11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66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66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59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90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39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27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08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3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48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5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42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89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91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33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60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30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4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86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A731F8D-75D4-CE90-33BF-F38F9485518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950" y="123825"/>
            <a:ext cx="1181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8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3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3" tIns="36282" rIns="72563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0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10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3" tIns="36282" rIns="72563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3" tIns="36282" rIns="72563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1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svg"/><Relationship Id="rId10" Type="http://schemas.openxmlformats.org/officeDocument/2006/relationships/image" Target="../media/image39.sv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777613" y="0"/>
            <a:ext cx="6636775" cy="6858000"/>
          </a:xfrm>
          <a:prstGeom prst="rect">
            <a:avLst/>
          </a:prstGeom>
          <a:solidFill>
            <a:srgbClr val="51A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rot="10800000" flipV="1">
            <a:off x="1095307" y="1236926"/>
            <a:ext cx="7668985" cy="3398292"/>
          </a:xfrm>
          <a:prstGeom prst="rect">
            <a:avLst/>
          </a:prstGeom>
          <a:solidFill>
            <a:srgbClr val="0A848B"/>
          </a:solid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14525" y="2099940"/>
            <a:ext cx="7712598" cy="32516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dist="241300" dir="42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pic>
        <p:nvPicPr>
          <p:cNvPr id="9" name="图片 8" descr="C:\Users\Am'be'r\Desktop\13.png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98459" y="2291737"/>
            <a:ext cx="3986530" cy="26896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8672" y="2291737"/>
            <a:ext cx="5047926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9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21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42085" y="-32385"/>
            <a:ext cx="9674860" cy="6858000"/>
            <a:chOff x="2271" y="0"/>
            <a:chExt cx="15236" cy="10800"/>
          </a:xfrm>
        </p:grpSpPr>
        <p:sp>
          <p:nvSpPr>
            <p:cNvPr id="4" name="矩形 3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271" y="1445"/>
              <a:ext cx="15236" cy="8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</p:grpSp>
      <p:pic>
        <p:nvPicPr>
          <p:cNvPr id="7" name="图片 6" descr="C:\Users\Am'be'r\Desktop\千库网_儿童小孩子手牵手围城一圈_元素编号11860023.png千库网_儿童小孩子手牵手围城一圈_元素编号118600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7870" y="1124620"/>
            <a:ext cx="4542602" cy="4543989"/>
          </a:xfrm>
          <a:prstGeom prst="rect">
            <a:avLst/>
          </a:prstGeom>
        </p:spPr>
      </p:pic>
      <p:pic>
        <p:nvPicPr>
          <p:cNvPr id="12" name="图片 11" descr="51miz-E716829-E2595A0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997" y="506754"/>
            <a:ext cx="6925948" cy="521716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340422" y="2254304"/>
            <a:ext cx="4608048" cy="2308324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Sửa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lỗi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(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nếu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có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)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solidFill>
                <a:srgbClr val="0A848B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字魂100号-方方先锋体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016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6">
            <a:extLst>
              <a:ext uri="{FF2B5EF4-FFF2-40B4-BE49-F238E27FC236}">
                <a16:creationId xmlns:a16="http://schemas.microsoft.com/office/drawing/2014/main" id="{4177FD89-6341-2A3D-2BD2-E6DA9A599110}"/>
              </a:ext>
            </a:extLst>
          </p:cNvPr>
          <p:cNvGrpSpPr/>
          <p:nvPr/>
        </p:nvGrpSpPr>
        <p:grpSpPr>
          <a:xfrm>
            <a:off x="5167225" y="685800"/>
            <a:ext cx="5548401" cy="5486400"/>
            <a:chOff x="0" y="0"/>
            <a:chExt cx="2191961" cy="2167467"/>
          </a:xfrm>
        </p:grpSpPr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4E79E339-EE85-BB8F-67F5-4B3101646593}"/>
                </a:ext>
              </a:extLst>
            </p:cNvPr>
            <p:cNvSpPr/>
            <p:nvPr/>
          </p:nvSpPr>
          <p:spPr>
            <a:xfrm>
              <a:off x="0" y="0"/>
              <a:ext cx="2191961" cy="2167467"/>
            </a:xfrm>
            <a:custGeom>
              <a:avLst/>
              <a:gdLst/>
              <a:ahLst/>
              <a:cxnLst/>
              <a:rect l="l" t="t" r="r" b="b"/>
              <a:pathLst>
                <a:path w="2191961" h="2167467">
                  <a:moveTo>
                    <a:pt x="47442" y="0"/>
                  </a:moveTo>
                  <a:lnTo>
                    <a:pt x="2144519" y="0"/>
                  </a:lnTo>
                  <a:cubicBezTo>
                    <a:pt x="2170720" y="0"/>
                    <a:pt x="2191961" y="21240"/>
                    <a:pt x="2191961" y="47442"/>
                  </a:cubicBezTo>
                  <a:lnTo>
                    <a:pt x="2191961" y="2120025"/>
                  </a:lnTo>
                  <a:cubicBezTo>
                    <a:pt x="2191961" y="2146226"/>
                    <a:pt x="2170720" y="2167467"/>
                    <a:pt x="2144519" y="2167467"/>
                  </a:cubicBezTo>
                  <a:lnTo>
                    <a:pt x="47442" y="2167467"/>
                  </a:lnTo>
                  <a:cubicBezTo>
                    <a:pt x="34859" y="2167467"/>
                    <a:pt x="22792" y="2162468"/>
                    <a:pt x="13895" y="2153571"/>
                  </a:cubicBezTo>
                  <a:cubicBezTo>
                    <a:pt x="4998" y="2144674"/>
                    <a:pt x="0" y="2132607"/>
                    <a:pt x="0" y="2120025"/>
                  </a:cubicBezTo>
                  <a:lnTo>
                    <a:pt x="0" y="47442"/>
                  </a:lnTo>
                  <a:cubicBezTo>
                    <a:pt x="0" y="21240"/>
                    <a:pt x="21240" y="0"/>
                    <a:pt x="47442" y="0"/>
                  </a:cubicBezTo>
                  <a:close/>
                </a:path>
              </a:pathLst>
            </a:custGeom>
            <a:solidFill>
              <a:srgbClr val="FAF9F0"/>
            </a:solidFill>
            <a:ln w="57150">
              <a:solidFill>
                <a:srgbClr val="C3563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873EF0AD-D551-9CCC-8D9F-9315887961EF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F0405D5-E244-7D63-3A1D-03B88FAAD446}"/>
              </a:ext>
            </a:extLst>
          </p:cNvPr>
          <p:cNvSpPr txBox="1"/>
          <p:nvPr/>
        </p:nvSpPr>
        <p:spPr>
          <a:xfrm>
            <a:off x="5457825" y="1086257"/>
            <a:ext cx="477609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Nghe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chỉnh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5E865AF-7D59-0832-81EE-438262C0A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138" y="2950740"/>
            <a:ext cx="3492573" cy="3497097"/>
          </a:xfrm>
          <a:prstGeom prst="rect">
            <a:avLst/>
          </a:prstGeom>
        </p:spPr>
      </p:pic>
      <p:sp>
        <p:nvSpPr>
          <p:cNvPr id="18" name="Freeform 17">
            <a:extLst>
              <a:ext uri="{FF2B5EF4-FFF2-40B4-BE49-F238E27FC236}">
                <a16:creationId xmlns:a16="http://schemas.microsoft.com/office/drawing/2014/main" id="{E1772545-2D7A-9CD9-D216-EFD17D56A4F1}"/>
              </a:ext>
            </a:extLst>
          </p:cNvPr>
          <p:cNvSpPr/>
          <p:nvPr/>
        </p:nvSpPr>
        <p:spPr>
          <a:xfrm flipH="1">
            <a:off x="2053285" y="1382467"/>
            <a:ext cx="2590800" cy="5065369"/>
          </a:xfrm>
          <a:custGeom>
            <a:avLst/>
            <a:gdLst/>
            <a:ahLst/>
            <a:cxnLst/>
            <a:rect l="l" t="t" r="r" b="b"/>
            <a:pathLst>
              <a:path w="6348079" h="10874654">
                <a:moveTo>
                  <a:pt x="0" y="0"/>
                </a:moveTo>
                <a:lnTo>
                  <a:pt x="6348080" y="0"/>
                </a:lnTo>
                <a:lnTo>
                  <a:pt x="6348080" y="10874654"/>
                </a:lnTo>
                <a:lnTo>
                  <a:pt x="0" y="108746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5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777613" y="0"/>
            <a:ext cx="6636775" cy="6858000"/>
          </a:xfrm>
          <a:prstGeom prst="rect">
            <a:avLst/>
          </a:prstGeom>
          <a:solidFill>
            <a:srgbClr val="51A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rot="10800000" flipV="1">
            <a:off x="1095307" y="1236926"/>
            <a:ext cx="7668985" cy="3398292"/>
          </a:xfrm>
          <a:prstGeom prst="rect">
            <a:avLst/>
          </a:prstGeom>
          <a:solidFill>
            <a:srgbClr val="0A848B"/>
          </a:solid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14525" y="2099940"/>
            <a:ext cx="7712598" cy="32516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dist="241300" dir="42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pic>
        <p:nvPicPr>
          <p:cNvPr id="9" name="图片 8" descr="C:\Users\Am'be'r\Desktop\13.png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98459" y="2291737"/>
            <a:ext cx="3986530" cy="26896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D1D13F-46F5-4D2A-16B9-A51D3B4852C8}"/>
              </a:ext>
            </a:extLst>
          </p:cNvPr>
          <p:cNvSpPr txBox="1"/>
          <p:nvPr/>
        </p:nvSpPr>
        <p:spPr>
          <a:xfrm>
            <a:off x="5629275" y="2667000"/>
            <a:ext cx="3848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16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2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1D422D24-B9F6-B05B-F278-E491F85CCA97}"/>
              </a:ext>
            </a:extLst>
          </p:cNvPr>
          <p:cNvGrpSpPr/>
          <p:nvPr/>
        </p:nvGrpSpPr>
        <p:grpSpPr>
          <a:xfrm>
            <a:off x="1400174" y="1108209"/>
            <a:ext cx="9763125" cy="5230628"/>
            <a:chOff x="0" y="0"/>
            <a:chExt cx="2191961" cy="2167467"/>
          </a:xfrm>
        </p:grpSpPr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7439512D-591B-0ED6-A87D-129D846010F8}"/>
                </a:ext>
              </a:extLst>
            </p:cNvPr>
            <p:cNvSpPr/>
            <p:nvPr/>
          </p:nvSpPr>
          <p:spPr>
            <a:xfrm>
              <a:off x="0" y="0"/>
              <a:ext cx="2191961" cy="2167467"/>
            </a:xfrm>
            <a:custGeom>
              <a:avLst/>
              <a:gdLst/>
              <a:ahLst/>
              <a:cxnLst/>
              <a:rect l="l" t="t" r="r" b="b"/>
              <a:pathLst>
                <a:path w="2191961" h="2167467">
                  <a:moveTo>
                    <a:pt x="47442" y="0"/>
                  </a:moveTo>
                  <a:lnTo>
                    <a:pt x="2144519" y="0"/>
                  </a:lnTo>
                  <a:cubicBezTo>
                    <a:pt x="2170720" y="0"/>
                    <a:pt x="2191961" y="21240"/>
                    <a:pt x="2191961" y="47442"/>
                  </a:cubicBezTo>
                  <a:lnTo>
                    <a:pt x="2191961" y="2120025"/>
                  </a:lnTo>
                  <a:cubicBezTo>
                    <a:pt x="2191961" y="2146226"/>
                    <a:pt x="2170720" y="2167467"/>
                    <a:pt x="2144519" y="2167467"/>
                  </a:cubicBezTo>
                  <a:lnTo>
                    <a:pt x="47442" y="2167467"/>
                  </a:lnTo>
                  <a:cubicBezTo>
                    <a:pt x="34859" y="2167467"/>
                    <a:pt x="22792" y="2162468"/>
                    <a:pt x="13895" y="2153571"/>
                  </a:cubicBezTo>
                  <a:cubicBezTo>
                    <a:pt x="4998" y="2144674"/>
                    <a:pt x="0" y="2132607"/>
                    <a:pt x="0" y="2120025"/>
                  </a:cubicBezTo>
                  <a:lnTo>
                    <a:pt x="0" y="47442"/>
                  </a:lnTo>
                  <a:cubicBezTo>
                    <a:pt x="0" y="21240"/>
                    <a:pt x="21240" y="0"/>
                    <a:pt x="47442" y="0"/>
                  </a:cubicBezTo>
                  <a:close/>
                </a:path>
              </a:pathLst>
            </a:custGeom>
            <a:solidFill>
              <a:srgbClr val="FAF9F0"/>
            </a:solidFill>
            <a:ln w="57150">
              <a:solidFill>
                <a:srgbClr val="3F57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19F21093-8D80-EA4F-8D09-EFD2F73B3BAA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0A97511-854D-FA59-1C23-B5170A0BD38A}"/>
              </a:ext>
            </a:extLst>
          </p:cNvPr>
          <p:cNvSpPr/>
          <p:nvPr/>
        </p:nvSpPr>
        <p:spPr>
          <a:xfrm>
            <a:off x="2028825" y="1587217"/>
            <a:ext cx="8343899" cy="2472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vi-VN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ề nhà</a:t>
            </a:r>
            <a:r>
              <a:rPr lang="en-US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57200" indent="-457200" algn="just" defTabSz="60963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vi-VN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oàn thiện bài viết của mình và đọc thư cho người thân nghe.</a:t>
            </a:r>
            <a:endParaRPr lang="en-US" sz="2667" b="1" i="1" dirty="0">
              <a:solidFill>
                <a:srgbClr val="F79646">
                  <a:lumMod val="7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 defTabSz="60963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vi-VN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 viết 1 bức thư cho bạn hoặc người thân ở xa để báo tin việc học ở lớp.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913175B-8B77-3FC1-76A6-D05350DB12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5"/>
          <a:stretch/>
        </p:blipFill>
        <p:spPr>
          <a:xfrm>
            <a:off x="3927057" y="3838575"/>
            <a:ext cx="5279625" cy="355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8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1569568" y="3650313"/>
            <a:ext cx="5910137" cy="3590408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849613">
            <a:off x="6327960" y="4383219"/>
            <a:ext cx="6261658" cy="3803957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7945623">
            <a:off x="3492013" y="3999295"/>
            <a:ext cx="2820133" cy="2892444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0" y="5293360"/>
            <a:ext cx="12192000" cy="156464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5957800" y="685800"/>
            <a:ext cx="5548401" cy="5230628"/>
            <a:chOff x="0" y="0"/>
            <a:chExt cx="2191961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91961" cy="2167467"/>
            </a:xfrm>
            <a:custGeom>
              <a:avLst/>
              <a:gdLst/>
              <a:ahLst/>
              <a:cxnLst/>
              <a:rect l="l" t="t" r="r" b="b"/>
              <a:pathLst>
                <a:path w="2191961" h="2167467">
                  <a:moveTo>
                    <a:pt x="47442" y="0"/>
                  </a:moveTo>
                  <a:lnTo>
                    <a:pt x="2144519" y="0"/>
                  </a:lnTo>
                  <a:cubicBezTo>
                    <a:pt x="2170720" y="0"/>
                    <a:pt x="2191961" y="21240"/>
                    <a:pt x="2191961" y="47442"/>
                  </a:cubicBezTo>
                  <a:lnTo>
                    <a:pt x="2191961" y="2120025"/>
                  </a:lnTo>
                  <a:cubicBezTo>
                    <a:pt x="2191961" y="2146226"/>
                    <a:pt x="2170720" y="2167467"/>
                    <a:pt x="2144519" y="2167467"/>
                  </a:cubicBezTo>
                  <a:lnTo>
                    <a:pt x="47442" y="2167467"/>
                  </a:lnTo>
                  <a:cubicBezTo>
                    <a:pt x="34859" y="2167467"/>
                    <a:pt x="22792" y="2162468"/>
                    <a:pt x="13895" y="2153571"/>
                  </a:cubicBezTo>
                  <a:cubicBezTo>
                    <a:pt x="4998" y="2144674"/>
                    <a:pt x="0" y="2132607"/>
                    <a:pt x="0" y="2120025"/>
                  </a:cubicBezTo>
                  <a:lnTo>
                    <a:pt x="0" y="47442"/>
                  </a:lnTo>
                  <a:cubicBezTo>
                    <a:pt x="0" y="21240"/>
                    <a:pt x="21240" y="0"/>
                    <a:pt x="47442" y="0"/>
                  </a:cubicBezTo>
                  <a:close/>
                </a:path>
              </a:pathLst>
            </a:custGeom>
            <a:solidFill>
              <a:srgbClr val="FAF9F0"/>
            </a:solidFill>
            <a:ln w="57150">
              <a:solidFill>
                <a:srgbClr val="3F57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4887527" y="3367938"/>
            <a:ext cx="1364512" cy="828941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1"/>
                </a:lnTo>
                <a:lnTo>
                  <a:pt x="0" y="12434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flipH="1">
            <a:off x="10668000" y="334474"/>
            <a:ext cx="1420622" cy="863028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flipH="1">
            <a:off x="-877488" y="5735228"/>
            <a:ext cx="3126576" cy="1831653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-232061" y="5916428"/>
            <a:ext cx="1835721" cy="941572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994957" y="1059787"/>
            <a:ext cx="3439138" cy="5230628"/>
          </a:xfrm>
          <a:custGeom>
            <a:avLst/>
            <a:gdLst/>
            <a:ahLst/>
            <a:cxnLst/>
            <a:rect l="l" t="t" r="r" b="b"/>
            <a:pathLst>
              <a:path w="5158707" h="7845942">
                <a:moveTo>
                  <a:pt x="0" y="0"/>
                </a:moveTo>
                <a:lnTo>
                  <a:pt x="5158707" y="0"/>
                </a:lnTo>
                <a:lnTo>
                  <a:pt x="5158707" y="7845942"/>
                </a:lnTo>
                <a:lnTo>
                  <a:pt x="0" y="78459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flipH="1">
            <a:off x="2090373" y="5611176"/>
            <a:ext cx="1499911" cy="878698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00800" y="1164808"/>
            <a:ext cx="4715181" cy="255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spcBef>
                <a:spcPct val="0"/>
              </a:spcBef>
            </a:pP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sổ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endParaRPr lang="en-US" sz="2667" b="1" i="1" dirty="0">
              <a:solidFill>
                <a:srgbClr val="F79646">
                  <a:lumMod val="7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609630">
              <a:spcBef>
                <a:spcPct val="0"/>
              </a:spcBef>
            </a:pPr>
            <a:endParaRPr lang="en-US" sz="2667" b="1" i="1" dirty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609630">
              <a:spcBef>
                <a:spcPct val="0"/>
              </a:spcBef>
            </a:pPr>
            <a:r>
              <a:rPr lang="en-US" sz="2667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M: </a:t>
            </a:r>
            <a:r>
              <a:rPr lang="en-US" sz="2667" b="1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667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endParaRPr lang="en-US" sz="2667" i="1" dirty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649" y="2928055"/>
            <a:ext cx="3499407" cy="3507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865" y="0"/>
            <a:ext cx="6636385" cy="6858635"/>
          </a:xfrm>
          <a:prstGeom prst="rect">
            <a:avLst/>
          </a:prstGeom>
          <a:effectLst/>
        </p:spPr>
      </p:pic>
      <p:pic>
        <p:nvPicPr>
          <p:cNvPr id="5" name="图片 4" descr="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7640" y="0"/>
            <a:ext cx="67437" cy="6760770"/>
          </a:xfrm>
          <a:prstGeom prst="rect">
            <a:avLst/>
          </a:prstGeom>
        </p:spPr>
      </p:pic>
      <p:pic>
        <p:nvPicPr>
          <p:cNvPr id="6" name="图片 5" descr="1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0" y="478155"/>
            <a:ext cx="4204741" cy="36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81026" y="1025525"/>
            <a:ext cx="10512832" cy="495871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366203" y="4750371"/>
            <a:ext cx="8968740" cy="2146300"/>
            <a:chOff x="2332" y="6262"/>
            <a:chExt cx="14124" cy="3380"/>
          </a:xfrm>
        </p:grpSpPr>
        <p:pic>
          <p:nvPicPr>
            <p:cNvPr id="7" name="图片 6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32" y="6262"/>
              <a:ext cx="5008" cy="3380"/>
            </a:xfrm>
            <a:prstGeom prst="rect">
              <a:avLst/>
            </a:prstGeom>
          </p:spPr>
        </p:pic>
        <p:pic>
          <p:nvPicPr>
            <p:cNvPr id="9" name="图片 8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96" y="6262"/>
              <a:ext cx="5008" cy="3380"/>
            </a:xfrm>
            <a:prstGeom prst="rect">
              <a:avLst/>
            </a:prstGeom>
          </p:spPr>
        </p:pic>
        <p:pic>
          <p:nvPicPr>
            <p:cNvPr id="13" name="图片 12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48" y="6262"/>
              <a:ext cx="5008" cy="3380"/>
            </a:xfrm>
            <a:prstGeom prst="rect">
              <a:avLst/>
            </a:prstGeom>
          </p:spPr>
        </p:pic>
      </p:grpSp>
      <p:sp>
        <p:nvSpPr>
          <p:cNvPr id="17" name="矩形 6">
            <a:extLst>
              <a:ext uri="{FF2B5EF4-FFF2-40B4-BE49-F238E27FC236}">
                <a16:creationId xmlns:a16="http://schemas.microsoft.com/office/drawing/2014/main" id="{AF038A5A-7482-490A-872F-8D39DA9242CB}"/>
              </a:ext>
            </a:extLst>
          </p:cNvPr>
          <p:cNvSpPr/>
          <p:nvPr/>
        </p:nvSpPr>
        <p:spPr>
          <a:xfrm>
            <a:off x="-1492628" y="1967218"/>
            <a:ext cx="1466013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1" i="0" u="none" strike="noStrike" kern="1200" cap="none" spc="0" normalizeH="0" baseline="0" noProof="0" dirty="0" err="1">
                <a:ln w="38100">
                  <a:solidFill>
                    <a:srgbClr val="450016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Soup of Justice" pitchFamily="2" charset="0"/>
                <a:ea typeface="字魂151号-联盟综艺体" panose="00000500000000000000" pitchFamily="2" charset="-122"/>
                <a:cs typeface="等线" panose="020B0604020202020204" charset="-122"/>
                <a:sym typeface="字魂58号-创中黑" panose="00000500000000000000" pitchFamily="2" charset="-122"/>
              </a:rPr>
              <a:t>Tạm</a:t>
            </a:r>
            <a:r>
              <a:rPr kumimoji="0" lang="en-US" altLang="zh-CN" sz="13800" b="1" i="0" u="none" strike="noStrike" kern="1200" cap="none" spc="0" normalizeH="0" baseline="0" noProof="0" dirty="0">
                <a:ln w="38100">
                  <a:solidFill>
                    <a:srgbClr val="450016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Soup of Justice" pitchFamily="2" charset="0"/>
                <a:ea typeface="字魂151号-联盟综艺体" panose="00000500000000000000" pitchFamily="2" charset="-122"/>
                <a:cs typeface="等线" panose="020B0604020202020204" charset="-122"/>
                <a:sym typeface="字魂58号-创中黑" panose="00000500000000000000" pitchFamily="2" charset="-122"/>
              </a:rPr>
              <a:t> </a:t>
            </a:r>
            <a:r>
              <a:rPr kumimoji="0" lang="en-US" altLang="zh-CN" sz="13800" b="1" i="0" u="none" strike="noStrike" kern="1200" cap="none" spc="0" normalizeH="0" baseline="0" noProof="0" dirty="0" err="1">
                <a:ln w="38100">
                  <a:solidFill>
                    <a:srgbClr val="450016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Soup of Justice" pitchFamily="2" charset="0"/>
                <a:ea typeface="字魂151号-联盟综艺体" panose="00000500000000000000" pitchFamily="2" charset="-122"/>
                <a:cs typeface="等线" panose="020B0604020202020204" charset="-122"/>
                <a:sym typeface="字魂58号-创中黑" panose="00000500000000000000" pitchFamily="2" charset="-122"/>
              </a:rPr>
              <a:t>biệt</a:t>
            </a:r>
            <a:r>
              <a:rPr kumimoji="0" lang="en-US" altLang="zh-CN" sz="13800" b="1" i="0" u="none" strike="noStrike" kern="1200" cap="none" spc="0" normalizeH="0" baseline="0" noProof="0" dirty="0">
                <a:ln w="38100">
                  <a:solidFill>
                    <a:srgbClr val="450016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Soup of Justice" pitchFamily="2" charset="0"/>
                <a:ea typeface="字魂151号-联盟综艺体" panose="00000500000000000000" pitchFamily="2" charset="-122"/>
                <a:cs typeface="等线" panose="020B0604020202020204" charset="-122"/>
                <a:sym typeface="字魂58号-创中黑" panose="00000500000000000000" pitchFamily="2" charset="-122"/>
              </a:rPr>
              <a:t> </a:t>
            </a:r>
            <a:r>
              <a:rPr kumimoji="0" lang="en-US" altLang="zh-CN" sz="13800" b="1" i="0" u="none" strike="noStrike" kern="1200" cap="none" spc="0" normalizeH="0" baseline="0" noProof="0" dirty="0" err="1">
                <a:ln w="38100">
                  <a:solidFill>
                    <a:srgbClr val="450016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Soup of Justice" pitchFamily="2" charset="0"/>
                <a:ea typeface="字魂151号-联盟综艺体" panose="00000500000000000000" pitchFamily="2" charset="-122"/>
                <a:cs typeface="等线" panose="020B0604020202020204" charset="-122"/>
                <a:sym typeface="字魂58号-创中黑" panose="00000500000000000000" pitchFamily="2" charset="-122"/>
              </a:rPr>
              <a:t>nhé</a:t>
            </a:r>
            <a:r>
              <a:rPr kumimoji="0" lang="en-US" altLang="zh-CN" sz="13800" b="1" i="0" u="none" strike="noStrike" kern="1200" cap="none" spc="0" normalizeH="0" baseline="0" noProof="0" dirty="0">
                <a:ln w="38100">
                  <a:solidFill>
                    <a:srgbClr val="450016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Soup of Justice" pitchFamily="2" charset="0"/>
                <a:ea typeface="字魂151号-联盟综艺体" panose="00000500000000000000" pitchFamily="2" charset="-122"/>
                <a:cs typeface="等线" panose="020B0604020202020204" charset="-122"/>
                <a:sym typeface="字魂58号-创中黑" panose="00000500000000000000" pitchFamily="2" charset="-122"/>
              </a:rPr>
              <a:t>!</a:t>
            </a:r>
            <a:endParaRPr kumimoji="0" lang="zh-CN" altLang="en-US" sz="13800" b="1" i="0" u="none" strike="noStrike" kern="1200" cap="none" spc="0" normalizeH="0" baseline="0" noProof="0" dirty="0">
              <a:ln w="38100">
                <a:solidFill>
                  <a:srgbClr val="450016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7 IcielSoup of Justice" pitchFamily="2" charset="0"/>
              <a:ea typeface="字魂151号-联盟综艺体" panose="00000500000000000000" pitchFamily="2" charset="-122"/>
              <a:cs typeface="等线" panose="020B0604020202020204" charset="-122"/>
              <a:sym typeface="字魂58号-创中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758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475615" y="0"/>
            <a:ext cx="11365865" cy="6858000"/>
            <a:chOff x="749" y="0"/>
            <a:chExt cx="17899" cy="10800"/>
          </a:xfrm>
        </p:grpSpPr>
        <p:sp>
          <p:nvSpPr>
            <p:cNvPr id="4" name="矩形 3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ea typeface="字魂17号-萌趣果冻体" panose="00000500000000000000"/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749" y="694"/>
              <a:ext cx="17899" cy="96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ea typeface="字魂17号-萌趣果冻体" panose="00000500000000000000"/>
                <a:cs typeface="+mn-ea"/>
                <a:sym typeface="+mn-lt"/>
              </a:endParaRPr>
            </a:p>
          </p:txBody>
        </p:sp>
      </p:grpSp>
      <p:pic>
        <p:nvPicPr>
          <p:cNvPr id="6" name="Picture 5" descr="A hand writing on a paper&#10;&#10;Description automatically generated">
            <a:extLst>
              <a:ext uri="{FF2B5EF4-FFF2-40B4-BE49-F238E27FC236}">
                <a16:creationId xmlns:a16="http://schemas.microsoft.com/office/drawing/2014/main" id="{DFC32D7A-774C-B584-0266-F6A2D932B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4" y="2190751"/>
            <a:ext cx="3448050" cy="3448050"/>
          </a:xfrm>
          <a:prstGeom prst="rect">
            <a:avLst/>
          </a:prstGeom>
        </p:spPr>
      </p:pic>
      <p:pic>
        <p:nvPicPr>
          <p:cNvPr id="7" name="图片 13" descr="C:\Users\Am'be'r\Desktop\千库网_思考气泡对话框元素_元素编号11827192.png千库网_思考气泡对话框元素_元素编号11827192">
            <a:extLst>
              <a:ext uri="{FF2B5EF4-FFF2-40B4-BE49-F238E27FC236}">
                <a16:creationId xmlns:a16="http://schemas.microsoft.com/office/drawing/2014/main" id="{DDA20F96-0B39-60A0-EBA7-69E028252A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24250" y="400051"/>
            <a:ext cx="8210549" cy="2743200"/>
          </a:xfrm>
          <a:prstGeom prst="rect">
            <a:avLst/>
          </a:prstGeom>
        </p:spPr>
      </p:pic>
      <p:sp>
        <p:nvSpPr>
          <p:cNvPr id="8" name="文本框 20">
            <a:extLst>
              <a:ext uri="{FF2B5EF4-FFF2-40B4-BE49-F238E27FC236}">
                <a16:creationId xmlns:a16="http://schemas.microsoft.com/office/drawing/2014/main" id="{918D174B-7774-CBCB-B3EE-7E692F09D76A}"/>
              </a:ext>
            </a:extLst>
          </p:cNvPr>
          <p:cNvSpPr txBox="1"/>
          <p:nvPr/>
        </p:nvSpPr>
        <p:spPr>
          <a:xfrm>
            <a:off x="4352925" y="960735"/>
            <a:ext cx="69532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10" name="图片 18" descr="51miz-E889010-2323AF0E">
            <a:extLst>
              <a:ext uri="{FF2B5EF4-FFF2-40B4-BE49-F238E27FC236}">
                <a16:creationId xmlns:a16="http://schemas.microsoft.com/office/drawing/2014/main" id="{FA021940-F247-2FD2-C7D5-689A04D14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650" y="2705100"/>
            <a:ext cx="7477125" cy="3782336"/>
          </a:xfrm>
          <a:prstGeom prst="rect">
            <a:avLst/>
          </a:prstGeom>
        </p:spPr>
      </p:pic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06807AAC-4E86-CD80-24EF-3C2A28BF50A3}"/>
              </a:ext>
            </a:extLst>
          </p:cNvPr>
          <p:cNvSpPr/>
          <p:nvPr/>
        </p:nvSpPr>
        <p:spPr>
          <a:xfrm>
            <a:off x="4886326" y="3137415"/>
            <a:ext cx="6753224" cy="1200150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thưa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gửi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5" name="Rectangle: Rounded Corners 8">
            <a:extLst>
              <a:ext uri="{FF2B5EF4-FFF2-40B4-BE49-F238E27FC236}">
                <a16:creationId xmlns:a16="http://schemas.microsoft.com/office/drawing/2014/main" id="{F0EF1683-5D3A-F5D6-949D-1A6D9E169616}"/>
              </a:ext>
            </a:extLst>
          </p:cNvPr>
          <p:cNvSpPr/>
          <p:nvPr/>
        </p:nvSpPr>
        <p:spPr>
          <a:xfrm>
            <a:off x="4876801" y="4280415"/>
            <a:ext cx="6753224" cy="1200150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chính: </a:t>
            </a:r>
            <a:r>
              <a:rPr lang="vi-VN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Thăm hỏi tình hình của người nhận thư; chia sẻ tin tức của người viết thư.</a:t>
            </a:r>
            <a:endParaRPr lang="en-US" sz="24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: Rounded Corners 8">
            <a:extLst>
              <a:ext uri="{FF2B5EF4-FFF2-40B4-BE49-F238E27FC236}">
                <a16:creationId xmlns:a16="http://schemas.microsoft.com/office/drawing/2014/main" id="{76E7387F-634C-F42C-FA2B-30925FA1D072}"/>
              </a:ext>
            </a:extLst>
          </p:cNvPr>
          <p:cNvSpPr/>
          <p:nvPr/>
        </p:nvSpPr>
        <p:spPr>
          <a:xfrm>
            <a:off x="4810126" y="5271015"/>
            <a:ext cx="6753224" cy="1200150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cuối: </a:t>
            </a:r>
            <a:r>
              <a:rPr lang="vi-VN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 chúc, lời cảm ơn, hứa hẹn; chữ kí và tên hoặc họ, tên.</a:t>
            </a:r>
            <a:endParaRPr lang="en-US" sz="24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23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865" y="0"/>
            <a:ext cx="6636385" cy="6858635"/>
          </a:xfrm>
          <a:prstGeom prst="rect">
            <a:avLst/>
          </a:prstGeom>
          <a:effectLst/>
        </p:spPr>
      </p:pic>
      <p:pic>
        <p:nvPicPr>
          <p:cNvPr id="5" name="图片 4" descr="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7640" y="0"/>
            <a:ext cx="67437" cy="6760770"/>
          </a:xfrm>
          <a:prstGeom prst="rect">
            <a:avLst/>
          </a:prstGeom>
        </p:spPr>
      </p:pic>
      <p:pic>
        <p:nvPicPr>
          <p:cNvPr id="6" name="图片 5" descr="1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0" y="478155"/>
            <a:ext cx="4204741" cy="36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81026" y="1025525"/>
            <a:ext cx="10512832" cy="495871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366203" y="4750371"/>
            <a:ext cx="8968740" cy="2146300"/>
            <a:chOff x="2332" y="6262"/>
            <a:chExt cx="14124" cy="3380"/>
          </a:xfrm>
        </p:grpSpPr>
        <p:pic>
          <p:nvPicPr>
            <p:cNvPr id="7" name="图片 6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32" y="6262"/>
              <a:ext cx="5008" cy="3380"/>
            </a:xfrm>
            <a:prstGeom prst="rect">
              <a:avLst/>
            </a:prstGeom>
          </p:spPr>
        </p:pic>
        <p:pic>
          <p:nvPicPr>
            <p:cNvPr id="9" name="图片 8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96" y="6262"/>
              <a:ext cx="5008" cy="3380"/>
            </a:xfrm>
            <a:prstGeom prst="rect">
              <a:avLst/>
            </a:prstGeom>
          </p:spPr>
        </p:pic>
        <p:pic>
          <p:nvPicPr>
            <p:cNvPr id="13" name="图片 12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48" y="6262"/>
              <a:ext cx="5008" cy="338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F79FA84-4826-3F03-05D5-EA87D3FD47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8887" y="2311821"/>
            <a:ext cx="6803726" cy="2005758"/>
          </a:xfrm>
          <a:prstGeom prst="rect">
            <a:avLst/>
          </a:prstGeom>
        </p:spPr>
      </p:pic>
      <p:pic>
        <p:nvPicPr>
          <p:cNvPr id="12" name="Picture 11" descr="A pink envelope with a white card and a heart&#10;&#10;Description automatically generated">
            <a:extLst>
              <a:ext uri="{FF2B5EF4-FFF2-40B4-BE49-F238E27FC236}">
                <a16:creationId xmlns:a16="http://schemas.microsoft.com/office/drawing/2014/main" id="{5FEBEADD-B37B-6996-AEDC-E1A82CBF02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556" y="378559"/>
            <a:ext cx="2037287" cy="19860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C11C54-E297-B325-166E-CAA1447C91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210" y="855847"/>
            <a:ext cx="1523956" cy="15088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861866-F879-428A-7C73-2BB4582ADD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684" y="2018500"/>
            <a:ext cx="3456732" cy="877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9A8E1B-7EAE-BE7E-9C4E-29C260C078E0}"/>
              </a:ext>
            </a:extLst>
          </p:cNvPr>
          <p:cNvSpPr txBox="1"/>
          <p:nvPr/>
        </p:nvSpPr>
        <p:spPr>
          <a:xfrm>
            <a:off x="2413108" y="1409805"/>
            <a:ext cx="68486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1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532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777613" y="0"/>
            <a:ext cx="6636775" cy="6858000"/>
          </a:xfrm>
          <a:prstGeom prst="rect">
            <a:avLst/>
          </a:prstGeom>
          <a:solidFill>
            <a:srgbClr val="51A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rot="10800000" flipV="1">
            <a:off x="1095307" y="1236926"/>
            <a:ext cx="7668985" cy="3398292"/>
          </a:xfrm>
          <a:prstGeom prst="rect">
            <a:avLst/>
          </a:prstGeom>
          <a:solidFill>
            <a:srgbClr val="0A848B"/>
          </a:solid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14525" y="2099940"/>
            <a:ext cx="7712598" cy="32516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dist="241300" dir="42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pic>
        <p:nvPicPr>
          <p:cNvPr id="9" name="图片 8" descr="C:\Users\Am'be'r\Desktop\13.png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98459" y="2291737"/>
            <a:ext cx="3986530" cy="26896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D1D13F-46F5-4D2A-16B9-A51D3B4852C8}"/>
              </a:ext>
            </a:extLst>
          </p:cNvPr>
          <p:cNvSpPr txBox="1"/>
          <p:nvPr/>
        </p:nvSpPr>
        <p:spPr>
          <a:xfrm>
            <a:off x="5629275" y="2667000"/>
            <a:ext cx="3848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6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endParaRPr lang="en-US" sz="6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68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2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42085" y="-32385"/>
            <a:ext cx="9674860" cy="6858000"/>
            <a:chOff x="2271" y="0"/>
            <a:chExt cx="15236" cy="10800"/>
          </a:xfrm>
        </p:grpSpPr>
        <p:sp>
          <p:nvSpPr>
            <p:cNvPr id="4" name="矩形 3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271" y="1445"/>
              <a:ext cx="15236" cy="8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</p:grpSp>
      <p:grpSp>
        <p:nvGrpSpPr>
          <p:cNvPr id="3" name="组合 21">
            <a:extLst>
              <a:ext uri="{FF2B5EF4-FFF2-40B4-BE49-F238E27FC236}">
                <a16:creationId xmlns:a16="http://schemas.microsoft.com/office/drawing/2014/main" id="{2296B9C9-B1A6-9A13-3884-9D308CB64F67}"/>
              </a:ext>
            </a:extLst>
          </p:cNvPr>
          <p:cNvGrpSpPr/>
          <p:nvPr/>
        </p:nvGrpSpPr>
        <p:grpSpPr>
          <a:xfrm>
            <a:off x="1552575" y="123235"/>
            <a:ext cx="9163049" cy="5911272"/>
            <a:chOff x="1277257" y="0"/>
            <a:chExt cx="6858000" cy="6858000"/>
          </a:xfrm>
        </p:grpSpPr>
        <p:sp>
          <p:nvSpPr>
            <p:cNvPr id="5" name="任意多边形: 形状 11">
              <a:extLst>
                <a:ext uri="{FF2B5EF4-FFF2-40B4-BE49-F238E27FC236}">
                  <a16:creationId xmlns:a16="http://schemas.microsoft.com/office/drawing/2014/main" id="{A9A1276C-F57B-BC5A-6E1D-235F2D9CA3CE}"/>
                </a:ext>
              </a:extLst>
            </p:cNvPr>
            <p:cNvSpPr/>
            <p:nvPr/>
          </p:nvSpPr>
          <p:spPr>
            <a:xfrm>
              <a:off x="2104571" y="2090057"/>
              <a:ext cx="5167086" cy="3976914"/>
            </a:xfrm>
            <a:custGeom>
              <a:avLst/>
              <a:gdLst>
                <a:gd name="connsiteX0" fmla="*/ 391886 w 5167086"/>
                <a:gd name="connsiteY0" fmla="*/ 0 h 3976914"/>
                <a:gd name="connsiteX1" fmla="*/ 0 w 5167086"/>
                <a:gd name="connsiteY1" fmla="*/ 3889829 h 3976914"/>
                <a:gd name="connsiteX2" fmla="*/ 174172 w 5167086"/>
                <a:gd name="connsiteY2" fmla="*/ 3976914 h 3976914"/>
                <a:gd name="connsiteX3" fmla="*/ 4847772 w 5167086"/>
                <a:gd name="connsiteY3" fmla="*/ 3918857 h 3976914"/>
                <a:gd name="connsiteX4" fmla="*/ 4949372 w 5167086"/>
                <a:gd name="connsiteY4" fmla="*/ 3889829 h 3976914"/>
                <a:gd name="connsiteX5" fmla="*/ 5167086 w 5167086"/>
                <a:gd name="connsiteY5" fmla="*/ 58057 h 3976914"/>
                <a:gd name="connsiteX6" fmla="*/ 493486 w 5167086"/>
                <a:gd name="connsiteY6" fmla="*/ 0 h 3976914"/>
                <a:gd name="connsiteX7" fmla="*/ 493486 w 5167086"/>
                <a:gd name="connsiteY7" fmla="*/ 0 h 397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67086" h="3976914">
                  <a:moveTo>
                    <a:pt x="391886" y="0"/>
                  </a:moveTo>
                  <a:lnTo>
                    <a:pt x="0" y="3889829"/>
                  </a:lnTo>
                  <a:lnTo>
                    <a:pt x="174172" y="3976914"/>
                  </a:lnTo>
                  <a:lnTo>
                    <a:pt x="4847772" y="3918857"/>
                  </a:lnTo>
                  <a:lnTo>
                    <a:pt x="4949372" y="3889829"/>
                  </a:lnTo>
                  <a:lnTo>
                    <a:pt x="5167086" y="58057"/>
                  </a:lnTo>
                  <a:lnTo>
                    <a:pt x="493486" y="0"/>
                  </a:lnTo>
                  <a:lnTo>
                    <a:pt x="493486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7" descr="卡通人物&#10;&#10;低可信度描述已自动生成">
              <a:extLst>
                <a:ext uri="{FF2B5EF4-FFF2-40B4-BE49-F238E27FC236}">
                  <a16:creationId xmlns:a16="http://schemas.microsoft.com/office/drawing/2014/main" id="{DD62337E-A93B-8001-FCDA-34221ADD5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7257" y="0"/>
              <a:ext cx="6858000" cy="68580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489774C-56C5-A243-6164-44AC66D8F76B}"/>
              </a:ext>
            </a:extLst>
          </p:cNvPr>
          <p:cNvSpPr txBox="1"/>
          <p:nvPr/>
        </p:nvSpPr>
        <p:spPr>
          <a:xfrm>
            <a:off x="3276600" y="2455096"/>
            <a:ext cx="59912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bè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</a:t>
            </a:r>
            <a:endParaRPr lang="en-US" sz="4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06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51">
            <a:extLst>
              <a:ext uri="{FF2B5EF4-FFF2-40B4-BE49-F238E27FC236}">
                <a16:creationId xmlns:a16="http://schemas.microsoft.com/office/drawing/2014/main" id="{4C43FD98-D1A6-2C1D-AA67-1139B59356DF}"/>
              </a:ext>
            </a:extLst>
          </p:cNvPr>
          <p:cNvGrpSpPr/>
          <p:nvPr/>
        </p:nvGrpSpPr>
        <p:grpSpPr>
          <a:xfrm>
            <a:off x="-1336372" y="5299493"/>
            <a:ext cx="14518289" cy="1880413"/>
            <a:chOff x="-837574" y="5648578"/>
            <a:chExt cx="14518289" cy="1880413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6" name="cloud-sky-storm_13919">
              <a:extLst>
                <a:ext uri="{FF2B5EF4-FFF2-40B4-BE49-F238E27FC236}">
                  <a16:creationId xmlns:a16="http://schemas.microsoft.com/office/drawing/2014/main" id="{06DE9573-6D47-6573-50EE-516D643C5819}"/>
                </a:ext>
              </a:extLst>
            </p:cNvPr>
            <p:cNvSpPr>
              <a:spLocks noChangeAspect="1"/>
            </p:cNvSpPr>
            <p:nvPr/>
          </p:nvSpPr>
          <p:spPr bwMode="auto">
            <a:xfrm rot="1722132">
              <a:off x="-837574" y="5648578"/>
              <a:ext cx="2513134" cy="1595238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7" name="cloud-sky-storm_13919">
              <a:extLst>
                <a:ext uri="{FF2B5EF4-FFF2-40B4-BE49-F238E27FC236}">
                  <a16:creationId xmlns:a16="http://schemas.microsoft.com/office/drawing/2014/main" id="{E1465235-81C8-0189-22B3-906844757566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1163030" y="6244721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8" name="cloud-sky-storm_13919">
              <a:extLst>
                <a:ext uri="{FF2B5EF4-FFF2-40B4-BE49-F238E27FC236}">
                  <a16:creationId xmlns:a16="http://schemas.microsoft.com/office/drawing/2014/main" id="{B4370CB6-0DA4-7D84-31A7-5698A7CFD2A7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2627308" y="6365740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0" name="cloud-sky-storm_13919">
              <a:extLst>
                <a:ext uri="{FF2B5EF4-FFF2-40B4-BE49-F238E27FC236}">
                  <a16:creationId xmlns:a16="http://schemas.microsoft.com/office/drawing/2014/main" id="{684DC6E6-E125-7EC3-98B1-08B8E83F6A58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4131914" y="6303265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1" name="cloud-sky-storm_13919">
              <a:extLst>
                <a:ext uri="{FF2B5EF4-FFF2-40B4-BE49-F238E27FC236}">
                  <a16:creationId xmlns:a16="http://schemas.microsoft.com/office/drawing/2014/main" id="{6C183EB8-478C-C0E2-E645-DA52B4895B14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5594920" y="6303264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2" name="cloud-sky-storm_13919">
              <a:extLst>
                <a:ext uri="{FF2B5EF4-FFF2-40B4-BE49-F238E27FC236}">
                  <a16:creationId xmlns:a16="http://schemas.microsoft.com/office/drawing/2014/main" id="{18A1FF44-6C58-681E-2662-D0B67EB4905B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7007766" y="6384897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3" name="cloud-sky-storm_13919">
              <a:extLst>
                <a:ext uri="{FF2B5EF4-FFF2-40B4-BE49-F238E27FC236}">
                  <a16:creationId xmlns:a16="http://schemas.microsoft.com/office/drawing/2014/main" id="{88E42E33-8739-6282-8F39-06FAB4C1D9FD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8441624" y="6368436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5" name="cloud-sky-storm_13919">
              <a:extLst>
                <a:ext uri="{FF2B5EF4-FFF2-40B4-BE49-F238E27FC236}">
                  <a16:creationId xmlns:a16="http://schemas.microsoft.com/office/drawing/2014/main" id="{EE0251B6-D307-7BA3-ABE9-0C99ED30269E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9939135" y="6376668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6" name="cloud-sky-storm_13919">
              <a:extLst>
                <a:ext uri="{FF2B5EF4-FFF2-40B4-BE49-F238E27FC236}">
                  <a16:creationId xmlns:a16="http://schemas.microsoft.com/office/drawing/2014/main" id="{60BF6095-C59D-57B4-B976-04E00ACA217E}"/>
                </a:ext>
              </a:extLst>
            </p:cNvPr>
            <p:cNvSpPr>
              <a:spLocks noChangeAspect="1"/>
            </p:cNvSpPr>
            <p:nvPr/>
          </p:nvSpPr>
          <p:spPr bwMode="auto">
            <a:xfrm rot="19877868" flipH="1">
              <a:off x="11167581" y="5754903"/>
              <a:ext cx="2513134" cy="1595238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17" name="Google Shape;2442;p12">
            <a:extLst>
              <a:ext uri="{FF2B5EF4-FFF2-40B4-BE49-F238E27FC236}">
                <a16:creationId xmlns:a16="http://schemas.microsoft.com/office/drawing/2014/main" id="{F60D34FC-6E04-C28A-3766-89742E491A3F}"/>
              </a:ext>
            </a:extLst>
          </p:cNvPr>
          <p:cNvGrpSpPr/>
          <p:nvPr/>
        </p:nvGrpSpPr>
        <p:grpSpPr>
          <a:xfrm>
            <a:off x="122701" y="419379"/>
            <a:ext cx="6114326" cy="5262209"/>
            <a:chOff x="3317" y="-1457"/>
            <a:chExt cx="5418" cy="4550"/>
          </a:xfrm>
        </p:grpSpPr>
        <p:sp>
          <p:nvSpPr>
            <p:cNvPr id="18" name="Google Shape;2443;p12">
              <a:extLst>
                <a:ext uri="{FF2B5EF4-FFF2-40B4-BE49-F238E27FC236}">
                  <a16:creationId xmlns:a16="http://schemas.microsoft.com/office/drawing/2014/main" id="{88442E2C-5CBB-EFCC-883A-C1BAD099A53D}"/>
                </a:ext>
              </a:extLst>
            </p:cNvPr>
            <p:cNvSpPr/>
            <p:nvPr/>
          </p:nvSpPr>
          <p:spPr>
            <a:xfrm>
              <a:off x="3479" y="-1440"/>
              <a:ext cx="4726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  <p:sp>
          <p:nvSpPr>
            <p:cNvPr id="19" name="Google Shape;2444;p12">
              <a:extLst>
                <a:ext uri="{FF2B5EF4-FFF2-40B4-BE49-F238E27FC236}">
                  <a16:creationId xmlns:a16="http://schemas.microsoft.com/office/drawing/2014/main" id="{F0B395F4-A9E7-09C4-2742-D9AF3D9821E6}"/>
                </a:ext>
              </a:extLst>
            </p:cNvPr>
            <p:cNvSpPr/>
            <p:nvPr/>
          </p:nvSpPr>
          <p:spPr>
            <a:xfrm>
              <a:off x="3317" y="-1457"/>
              <a:ext cx="5418" cy="4550"/>
            </a:xfrm>
            <a:custGeom>
              <a:avLst/>
              <a:gdLst/>
              <a:ahLst/>
              <a:cxnLst/>
              <a:rect l="l" t="t" r="r" b="b"/>
              <a:pathLst>
                <a:path w="5193" h="4370" extrusionOk="0">
                  <a:moveTo>
                    <a:pt x="388" y="2071"/>
                  </a:moveTo>
                  <a:cubicBezTo>
                    <a:pt x="388" y="2071"/>
                    <a:pt x="0" y="1572"/>
                    <a:pt x="397" y="1102"/>
                  </a:cubicBezTo>
                  <a:cubicBezTo>
                    <a:pt x="634" y="820"/>
                    <a:pt x="907" y="785"/>
                    <a:pt x="1066" y="856"/>
                  </a:cubicBezTo>
                  <a:cubicBezTo>
                    <a:pt x="1066" y="856"/>
                    <a:pt x="1202" y="353"/>
                    <a:pt x="2060" y="177"/>
                  </a:cubicBezTo>
                  <a:cubicBezTo>
                    <a:pt x="2919" y="0"/>
                    <a:pt x="3374" y="379"/>
                    <a:pt x="3538" y="821"/>
                  </a:cubicBezTo>
                  <a:cubicBezTo>
                    <a:pt x="4195" y="644"/>
                    <a:pt x="5193" y="1869"/>
                    <a:pt x="4384" y="2639"/>
                  </a:cubicBezTo>
                  <a:cubicBezTo>
                    <a:pt x="4649" y="3119"/>
                    <a:pt x="3980" y="4269"/>
                    <a:pt x="3071" y="3839"/>
                  </a:cubicBezTo>
                  <a:cubicBezTo>
                    <a:pt x="2768" y="4370"/>
                    <a:pt x="1284" y="4212"/>
                    <a:pt x="1126" y="3656"/>
                  </a:cubicBezTo>
                  <a:cubicBezTo>
                    <a:pt x="1126" y="3656"/>
                    <a:pt x="374" y="3593"/>
                    <a:pt x="210" y="2987"/>
                  </a:cubicBezTo>
                  <a:cubicBezTo>
                    <a:pt x="46" y="2381"/>
                    <a:pt x="287" y="2128"/>
                    <a:pt x="388" y="2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  <p:sp>
          <p:nvSpPr>
            <p:cNvPr id="20" name="Google Shape;2445;p12">
              <a:extLst>
                <a:ext uri="{FF2B5EF4-FFF2-40B4-BE49-F238E27FC236}">
                  <a16:creationId xmlns:a16="http://schemas.microsoft.com/office/drawing/2014/main" id="{9F4D4B00-D55D-52B9-1E7F-08D13643364E}"/>
                </a:ext>
              </a:extLst>
            </p:cNvPr>
            <p:cNvSpPr/>
            <p:nvPr/>
          </p:nvSpPr>
          <p:spPr>
            <a:xfrm>
              <a:off x="5852" y="-1447"/>
              <a:ext cx="1054" cy="630"/>
            </a:xfrm>
            <a:custGeom>
              <a:avLst/>
              <a:gdLst/>
              <a:ahLst/>
              <a:cxnLst/>
              <a:rect l="l" t="t" r="r" b="b"/>
              <a:pathLst>
                <a:path w="1010" h="605" extrusionOk="0">
                  <a:moveTo>
                    <a:pt x="914" y="258"/>
                  </a:moveTo>
                  <a:cubicBezTo>
                    <a:pt x="897" y="257"/>
                    <a:pt x="880" y="261"/>
                    <a:pt x="865" y="268"/>
                  </a:cubicBezTo>
                  <a:cubicBezTo>
                    <a:pt x="849" y="193"/>
                    <a:pt x="785" y="134"/>
                    <a:pt x="704" y="130"/>
                  </a:cubicBezTo>
                  <a:cubicBezTo>
                    <a:pt x="682" y="128"/>
                    <a:pt x="660" y="131"/>
                    <a:pt x="640" y="138"/>
                  </a:cubicBezTo>
                  <a:cubicBezTo>
                    <a:pt x="623" y="66"/>
                    <a:pt x="561" y="10"/>
                    <a:pt x="483" y="6"/>
                  </a:cubicBezTo>
                  <a:cubicBezTo>
                    <a:pt x="389" y="0"/>
                    <a:pt x="308" y="72"/>
                    <a:pt x="302" y="167"/>
                  </a:cubicBezTo>
                  <a:cubicBezTo>
                    <a:pt x="302" y="171"/>
                    <a:pt x="302" y="175"/>
                    <a:pt x="302" y="180"/>
                  </a:cubicBezTo>
                  <a:cubicBezTo>
                    <a:pt x="241" y="179"/>
                    <a:pt x="186" y="209"/>
                    <a:pt x="152" y="255"/>
                  </a:cubicBezTo>
                  <a:cubicBezTo>
                    <a:pt x="145" y="253"/>
                    <a:pt x="137" y="252"/>
                    <a:pt x="128" y="251"/>
                  </a:cubicBezTo>
                  <a:cubicBezTo>
                    <a:pt x="64" y="248"/>
                    <a:pt x="8" y="297"/>
                    <a:pt x="4" y="362"/>
                  </a:cubicBezTo>
                  <a:cubicBezTo>
                    <a:pt x="0" y="427"/>
                    <a:pt x="50" y="482"/>
                    <a:pt x="115" y="486"/>
                  </a:cubicBezTo>
                  <a:cubicBezTo>
                    <a:pt x="130" y="487"/>
                    <a:pt x="145" y="485"/>
                    <a:pt x="159" y="480"/>
                  </a:cubicBezTo>
                  <a:cubicBezTo>
                    <a:pt x="190" y="519"/>
                    <a:pt x="237" y="544"/>
                    <a:pt x="290" y="547"/>
                  </a:cubicBezTo>
                  <a:cubicBezTo>
                    <a:pt x="319" y="549"/>
                    <a:pt x="346" y="544"/>
                    <a:pt x="370" y="534"/>
                  </a:cubicBezTo>
                  <a:cubicBezTo>
                    <a:pt x="400" y="572"/>
                    <a:pt x="445" y="597"/>
                    <a:pt x="497" y="600"/>
                  </a:cubicBezTo>
                  <a:cubicBezTo>
                    <a:pt x="569" y="605"/>
                    <a:pt x="633" y="565"/>
                    <a:pt x="663" y="504"/>
                  </a:cubicBezTo>
                  <a:cubicBezTo>
                    <a:pt x="682" y="529"/>
                    <a:pt x="712" y="546"/>
                    <a:pt x="747" y="548"/>
                  </a:cubicBezTo>
                  <a:cubicBezTo>
                    <a:pt x="808" y="552"/>
                    <a:pt x="861" y="507"/>
                    <a:pt x="867" y="446"/>
                  </a:cubicBezTo>
                  <a:cubicBezTo>
                    <a:pt x="878" y="451"/>
                    <a:pt x="890" y="454"/>
                    <a:pt x="903" y="455"/>
                  </a:cubicBezTo>
                  <a:cubicBezTo>
                    <a:pt x="957" y="458"/>
                    <a:pt x="1004" y="417"/>
                    <a:pt x="1007" y="362"/>
                  </a:cubicBezTo>
                  <a:cubicBezTo>
                    <a:pt x="1010" y="308"/>
                    <a:pt x="969" y="261"/>
                    <a:pt x="914" y="258"/>
                  </a:cubicBezTo>
                  <a:close/>
                </a:path>
              </a:pathLst>
            </a:custGeom>
            <a:solidFill>
              <a:srgbClr val="97F2F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  <p:sp>
          <p:nvSpPr>
            <p:cNvPr id="21" name="Google Shape;2446;p12">
              <a:extLst>
                <a:ext uri="{FF2B5EF4-FFF2-40B4-BE49-F238E27FC236}">
                  <a16:creationId xmlns:a16="http://schemas.microsoft.com/office/drawing/2014/main" id="{8B3A7D1F-DF8E-82C5-8628-D24E57ED234F}"/>
                </a:ext>
              </a:extLst>
            </p:cNvPr>
            <p:cNvSpPr/>
            <p:nvPr/>
          </p:nvSpPr>
          <p:spPr>
            <a:xfrm>
              <a:off x="5899" y="-1327"/>
              <a:ext cx="859" cy="445"/>
            </a:xfrm>
            <a:custGeom>
              <a:avLst/>
              <a:gdLst/>
              <a:ahLst/>
              <a:cxnLst/>
              <a:rect l="l" t="t" r="r" b="b"/>
              <a:pathLst>
                <a:path w="823" h="428" extrusionOk="0">
                  <a:moveTo>
                    <a:pt x="741" y="171"/>
                  </a:moveTo>
                  <a:cubicBezTo>
                    <a:pt x="722" y="168"/>
                    <a:pt x="687" y="183"/>
                    <a:pt x="680" y="198"/>
                  </a:cubicBezTo>
                  <a:cubicBezTo>
                    <a:pt x="693" y="138"/>
                    <a:pt x="649" y="87"/>
                    <a:pt x="583" y="83"/>
                  </a:cubicBezTo>
                  <a:cubicBezTo>
                    <a:pt x="565" y="82"/>
                    <a:pt x="517" y="98"/>
                    <a:pt x="507" y="109"/>
                  </a:cubicBezTo>
                  <a:cubicBezTo>
                    <a:pt x="493" y="56"/>
                    <a:pt x="466" y="0"/>
                    <a:pt x="403" y="0"/>
                  </a:cubicBezTo>
                  <a:cubicBezTo>
                    <a:pt x="329" y="0"/>
                    <a:pt x="292" y="28"/>
                    <a:pt x="275" y="100"/>
                  </a:cubicBezTo>
                  <a:cubicBezTo>
                    <a:pt x="268" y="131"/>
                    <a:pt x="278" y="155"/>
                    <a:pt x="278" y="158"/>
                  </a:cubicBezTo>
                  <a:cubicBezTo>
                    <a:pt x="225" y="112"/>
                    <a:pt x="149" y="153"/>
                    <a:pt x="135" y="196"/>
                  </a:cubicBezTo>
                  <a:cubicBezTo>
                    <a:pt x="133" y="170"/>
                    <a:pt x="110" y="164"/>
                    <a:pt x="104" y="163"/>
                  </a:cubicBezTo>
                  <a:cubicBezTo>
                    <a:pt x="51" y="160"/>
                    <a:pt x="6" y="197"/>
                    <a:pt x="3" y="245"/>
                  </a:cubicBezTo>
                  <a:cubicBezTo>
                    <a:pt x="0" y="293"/>
                    <a:pt x="41" y="335"/>
                    <a:pt x="93" y="338"/>
                  </a:cubicBezTo>
                  <a:cubicBezTo>
                    <a:pt x="106" y="338"/>
                    <a:pt x="118" y="337"/>
                    <a:pt x="129" y="334"/>
                  </a:cubicBezTo>
                  <a:cubicBezTo>
                    <a:pt x="155" y="362"/>
                    <a:pt x="193" y="382"/>
                    <a:pt x="237" y="384"/>
                  </a:cubicBezTo>
                  <a:cubicBezTo>
                    <a:pt x="260" y="386"/>
                    <a:pt x="282" y="382"/>
                    <a:pt x="302" y="375"/>
                  </a:cubicBezTo>
                  <a:cubicBezTo>
                    <a:pt x="326" y="403"/>
                    <a:pt x="363" y="422"/>
                    <a:pt x="405" y="424"/>
                  </a:cubicBezTo>
                  <a:cubicBezTo>
                    <a:pt x="464" y="428"/>
                    <a:pt x="516" y="398"/>
                    <a:pt x="540" y="354"/>
                  </a:cubicBezTo>
                  <a:cubicBezTo>
                    <a:pt x="556" y="372"/>
                    <a:pt x="581" y="385"/>
                    <a:pt x="609" y="387"/>
                  </a:cubicBezTo>
                  <a:cubicBezTo>
                    <a:pt x="659" y="390"/>
                    <a:pt x="702" y="356"/>
                    <a:pt x="707" y="311"/>
                  </a:cubicBezTo>
                  <a:cubicBezTo>
                    <a:pt x="716" y="315"/>
                    <a:pt x="725" y="318"/>
                    <a:pt x="736" y="318"/>
                  </a:cubicBezTo>
                  <a:cubicBezTo>
                    <a:pt x="780" y="321"/>
                    <a:pt x="818" y="290"/>
                    <a:pt x="820" y="249"/>
                  </a:cubicBezTo>
                  <a:cubicBezTo>
                    <a:pt x="823" y="209"/>
                    <a:pt x="785" y="177"/>
                    <a:pt x="741" y="1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  <p:sp>
          <p:nvSpPr>
            <p:cNvPr id="22" name="Google Shape;2447;p12">
              <a:extLst>
                <a:ext uri="{FF2B5EF4-FFF2-40B4-BE49-F238E27FC236}">
                  <a16:creationId xmlns:a16="http://schemas.microsoft.com/office/drawing/2014/main" id="{69217B6B-0B01-D7C9-A480-123F6B38F8CA}"/>
                </a:ext>
              </a:extLst>
            </p:cNvPr>
            <p:cNvSpPr/>
            <p:nvPr/>
          </p:nvSpPr>
          <p:spPr>
            <a:xfrm>
              <a:off x="6901" y="-490"/>
              <a:ext cx="1054" cy="629"/>
            </a:xfrm>
            <a:custGeom>
              <a:avLst/>
              <a:gdLst/>
              <a:ahLst/>
              <a:cxnLst/>
              <a:rect l="l" t="t" r="r" b="b"/>
              <a:pathLst>
                <a:path w="1010" h="604" extrusionOk="0">
                  <a:moveTo>
                    <a:pt x="914" y="257"/>
                  </a:moveTo>
                  <a:cubicBezTo>
                    <a:pt x="896" y="256"/>
                    <a:pt x="879" y="260"/>
                    <a:pt x="864" y="267"/>
                  </a:cubicBezTo>
                  <a:cubicBezTo>
                    <a:pt x="849" y="192"/>
                    <a:pt x="784" y="134"/>
                    <a:pt x="704" y="129"/>
                  </a:cubicBezTo>
                  <a:cubicBezTo>
                    <a:pt x="681" y="128"/>
                    <a:pt x="659" y="131"/>
                    <a:pt x="639" y="138"/>
                  </a:cubicBezTo>
                  <a:cubicBezTo>
                    <a:pt x="622" y="66"/>
                    <a:pt x="560" y="10"/>
                    <a:pt x="482" y="5"/>
                  </a:cubicBezTo>
                  <a:cubicBezTo>
                    <a:pt x="388" y="0"/>
                    <a:pt x="307" y="72"/>
                    <a:pt x="302" y="166"/>
                  </a:cubicBezTo>
                  <a:cubicBezTo>
                    <a:pt x="301" y="171"/>
                    <a:pt x="301" y="175"/>
                    <a:pt x="301" y="179"/>
                  </a:cubicBezTo>
                  <a:cubicBezTo>
                    <a:pt x="240" y="179"/>
                    <a:pt x="186" y="209"/>
                    <a:pt x="152" y="255"/>
                  </a:cubicBezTo>
                  <a:cubicBezTo>
                    <a:pt x="144" y="253"/>
                    <a:pt x="136" y="251"/>
                    <a:pt x="128" y="251"/>
                  </a:cubicBezTo>
                  <a:cubicBezTo>
                    <a:pt x="63" y="247"/>
                    <a:pt x="7" y="297"/>
                    <a:pt x="4" y="361"/>
                  </a:cubicBezTo>
                  <a:cubicBezTo>
                    <a:pt x="0" y="426"/>
                    <a:pt x="49" y="482"/>
                    <a:pt x="114" y="486"/>
                  </a:cubicBezTo>
                  <a:cubicBezTo>
                    <a:pt x="129" y="486"/>
                    <a:pt x="144" y="484"/>
                    <a:pt x="158" y="480"/>
                  </a:cubicBezTo>
                  <a:cubicBezTo>
                    <a:pt x="189" y="518"/>
                    <a:pt x="236" y="544"/>
                    <a:pt x="290" y="547"/>
                  </a:cubicBezTo>
                  <a:cubicBezTo>
                    <a:pt x="318" y="549"/>
                    <a:pt x="345" y="544"/>
                    <a:pt x="370" y="534"/>
                  </a:cubicBezTo>
                  <a:cubicBezTo>
                    <a:pt x="399" y="571"/>
                    <a:pt x="445" y="597"/>
                    <a:pt x="496" y="600"/>
                  </a:cubicBezTo>
                  <a:cubicBezTo>
                    <a:pt x="568" y="604"/>
                    <a:pt x="632" y="564"/>
                    <a:pt x="662" y="504"/>
                  </a:cubicBezTo>
                  <a:cubicBezTo>
                    <a:pt x="682" y="529"/>
                    <a:pt x="711" y="546"/>
                    <a:pt x="746" y="548"/>
                  </a:cubicBezTo>
                  <a:cubicBezTo>
                    <a:pt x="807" y="551"/>
                    <a:pt x="860" y="506"/>
                    <a:pt x="867" y="446"/>
                  </a:cubicBezTo>
                  <a:cubicBezTo>
                    <a:pt x="878" y="451"/>
                    <a:pt x="890" y="454"/>
                    <a:pt x="902" y="455"/>
                  </a:cubicBezTo>
                  <a:cubicBezTo>
                    <a:pt x="957" y="458"/>
                    <a:pt x="1003" y="416"/>
                    <a:pt x="1007" y="362"/>
                  </a:cubicBezTo>
                  <a:cubicBezTo>
                    <a:pt x="1010" y="307"/>
                    <a:pt x="968" y="261"/>
                    <a:pt x="914" y="257"/>
                  </a:cubicBezTo>
                  <a:close/>
                </a:path>
              </a:pathLst>
            </a:custGeom>
            <a:solidFill>
              <a:srgbClr val="97F2F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  <p:sp>
          <p:nvSpPr>
            <p:cNvPr id="23" name="Google Shape;2448;p12">
              <a:extLst>
                <a:ext uri="{FF2B5EF4-FFF2-40B4-BE49-F238E27FC236}">
                  <a16:creationId xmlns:a16="http://schemas.microsoft.com/office/drawing/2014/main" id="{6E9850FC-2193-B3A6-BFD8-B16F65E27CBD}"/>
                </a:ext>
              </a:extLst>
            </p:cNvPr>
            <p:cNvSpPr/>
            <p:nvPr/>
          </p:nvSpPr>
          <p:spPr>
            <a:xfrm>
              <a:off x="6947" y="-372"/>
              <a:ext cx="858" cy="446"/>
            </a:xfrm>
            <a:custGeom>
              <a:avLst/>
              <a:gdLst/>
              <a:ahLst/>
              <a:cxnLst/>
              <a:rect l="l" t="t" r="r" b="b"/>
              <a:pathLst>
                <a:path w="823" h="428" extrusionOk="0">
                  <a:moveTo>
                    <a:pt x="741" y="171"/>
                  </a:moveTo>
                  <a:cubicBezTo>
                    <a:pt x="722" y="168"/>
                    <a:pt x="688" y="184"/>
                    <a:pt x="680" y="199"/>
                  </a:cubicBezTo>
                  <a:cubicBezTo>
                    <a:pt x="693" y="138"/>
                    <a:pt x="649" y="88"/>
                    <a:pt x="583" y="84"/>
                  </a:cubicBezTo>
                  <a:cubicBezTo>
                    <a:pt x="565" y="83"/>
                    <a:pt x="517" y="99"/>
                    <a:pt x="507" y="110"/>
                  </a:cubicBezTo>
                  <a:cubicBezTo>
                    <a:pt x="493" y="56"/>
                    <a:pt x="466" y="0"/>
                    <a:pt x="403" y="0"/>
                  </a:cubicBezTo>
                  <a:cubicBezTo>
                    <a:pt x="329" y="0"/>
                    <a:pt x="292" y="29"/>
                    <a:pt x="275" y="101"/>
                  </a:cubicBezTo>
                  <a:cubicBezTo>
                    <a:pt x="268" y="131"/>
                    <a:pt x="278" y="156"/>
                    <a:pt x="278" y="159"/>
                  </a:cubicBezTo>
                  <a:cubicBezTo>
                    <a:pt x="225" y="112"/>
                    <a:pt x="149" y="154"/>
                    <a:pt x="135" y="196"/>
                  </a:cubicBezTo>
                  <a:cubicBezTo>
                    <a:pt x="134" y="171"/>
                    <a:pt x="111" y="164"/>
                    <a:pt x="104" y="164"/>
                  </a:cubicBezTo>
                  <a:cubicBezTo>
                    <a:pt x="51" y="161"/>
                    <a:pt x="6" y="197"/>
                    <a:pt x="3" y="246"/>
                  </a:cubicBezTo>
                  <a:cubicBezTo>
                    <a:pt x="0" y="294"/>
                    <a:pt x="41" y="335"/>
                    <a:pt x="94" y="338"/>
                  </a:cubicBezTo>
                  <a:cubicBezTo>
                    <a:pt x="106" y="339"/>
                    <a:pt x="118" y="338"/>
                    <a:pt x="130" y="334"/>
                  </a:cubicBezTo>
                  <a:cubicBezTo>
                    <a:pt x="155" y="363"/>
                    <a:pt x="194" y="382"/>
                    <a:pt x="237" y="385"/>
                  </a:cubicBezTo>
                  <a:cubicBezTo>
                    <a:pt x="260" y="386"/>
                    <a:pt x="282" y="383"/>
                    <a:pt x="302" y="375"/>
                  </a:cubicBezTo>
                  <a:cubicBezTo>
                    <a:pt x="327" y="403"/>
                    <a:pt x="364" y="423"/>
                    <a:pt x="406" y="425"/>
                  </a:cubicBezTo>
                  <a:cubicBezTo>
                    <a:pt x="464" y="428"/>
                    <a:pt x="516" y="399"/>
                    <a:pt x="540" y="354"/>
                  </a:cubicBezTo>
                  <a:cubicBezTo>
                    <a:pt x="556" y="373"/>
                    <a:pt x="581" y="386"/>
                    <a:pt x="609" y="387"/>
                  </a:cubicBezTo>
                  <a:cubicBezTo>
                    <a:pt x="659" y="390"/>
                    <a:pt x="702" y="357"/>
                    <a:pt x="707" y="312"/>
                  </a:cubicBezTo>
                  <a:cubicBezTo>
                    <a:pt x="716" y="316"/>
                    <a:pt x="726" y="318"/>
                    <a:pt x="736" y="319"/>
                  </a:cubicBezTo>
                  <a:cubicBezTo>
                    <a:pt x="780" y="321"/>
                    <a:pt x="818" y="291"/>
                    <a:pt x="821" y="250"/>
                  </a:cubicBezTo>
                  <a:cubicBezTo>
                    <a:pt x="823" y="210"/>
                    <a:pt x="785" y="178"/>
                    <a:pt x="741" y="1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390868A-F2A6-AE73-89AE-77DB850BBE5B}"/>
              </a:ext>
            </a:extLst>
          </p:cNvPr>
          <p:cNvSpPr txBox="1"/>
          <p:nvPr/>
        </p:nvSpPr>
        <p:spPr>
          <a:xfrm>
            <a:off x="314079" y="1652043"/>
            <a:ext cx="48960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1. </a:t>
            </a:r>
            <a:r>
              <a:rPr lang="vi-VN" sz="3600" dirty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Dựa vào nội dung hướng dẫn trong hoạt động Viết ở Bài 30, viết một bức thư theo yêu cầu của đề bài.</a:t>
            </a:r>
            <a:endParaRPr lang="en-US" sz="3600" dirty="0">
              <a:solidFill>
                <a:srgbClr val="00206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25" name="组合 10">
            <a:extLst>
              <a:ext uri="{FF2B5EF4-FFF2-40B4-BE49-F238E27FC236}">
                <a16:creationId xmlns:a16="http://schemas.microsoft.com/office/drawing/2014/main" id="{C20A378E-6A70-3B29-9996-D7376A38C6AF}"/>
              </a:ext>
            </a:extLst>
          </p:cNvPr>
          <p:cNvGrpSpPr/>
          <p:nvPr/>
        </p:nvGrpSpPr>
        <p:grpSpPr>
          <a:xfrm>
            <a:off x="5591843" y="881589"/>
            <a:ext cx="6284980" cy="4328586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26" name="矩形: 圆角 11">
              <a:extLst>
                <a:ext uri="{FF2B5EF4-FFF2-40B4-BE49-F238E27FC236}">
                  <a16:creationId xmlns:a16="http://schemas.microsoft.com/office/drawing/2014/main" id="{3AE1DD79-9229-A91E-D74C-28AFEEF9D7B3}"/>
                </a:ext>
              </a:extLst>
            </p:cNvPr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7" name="矩形: 圆角 12">
              <a:extLst>
                <a:ext uri="{FF2B5EF4-FFF2-40B4-BE49-F238E27FC236}">
                  <a16:creationId xmlns:a16="http://schemas.microsoft.com/office/drawing/2014/main" id="{487D6953-EDEC-8FE6-ADA4-1304CD2FAB9E}"/>
                </a:ext>
              </a:extLst>
            </p:cNvPr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9C02711-26F1-7B5C-EFF2-AD18EC8E10AC}"/>
              </a:ext>
            </a:extLst>
          </p:cNvPr>
          <p:cNvSpPr txBox="1"/>
          <p:nvPr/>
        </p:nvSpPr>
        <p:spPr>
          <a:xfrm>
            <a:off x="5992992" y="1300886"/>
            <a:ext cx="57894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Lưu</a:t>
            </a:r>
            <a:r>
              <a:rPr lang="en-US" sz="4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ý:</a:t>
            </a:r>
          </a:p>
          <a:p>
            <a:pPr algn="just"/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xưng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205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442085" y="-32385"/>
            <a:ext cx="9674860" cy="6858000"/>
            <a:chOff x="2271" y="0"/>
            <a:chExt cx="15236" cy="10800"/>
          </a:xfrm>
        </p:grpSpPr>
        <p:sp>
          <p:nvSpPr>
            <p:cNvPr id="5" name="矩形 4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271" y="1445"/>
              <a:ext cx="15236" cy="8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endParaRPr>
            </a:p>
          </p:txBody>
        </p:sp>
      </p:grpSp>
      <p:pic>
        <p:nvPicPr>
          <p:cNvPr id="4" name="图片 3" descr="C:\Users\Am'be'r\Desktop\千库网_卡通六一儿童节儿童_元素编号11974851.png千库网_卡通六一儿童节儿童_元素编号1197485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527655" y="3345102"/>
            <a:ext cx="3444616" cy="344461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954619" y="457200"/>
            <a:ext cx="4455706" cy="3950201"/>
            <a:chOff x="2520371" y="-490171"/>
            <a:chExt cx="4190034" cy="3402521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25897">
              <a:off x="2520371" y="-490171"/>
              <a:ext cx="4190034" cy="3402521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2846611" y="850654"/>
              <a:ext cx="3614919" cy="103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định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thư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ai</a:t>
              </a:r>
              <a:endPara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7号-萌趣果冻体" panose="00000500000000000000" pitchFamily="2" charset="-122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8F7B0AC-7953-57B5-936C-E115A2000C67}"/>
              </a:ext>
            </a:extLst>
          </p:cNvPr>
          <p:cNvGrpSpPr/>
          <p:nvPr/>
        </p:nvGrpSpPr>
        <p:grpSpPr>
          <a:xfrm>
            <a:off x="6402794" y="828675"/>
            <a:ext cx="4893856" cy="4578851"/>
            <a:chOff x="2520371" y="-490171"/>
            <a:chExt cx="4190034" cy="3402521"/>
          </a:xfrm>
        </p:grpSpPr>
        <p:pic>
          <p:nvPicPr>
            <p:cNvPr id="11" name="图片 15">
              <a:extLst>
                <a:ext uri="{FF2B5EF4-FFF2-40B4-BE49-F238E27FC236}">
                  <a16:creationId xmlns:a16="http://schemas.microsoft.com/office/drawing/2014/main" id="{F5F476B6-45D1-06E3-0496-3D2EFDC33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25897">
              <a:off x="2520371" y="-490171"/>
              <a:ext cx="4190034" cy="3402521"/>
            </a:xfrm>
            <a:prstGeom prst="rect">
              <a:avLst/>
            </a:prstGeom>
          </p:spPr>
        </p:pic>
        <p:sp>
          <p:nvSpPr>
            <p:cNvPr id="12" name="文本框 16">
              <a:extLst>
                <a:ext uri="{FF2B5EF4-FFF2-40B4-BE49-F238E27FC236}">
                  <a16:creationId xmlns:a16="http://schemas.microsoft.com/office/drawing/2014/main" id="{56DB1529-0676-F3E7-B14F-56764EAB61AB}"/>
                </a:ext>
              </a:extLst>
            </p:cNvPr>
            <p:cNvSpPr txBox="1"/>
            <p:nvPr/>
          </p:nvSpPr>
          <p:spPr>
            <a:xfrm>
              <a:off x="2948435" y="850654"/>
              <a:ext cx="3513094" cy="1097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dung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thư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thăm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thông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tin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996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42085" y="0"/>
            <a:ext cx="9674860" cy="6858000"/>
            <a:chOff x="2271" y="0"/>
            <a:chExt cx="15236" cy="10800"/>
          </a:xfrm>
        </p:grpSpPr>
        <p:sp>
          <p:nvSpPr>
            <p:cNvPr id="4" name="矩形 3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271" y="1445"/>
              <a:ext cx="15236" cy="8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</p:grpSp>
      <p:sp>
        <p:nvSpPr>
          <p:cNvPr id="3" name="Bong bóng Ý nghĩ: Hình đám mây 13">
            <a:extLst>
              <a:ext uri="{FF2B5EF4-FFF2-40B4-BE49-F238E27FC236}">
                <a16:creationId xmlns:a16="http://schemas.microsoft.com/office/drawing/2014/main" id="{9401510C-C2FE-BC19-9461-3B9B62827F11}"/>
              </a:ext>
            </a:extLst>
          </p:cNvPr>
          <p:cNvSpPr/>
          <p:nvPr/>
        </p:nvSpPr>
        <p:spPr>
          <a:xfrm>
            <a:off x="3571875" y="76200"/>
            <a:ext cx="7077075" cy="2612184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endParaRPr lang="en-US" sz="6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Hình ảnh 11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030E1C2A-1A7D-9099-6D3D-6EE67FFC51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6"/>
          <a:stretch/>
        </p:blipFill>
        <p:spPr>
          <a:xfrm>
            <a:off x="3514725" y="2807813"/>
            <a:ext cx="6060609" cy="31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7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476250" y="-32385"/>
            <a:ext cx="11487150" cy="6858000"/>
            <a:chOff x="2271" y="0"/>
            <a:chExt cx="15236" cy="10800"/>
          </a:xfrm>
        </p:grpSpPr>
        <p:sp>
          <p:nvSpPr>
            <p:cNvPr id="5" name="矩形 4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271" y="1445"/>
              <a:ext cx="15236" cy="8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145059" y="67824"/>
            <a:ext cx="617039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Đọc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soát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chỉnh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sửa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1FB241-A6ED-3F03-87A5-8A955FE16F0B}"/>
              </a:ext>
            </a:extLst>
          </p:cNvPr>
          <p:cNvSpPr txBox="1"/>
          <p:nvPr/>
        </p:nvSpPr>
        <p:spPr>
          <a:xfrm>
            <a:off x="809625" y="104775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lỗi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BD5716-D4E1-B9A1-D74E-9EF52018C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128837"/>
            <a:ext cx="2057400" cy="1057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9555E1-7446-28DF-63C6-62D725E9E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825" y="2047875"/>
            <a:ext cx="3905250" cy="1047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092E25-0319-9E5A-FECD-995A9D13D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0975" y="2019300"/>
            <a:ext cx="1790700" cy="1066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0FD5C9-ED02-3DAC-8ECA-8E4B5D8DE5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9800" y="2009775"/>
            <a:ext cx="16764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8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字魂17号-萌趣果冻体"/>
        <a:ea typeface=""/>
        <a:cs typeface=""/>
        <a:font script="Jpan" typeface="ＭＳ Ｐゴシック"/>
        <a:font script="Hang" typeface="맑은 고딕"/>
        <a:font script="Hans" typeface="字魂17号-萌趣果冻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17号-萌趣果冻体"/>
        <a:ea typeface=""/>
        <a:cs typeface=""/>
        <a:font script="Jpan" typeface="ＭＳ Ｐゴシック"/>
        <a:font script="Hang" typeface="맑은 고딕"/>
        <a:font script="Hans" typeface="字魂17号-萌趣果冻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315</Words>
  <Application>Microsoft Office PowerPoint</Application>
  <PresentationFormat>Widescreen</PresentationFormat>
  <Paragraphs>29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#9Slide07 HoneyCream</vt:lpstr>
      <vt:lpstr>#9Slide07 IcielSoup of Justice</vt:lpstr>
      <vt:lpstr>Arial</vt:lpstr>
      <vt:lpstr>Calibri</vt:lpstr>
      <vt:lpstr>Cambria</vt:lpstr>
      <vt:lpstr>SVN-Newton</vt:lpstr>
      <vt:lpstr>Tahoma</vt:lpstr>
      <vt:lpstr>Times New Roman</vt:lpstr>
      <vt:lpstr>字魂17号-萌趣果冻体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Pham Dung</cp:lastModifiedBy>
  <cp:revision>21</cp:revision>
  <dcterms:created xsi:type="dcterms:W3CDTF">2023-10-16T03:20:15Z</dcterms:created>
  <dcterms:modified xsi:type="dcterms:W3CDTF">2025-04-05T13:14:32Z</dcterms:modified>
</cp:coreProperties>
</file>