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2" r:id="rId2"/>
    <p:sldId id="328" r:id="rId3"/>
    <p:sldId id="330" r:id="rId4"/>
    <p:sldId id="332" r:id="rId5"/>
    <p:sldId id="333" r:id="rId6"/>
    <p:sldId id="342" r:id="rId7"/>
    <p:sldId id="335" r:id="rId8"/>
    <p:sldId id="338" r:id="rId9"/>
    <p:sldId id="337" r:id="rId10"/>
    <p:sldId id="339" r:id="rId11"/>
    <p:sldId id="343" r:id="rId12"/>
    <p:sldId id="306" r:id="rId13"/>
    <p:sldId id="340" r:id="rId14"/>
    <p:sldId id="32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-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B0AD0-6689-448C-AB4C-8BE7D70D89E1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BFAA6-E3DA-4CAC-A7FE-911DC9278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8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17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21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517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51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F41EC-8A79-4536-B5CD-9526E5E6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AA5B2A-D7EF-4F33-AC59-5E5B9A5AD555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6F9F972-33CA-485B-AD2D-5D4439A53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9BDC8B-C4D8-49BB-B564-AD5D1CD5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E93CEB-88F1-4459-86A3-DED80D24AAA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37565-840A-4167-9260-1073303DEABA}"/>
              </a:ext>
            </a:extLst>
          </p:cNvPr>
          <p:cNvSpPr txBox="1"/>
          <p:nvPr userDrawn="1"/>
        </p:nvSpPr>
        <p:spPr>
          <a:xfrm>
            <a:off x="10790587" y="6536809"/>
            <a:ext cx="140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rgbClr val="62C652"/>
                </a:solidFill>
                <a:latin typeface="UTM Avo" panose="02040603050506020204" pitchFamily="18" charset="0"/>
              </a:rPr>
              <a:t>Măng</a:t>
            </a:r>
            <a:r>
              <a:rPr lang="en-US">
                <a:solidFill>
                  <a:srgbClr val="62C652"/>
                </a:solidFill>
                <a:latin typeface="UTM Avo" panose="02040603050506020204" pitchFamily="18" charset="0"/>
              </a:rPr>
              <a:t> Non</a:t>
            </a:r>
            <a:endParaRPr lang="vi-VN" dirty="0">
              <a:solidFill>
                <a:srgbClr val="62C6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05440"/>
      </p:ext>
    </p:extLst>
  </p:cSld>
  <p:clrMapOvr>
    <a:masterClrMapping/>
  </p:clrMapOvr>
  <p:transition spd="slow" advClick="0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851F68E-D81C-47BC-B455-B9D05FE585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97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B338B7-E8F0-40AE-8D51-72895AB9AB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62798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BA75F86-7BF9-487F-AE58-2C28BFF703B5}"/>
              </a:ext>
            </a:extLst>
          </p:cNvPr>
          <p:cNvSpPr/>
          <p:nvPr userDrawn="1"/>
        </p:nvSpPr>
        <p:spPr>
          <a:xfrm>
            <a:off x="337628" y="295425"/>
            <a:ext cx="11465169" cy="624650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418C35-DDAF-4352-83AA-C23818327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936375"/>
            <a:ext cx="12192000" cy="40435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 advClick="0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5FFB87-EF43-4CD9-81A6-42418F03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3F36B7-4E69-4F4B-8973-A7B4ADF0E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553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A249A6E-B97A-43E2-9D67-28F795C37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679826"/>
            <a:ext cx="12192000" cy="41781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748FE72-9D9E-40FE-8876-DE11C312C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8FC546A-8CF2-4F6C-BF65-020B676E22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848" r="19688" b="29326"/>
          <a:stretch/>
        </p:blipFill>
        <p:spPr>
          <a:xfrm>
            <a:off x="1143839" y="-59199"/>
            <a:ext cx="10690209" cy="69763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B0FF79B-5E8F-46E4-9F6E-A8DFD0BAC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7848" y="1977142"/>
            <a:ext cx="5898684" cy="58986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71740-08CE-03F8-5AC6-3AFD48AE08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1650" y="1360048"/>
            <a:ext cx="6937849" cy="2804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7FB412-6044-213E-F288-E94E3331FBA7}"/>
              </a:ext>
            </a:extLst>
          </p:cNvPr>
          <p:cNvSpPr txBox="1"/>
          <p:nvPr/>
        </p:nvSpPr>
        <p:spPr>
          <a:xfrm>
            <a:off x="5233501" y="985711"/>
            <a:ext cx="6354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3244154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111F70-65E8-41A9-B3B1-653FC1EAA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62" y="1734109"/>
            <a:ext cx="11051691" cy="4199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6765BA-A48B-7804-DAB6-49A691F18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785" y="605692"/>
            <a:ext cx="960812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4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6D1B0C-F4D4-4A34-B2E2-DA5FB030E4BC}"/>
              </a:ext>
            </a:extLst>
          </p:cNvPr>
          <p:cNvGrpSpPr/>
          <p:nvPr/>
        </p:nvGrpSpPr>
        <p:grpSpPr>
          <a:xfrm>
            <a:off x="2634776" y="742917"/>
            <a:ext cx="8548439" cy="1552607"/>
            <a:chOff x="4866223" y="2958356"/>
            <a:chExt cx="8548439" cy="87023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CC9068E-62E7-4659-8435-EC204CCACD45}"/>
                </a:ext>
              </a:extLst>
            </p:cNvPr>
            <p:cNvSpPr/>
            <p:nvPr/>
          </p:nvSpPr>
          <p:spPr>
            <a:xfrm>
              <a:off x="4866223" y="2958356"/>
              <a:ext cx="8548439" cy="870239"/>
            </a:xfrm>
            <a:prstGeom prst="roundRect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805394-BDD3-4F12-B5D4-B18604E9A286}"/>
                </a:ext>
              </a:extLst>
            </p:cNvPr>
            <p:cNvSpPr txBox="1"/>
            <p:nvPr/>
          </p:nvSpPr>
          <p:spPr>
            <a:xfrm>
              <a:off x="4977983" y="2976817"/>
              <a:ext cx="8291207" cy="741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Nghe thầy cô nhận xét và chỉnh sửa giấy mời theo hướng dẫn.</a:t>
              </a:r>
            </a:p>
          </p:txBody>
        </p:sp>
      </p:grpSp>
      <p:pic>
        <p:nvPicPr>
          <p:cNvPr id="14" name="Picture 2" descr="Chữ gi - Olm">
            <a:extLst>
              <a:ext uri="{FF2B5EF4-FFF2-40B4-BE49-F238E27FC236}">
                <a16:creationId xmlns:a16="http://schemas.microsoft.com/office/drawing/2014/main" id="{B435B064-F0EB-48A6-A8AB-0FC72D1E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60" y="571500"/>
            <a:ext cx="2949571" cy="63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04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7BD45E5-D5A4-49A9-AC22-AC738944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95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3560EE-F623-451C-A8BA-831633A21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371"/>
            <a:ext cx="12192000" cy="19086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CBE52C68-D41B-4E08-B236-6C41B23EC87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6889" y="1090810"/>
            <a:ext cx="5139919" cy="5139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EA46C4-4333-2694-E6A9-535E1BC33D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8910" y="1745151"/>
            <a:ext cx="5041829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19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AA8839-5246-4802-A78F-B71888DE8646}"/>
              </a:ext>
            </a:extLst>
          </p:cNvPr>
          <p:cNvSpPr txBox="1"/>
          <p:nvPr/>
        </p:nvSpPr>
        <p:spPr>
          <a:xfrm>
            <a:off x="1558581" y="642885"/>
            <a:ext cx="89397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36">
            <a:extLst>
              <a:ext uri="{FF2B5EF4-FFF2-40B4-BE49-F238E27FC236}">
                <a16:creationId xmlns:a16="http://schemas.microsoft.com/office/drawing/2014/main" id="{4181DCC2-810B-8B7F-AF29-F8A71972D6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73852" y="2209397"/>
            <a:ext cx="2755703" cy="42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60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5FFB87-EF43-4CD9-81A6-42418F03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C3F36B7-4E69-4F4B-8973-A7B4ADF0E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12192000" cy="34553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A249A6E-B97A-43E2-9D67-28F795C374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679826"/>
            <a:ext cx="12192000" cy="41781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748FE72-9D9E-40FE-8876-DE11C312C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713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8FC546A-8CF2-4F6C-BF65-020B676E22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848" r="19688" b="29326"/>
          <a:stretch/>
        </p:blipFill>
        <p:spPr>
          <a:xfrm>
            <a:off x="1267509" y="-59199"/>
            <a:ext cx="10690209" cy="69763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B0FF79B-5E8F-46E4-9F6E-A8DFD0BACDA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2" y="880174"/>
            <a:ext cx="5898684" cy="63209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CF5CD9-7BEA-87D1-744E-E17DDDF79D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6649" y="1086419"/>
            <a:ext cx="7285351" cy="445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30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7BD45E5-D5A4-49A9-AC22-AC7389446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95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13560EE-F623-451C-A8BA-831633A21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9371"/>
            <a:ext cx="12192000" cy="190862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6B93F3-5D79-4C2D-94AD-A9600E23C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76"/>
          <a:stretch/>
        </p:blipFill>
        <p:spPr>
          <a:xfrm>
            <a:off x="0" y="2541317"/>
            <a:ext cx="12192000" cy="43034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18C281-860C-429B-8643-3F475E10A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477"/>
            <a:ext cx="4860713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4B09E7-7D5E-49C3-A4DD-E97491FFD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69" y="-39593"/>
            <a:ext cx="7839401" cy="6588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62B223-6A29-4245-BB8E-E23326EB86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8892" y="194654"/>
            <a:ext cx="3077677" cy="6468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679551-4C95-6366-CD68-08DAB12667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5627" y="2023453"/>
            <a:ext cx="545029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17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340E72-E746-4A92-A375-5FD91B5C9F40}"/>
              </a:ext>
            </a:extLst>
          </p:cNvPr>
          <p:cNvSpPr txBox="1"/>
          <p:nvPr/>
        </p:nvSpPr>
        <p:spPr>
          <a:xfrm>
            <a:off x="1005508" y="506368"/>
            <a:ext cx="10614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6931A-2621-C963-E34B-B08FFC046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362" y="1300162"/>
            <a:ext cx="7133365" cy="43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651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4D309234-014F-4EFF-9B6B-AA331A565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1CCCB5-4075-839C-EEB3-90CA3E451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60" y="1110071"/>
            <a:ext cx="3810330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63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C9068E-62E7-4659-8435-EC204CCACD45}"/>
              </a:ext>
            </a:extLst>
          </p:cNvPr>
          <p:cNvSpPr/>
          <p:nvPr/>
        </p:nvSpPr>
        <p:spPr>
          <a:xfrm>
            <a:off x="6174874" y="628300"/>
            <a:ext cx="5268499" cy="18767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6EBAD-929A-4EBD-E4E4-CB84C73BC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990600"/>
            <a:ext cx="4721802" cy="46863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15BDE5-6973-0200-25C0-2AED9DBE259D}"/>
              </a:ext>
            </a:extLst>
          </p:cNvPr>
          <p:cNvSpPr/>
          <p:nvPr/>
        </p:nvSpPr>
        <p:spPr>
          <a:xfrm>
            <a:off x="6193924" y="2800000"/>
            <a:ext cx="5268499" cy="10957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 mời: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 trưởng lớp 4A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20E4D1-473F-E5E6-5B87-6E38859544E3}"/>
              </a:ext>
            </a:extLst>
          </p:cNvPr>
          <p:cNvSpPr/>
          <p:nvPr/>
        </p:nvSpPr>
        <p:spPr>
          <a:xfrm>
            <a:off x="6193924" y="4238275"/>
            <a:ext cx="5268499" cy="170532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 được mời: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Bạn Ngô Minh Loan, lớp trưởng lớp 4B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079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CC9068E-62E7-4659-8435-EC204CCACD45}"/>
              </a:ext>
            </a:extLst>
          </p:cNvPr>
          <p:cNvSpPr/>
          <p:nvPr/>
        </p:nvSpPr>
        <p:spPr>
          <a:xfrm>
            <a:off x="6136774" y="371125"/>
            <a:ext cx="5540876" cy="13148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kiện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mời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Buổi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4A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6EBAD-929A-4EBD-E4E4-CB84C73BC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990600"/>
            <a:ext cx="4721802" cy="46863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215BDE5-6973-0200-25C0-2AED9DBE259D}"/>
              </a:ext>
            </a:extLst>
          </p:cNvPr>
          <p:cNvSpPr/>
          <p:nvPr/>
        </p:nvSpPr>
        <p:spPr>
          <a:xfrm>
            <a:off x="6127249" y="1933224"/>
            <a:ext cx="5531351" cy="15719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Thời gian tổ chức sự kiện: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15 giờ 30 phút thứ Năm, ngày 11 tháng 4 năm 2024.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20E4D1-473F-E5E6-5B87-6E38859544E3}"/>
              </a:ext>
            </a:extLst>
          </p:cNvPr>
          <p:cNvSpPr/>
          <p:nvPr/>
        </p:nvSpPr>
        <p:spPr>
          <a:xfrm>
            <a:off x="6174874" y="3724275"/>
            <a:ext cx="5268499" cy="1295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Địa điểm tổ chức sự kiện: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Phòng học lớp 4A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21B14A-C414-8F90-4C0E-C88020E59F48}"/>
              </a:ext>
            </a:extLst>
          </p:cNvPr>
          <p:cNvSpPr/>
          <p:nvPr/>
        </p:nvSpPr>
        <p:spPr>
          <a:xfrm>
            <a:off x="6184399" y="5219700"/>
            <a:ext cx="5350376" cy="1295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Mong muốn và đề nghị: 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Rất vui được đón tiếp bạn!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126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6D1B0C-F4D4-4A34-B2E2-DA5FB030E4BC}"/>
              </a:ext>
            </a:extLst>
          </p:cNvPr>
          <p:cNvGrpSpPr/>
          <p:nvPr/>
        </p:nvGrpSpPr>
        <p:grpSpPr>
          <a:xfrm>
            <a:off x="2672876" y="361918"/>
            <a:ext cx="8548439" cy="2141526"/>
            <a:chOff x="4866223" y="2958356"/>
            <a:chExt cx="8548439" cy="120032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CC9068E-62E7-4659-8435-EC204CCACD45}"/>
                </a:ext>
              </a:extLst>
            </p:cNvPr>
            <p:cNvSpPr/>
            <p:nvPr/>
          </p:nvSpPr>
          <p:spPr>
            <a:xfrm>
              <a:off x="4866223" y="2958356"/>
              <a:ext cx="8548439" cy="1200329"/>
            </a:xfrm>
            <a:prstGeom prst="roundRect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0号-方方先锋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805394-BDD3-4F12-B5D4-B18604E9A286}"/>
                </a:ext>
              </a:extLst>
            </p:cNvPr>
            <p:cNvSpPr txBox="1"/>
            <p:nvPr/>
          </p:nvSpPr>
          <p:spPr>
            <a:xfrm>
              <a:off x="4977983" y="2976817"/>
              <a:ext cx="8291207" cy="1086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 giấy mời để mời 1 số bạn lớp bên tới dự buổi thi Hùng biện tiếng Việt do lớp em tổ chức.</a:t>
              </a:r>
            </a:p>
          </p:txBody>
        </p:sp>
      </p:grpSp>
      <p:pic>
        <p:nvPicPr>
          <p:cNvPr id="14" name="Picture 2" descr="Chữ gi - Olm">
            <a:extLst>
              <a:ext uri="{FF2B5EF4-FFF2-40B4-BE49-F238E27FC236}">
                <a16:creationId xmlns:a16="http://schemas.microsoft.com/office/drawing/2014/main" id="{B435B064-F0EB-48A6-A8AB-0FC72D1E8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60" y="571500"/>
            <a:ext cx="2949571" cy="636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178A4F-06B4-E26A-09BF-6013D8ECA1FA}"/>
              </a:ext>
            </a:extLst>
          </p:cNvPr>
          <p:cNvGrpSpPr/>
          <p:nvPr/>
        </p:nvGrpSpPr>
        <p:grpSpPr>
          <a:xfrm>
            <a:off x="3477666" y="3349536"/>
            <a:ext cx="7380833" cy="1670140"/>
            <a:chOff x="1187624" y="613351"/>
            <a:chExt cx="3888432" cy="73426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E4128FB-FB5F-BD5A-3E29-65ADF785D11A}"/>
                </a:ext>
              </a:extLst>
            </p:cNvPr>
            <p:cNvSpPr/>
            <p:nvPr/>
          </p:nvSpPr>
          <p:spPr>
            <a:xfrm>
              <a:off x="1187624" y="613351"/>
              <a:ext cx="3888432" cy="734263"/>
            </a:xfrm>
            <a:prstGeom prst="roundRect">
              <a:avLst/>
            </a:prstGeom>
            <a:noFill/>
            <a:ln w="38100">
              <a:solidFill>
                <a:srgbClr val="51B7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1D6B34-28A8-FE33-CD27-5B57451A40CF}"/>
                </a:ext>
              </a:extLst>
            </p:cNvPr>
            <p:cNvSpPr txBox="1"/>
            <p:nvPr/>
          </p:nvSpPr>
          <p:spPr>
            <a:xfrm>
              <a:off x="1319974" y="718872"/>
              <a:ext cx="3600400" cy="49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giấy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mời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kiện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3881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3A4410-5E55-AB2C-61BC-DBAE1391E152}"/>
              </a:ext>
            </a:extLst>
          </p:cNvPr>
          <p:cNvSpPr txBox="1"/>
          <p:nvPr/>
        </p:nvSpPr>
        <p:spPr>
          <a:xfrm>
            <a:off x="1095375" y="390525"/>
            <a:ext cx="105060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GIẤY MỜI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 DỰ BUỔI THI KỂ CHUYỆN SÁNG TẠO</a:t>
            </a:r>
          </a:p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 mời: Bạn Nguyễn Ngọc Anh, lớp trưởng lớp 4A1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sự buổi thi Hùng biện tiếng Việt của lớp 4A2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Thời gian: 14 giờ 30 phút, thứ Hai ngày 12 tháng 4 năm 2024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Địa điểm: Phòng học lớp 4A2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 vui đươc đón tiếp bạn!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Thay mặt tập thể lớp 4A2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 trưởng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(Kí tên)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Nguyễn Mai Huyền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49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Cậu Bé Viết Bài Tập Về Nhà PNG Miễn Phí Tải Về - Lovepik">
            <a:extLst>
              <a:ext uri="{FF2B5EF4-FFF2-40B4-BE49-F238E27FC236}">
                <a16:creationId xmlns:a16="http://schemas.microsoft.com/office/drawing/2014/main" id="{F856AD8A-202A-4A3F-8ED9-554CDEC0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0" b="99917" l="3917" r="96667">
                        <a14:foregroundMark x1="62583" y1="6000" x2="62583" y2="8333"/>
                        <a14:foregroundMark x1="51167" y1="10083" x2="55083" y2="10083"/>
                        <a14:foregroundMark x1="50917" y1="67250" x2="49333" y2="71333"/>
                        <a14:foregroundMark x1="47083" y1="65667" x2="55500" y2="79833"/>
                        <a14:foregroundMark x1="58500" y1="73167" x2="65833" y2="85083"/>
                        <a14:foregroundMark x1="57833" y1="74083" x2="72000" y2="82917"/>
                        <a14:foregroundMark x1="72000" y1="82917" x2="81083" y2="85500"/>
                        <a14:foregroundMark x1="96667" y1="76167" x2="85750" y2="84667"/>
                        <a14:foregroundMark x1="85750" y1="84667" x2="70167" y2="89417"/>
                        <a14:foregroundMark x1="87083" y1="72917" x2="65333" y2="88500"/>
                        <a14:foregroundMark x1="65333" y1="88500" x2="65333" y2="88500"/>
                        <a14:foregroundMark x1="87083" y1="72000" x2="81583" y2="79083"/>
                        <a14:foregroundMark x1="94167" y1="65667" x2="86500" y2="74500"/>
                        <a14:foregroundMark x1="86500" y1="74500" x2="74000" y2="81167"/>
                        <a14:foregroundMark x1="94833" y1="82333" x2="88667" y2="91667"/>
                        <a14:foregroundMark x1="94833" y1="89167" x2="42083" y2="94667"/>
                        <a14:foregroundMark x1="50500" y1="89417" x2="23750" y2="93083"/>
                        <a14:foregroundMark x1="28583" y1="91667" x2="50917" y2="94917"/>
                        <a14:foregroundMark x1="17167" y1="87833" x2="21917" y2="92333"/>
                        <a14:foregroundMark x1="3917" y1="88667" x2="21500" y2="93750"/>
                        <a14:foregroundMark x1="21500" y1="93750" x2="21500" y2="93750"/>
                        <a14:foregroundMark x1="14167" y1="90083" x2="34250" y2="98500"/>
                        <a14:foregroundMark x1="16417" y1="95583" x2="37917" y2="97583"/>
                        <a14:foregroundMark x1="13917" y1="98333" x2="18750" y2="99917"/>
                        <a14:foregroundMark x1="35000" y1="70417" x2="43833" y2="85250"/>
                        <a14:foregroundMark x1="43667" y1="67917" x2="46833" y2="77083"/>
                        <a14:foregroundMark x1="46583" y1="69500" x2="44583" y2="73833"/>
                        <a14:foregroundMark x1="38583" y1="67667" x2="40250" y2="72500"/>
                        <a14:foregroundMark x1="38167" y1="66750" x2="41583" y2="75417"/>
                        <a14:foregroundMark x1="42250" y1="67667" x2="38417" y2="7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0" y="1862548"/>
            <a:ext cx="4635879" cy="46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F39053-3978-E40F-9011-22BCD1D01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250" y="1910257"/>
            <a:ext cx="693784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94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xhnql5us">
      <a:majorFont>
        <a:latin typeface="字魂100号-方方先锋体" panose="020F0302020204030204"/>
        <a:ea typeface="字魂100号-方方先锋体"/>
        <a:cs typeface=""/>
      </a:majorFont>
      <a:minorFont>
        <a:latin typeface="字魂100号-方方先锋体" panose="020F0502020204030204"/>
        <a:ea typeface="字魂100号-方方先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288</Words>
  <Application>Microsoft Office PowerPoint</Application>
  <PresentationFormat>Widescreen</PresentationFormat>
  <Paragraphs>29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DengXian</vt:lpstr>
      <vt:lpstr>Arial</vt:lpstr>
      <vt:lpstr>Calibri</vt:lpstr>
      <vt:lpstr>Cambria</vt:lpstr>
      <vt:lpstr>Times New Roman</vt:lpstr>
      <vt:lpstr>UTM Avo</vt:lpstr>
      <vt:lpstr>字魂100号-方方先锋体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5</cp:revision>
  <dcterms:created xsi:type="dcterms:W3CDTF">2024-02-10T16:22:52Z</dcterms:created>
  <dcterms:modified xsi:type="dcterms:W3CDTF">2025-04-05T14:14:37Z</dcterms:modified>
</cp:coreProperties>
</file>