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0"/>
  </p:notesMasterIdLst>
  <p:sldIdLst>
    <p:sldId id="294" r:id="rId2"/>
    <p:sldId id="261" r:id="rId3"/>
    <p:sldId id="304" r:id="rId4"/>
    <p:sldId id="349" r:id="rId5"/>
    <p:sldId id="351" r:id="rId6"/>
    <p:sldId id="354" r:id="rId7"/>
    <p:sldId id="352" r:id="rId8"/>
    <p:sldId id="356" r:id="rId9"/>
    <p:sldId id="355" r:id="rId10"/>
    <p:sldId id="353" r:id="rId11"/>
    <p:sldId id="357" r:id="rId12"/>
    <p:sldId id="332" r:id="rId13"/>
    <p:sldId id="358" r:id="rId14"/>
    <p:sldId id="360" r:id="rId15"/>
    <p:sldId id="359" r:id="rId16"/>
    <p:sldId id="361" r:id="rId17"/>
    <p:sldId id="362"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341" autoAdjust="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4/6/2025</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4/6/2025</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
        <p:nvSpPr>
          <p:cNvPr id="8" name="Rectangle 7"/>
          <p:cNvSpPr/>
          <p:nvPr userDrawn="1"/>
        </p:nvSpPr>
        <p:spPr>
          <a:xfrm>
            <a:off x="-3338284" y="1692970"/>
            <a:ext cx="3004456" cy="3139321"/>
          </a:xfrm>
          <a:prstGeom prst="rect">
            <a:avLst/>
          </a:prstGeom>
        </p:spPr>
        <p:txBody>
          <a:bodyPr wrap="square">
            <a:spAutoFit/>
          </a:bodyPr>
          <a:lstStyle/>
          <a:p>
            <a:r>
              <a:rPr lang="en-US" b="1">
                <a:solidFill>
                  <a:srgbClr val="FF0000"/>
                </a:solidFill>
              </a:rPr>
              <a:t>zalo</a:t>
            </a:r>
            <a:r>
              <a:rPr lang="en-US" b="1" baseline="0">
                <a:solidFill>
                  <a:srgbClr val="FF0000"/>
                </a:solidFill>
              </a:rPr>
              <a:t> nhận giáo án miễn phí </a:t>
            </a:r>
            <a:r>
              <a:rPr lang="en-US" b="1">
                <a:solidFill>
                  <a:srgbClr val="FF0000"/>
                </a:solidFill>
              </a:rPr>
              <a:t>https://zalo.me/g/oghpqa461</a:t>
            </a: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r>
              <a:rPr lang="en-US" b="1">
                <a:solidFill>
                  <a:sysClr val="windowText" lastClr="000000"/>
                </a:solidFill>
              </a:rPr>
              <a:t>https://www.hanhtranggiaovien.com/</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27085" y="2436968"/>
            <a:ext cx="1593396" cy="1518589"/>
          </a:xfrm>
          <a:prstGeom prst="rect">
            <a:avLst/>
          </a:prstGeom>
        </p:spPr>
      </p:pic>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0.jpe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3" Type="http://schemas.openxmlformats.org/officeDocument/2006/relationships/slideLayout" Target="../slideLayouts/slideLayout7.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1.xml"/><Relationship Id="rId11" Type="http://schemas.openxmlformats.org/officeDocument/2006/relationships/slide" Target="slide10.xml"/><Relationship Id="rId5" Type="http://schemas.openxmlformats.org/officeDocument/2006/relationships/image" Target="../media/image20.jpeg"/><Relationship Id="rId10" Type="http://schemas.openxmlformats.org/officeDocument/2006/relationships/slide" Target="slide9.xml"/><Relationship Id="rId4" Type="http://schemas.openxmlformats.org/officeDocument/2006/relationships/notesSlide" Target="../notesSlides/notesSlide2.xml"/><Relationship Id="rId9" Type="http://schemas.openxmlformats.org/officeDocument/2006/relationships/slide" Target="slide8.xml"/><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0.jpe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10" Type="http://schemas.openxmlformats.org/officeDocument/2006/relationships/slide" Target="slide7.xml"/><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
        <p:nvSpPr>
          <p:cNvPr id="8" name="TextBox 7">
            <a:extLst>
              <a:ext uri="{FF2B5EF4-FFF2-40B4-BE49-F238E27FC236}">
                <a16:creationId xmlns:a16="http://schemas.microsoft.com/office/drawing/2014/main" id="{FCC6DECC-9455-0E24-4A11-87ADDB39B19E}"/>
              </a:ext>
            </a:extLst>
          </p:cNvPr>
          <p:cNvSpPr txBox="1"/>
          <p:nvPr/>
        </p:nvSpPr>
        <p:spPr>
          <a:xfrm>
            <a:off x="1901081" y="245504"/>
            <a:ext cx="815340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TotalTime>
  <Words>976</Words>
  <Application>Microsoft Office PowerPoint</Application>
  <PresentationFormat>Widescreen</PresentationFormat>
  <Paragraphs>104</Paragraphs>
  <Slides>18</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41</cp:revision>
  <dcterms:created xsi:type="dcterms:W3CDTF">2023-06-12T01:51:51Z</dcterms:created>
  <dcterms:modified xsi:type="dcterms:W3CDTF">2025-04-06T14:22:15Z</dcterms:modified>
  <cp:category>9Slide.vn</cp:category>
</cp:coreProperties>
</file>