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21" r:id="rId3"/>
    <p:sldId id="436" r:id="rId4"/>
    <p:sldId id="319" r:id="rId5"/>
    <p:sldId id="259" r:id="rId6"/>
    <p:sldId id="268" r:id="rId7"/>
    <p:sldId id="269" r:id="rId8"/>
    <p:sldId id="328" r:id="rId9"/>
    <p:sldId id="329" r:id="rId10"/>
    <p:sldId id="331" r:id="rId11"/>
    <p:sldId id="439" r:id="rId12"/>
    <p:sldId id="437" r:id="rId13"/>
    <p:sldId id="438" r:id="rId14"/>
    <p:sldId id="442" r:id="rId15"/>
    <p:sldId id="281" r:id="rId16"/>
    <p:sldId id="282" r:id="rId17"/>
    <p:sldId id="283" r:id="rId18"/>
    <p:sldId id="284" r:id="rId19"/>
    <p:sldId id="286" r:id="rId20"/>
    <p:sldId id="289" r:id="rId21"/>
    <p:sldId id="288" r:id="rId22"/>
    <p:sldId id="334" r:id="rId23"/>
    <p:sldId id="335" r:id="rId24"/>
    <p:sldId id="336" r:id="rId25"/>
    <p:sldId id="293" r:id="rId26"/>
    <p:sldId id="338" r:id="rId27"/>
    <p:sldId id="443" r:id="rId28"/>
    <p:sldId id="444" r:id="rId29"/>
    <p:sldId id="300" r:id="rId30"/>
    <p:sldId id="301" r:id="rId31"/>
    <p:sldId id="303" r:id="rId32"/>
    <p:sldId id="308" r:id="rId33"/>
    <p:sldId id="341" r:id="rId34"/>
    <p:sldId id="445" r:id="rId35"/>
    <p:sldId id="342" r:id="rId36"/>
    <p:sldId id="446" r:id="rId37"/>
    <p:sldId id="309" r:id="rId38"/>
    <p:sldId id="3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5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1538B-9FEE-4361-B17C-C56215F6B8EA}"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1CDAC-B4AA-4DED-9508-E5562E2776E2}" type="slidenum">
              <a:rPr lang="en-US" smtClean="0"/>
              <a:t>‹#›</a:t>
            </a:fld>
            <a:endParaRPr lang="en-US"/>
          </a:p>
        </p:txBody>
      </p:sp>
    </p:spTree>
    <p:extLst>
      <p:ext uri="{BB962C8B-B14F-4D97-AF65-F5344CB8AC3E}">
        <p14:creationId xmlns:p14="http://schemas.microsoft.com/office/powerpoint/2010/main" val="1004463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4</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D65F-9EDB-CE65-5514-B6FFC87776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79AB8-9AC1-6B51-E4E5-997C25CD3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834BE5-55C7-A18A-6F76-4DC607E0E8D8}"/>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5" name="Footer Placeholder 4">
            <a:extLst>
              <a:ext uri="{FF2B5EF4-FFF2-40B4-BE49-F238E27FC236}">
                <a16:creationId xmlns:a16="http://schemas.microsoft.com/office/drawing/2014/main" id="{51EF5668-370A-7642-F957-4F7117EAE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24C5C-7DC1-26BB-5DE3-8EA0F435C9D0}"/>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35170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3931-332E-CD00-2C86-B11E594DE6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CB28F9-C766-4A83-087C-6E069C461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6B185-B73A-7D24-A47E-628AF5245490}"/>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5" name="Footer Placeholder 4">
            <a:extLst>
              <a:ext uri="{FF2B5EF4-FFF2-40B4-BE49-F238E27FC236}">
                <a16:creationId xmlns:a16="http://schemas.microsoft.com/office/drawing/2014/main" id="{C25555CE-A88E-DA56-34CD-481EEFB15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DEB05-A73A-C780-8E0E-97B620BC9829}"/>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374736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45AF2-B3D6-75A9-8B7D-0683F3F99F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B2F5BA-BF97-57A9-0950-BCA0B83FA2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83865-6F26-A856-DBF0-549E779C5E8E}"/>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5" name="Footer Placeholder 4">
            <a:extLst>
              <a:ext uri="{FF2B5EF4-FFF2-40B4-BE49-F238E27FC236}">
                <a16:creationId xmlns:a16="http://schemas.microsoft.com/office/drawing/2014/main" id="{378158E8-8ADD-3703-E67D-B4A3D87FB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12159-C57B-A260-F1A6-79D5691585F0}"/>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1695149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85850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400077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56B8-0C2C-3299-9D35-E242666B0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263CB-D76C-C8A7-8103-C6BF8C497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109ED-0230-E94E-209C-23C616239CAB}"/>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5" name="Footer Placeholder 4">
            <a:extLst>
              <a:ext uri="{FF2B5EF4-FFF2-40B4-BE49-F238E27FC236}">
                <a16:creationId xmlns:a16="http://schemas.microsoft.com/office/drawing/2014/main" id="{BE24AAE3-C933-7A8B-5FC4-2052701B6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82F57-B2AB-3006-853E-E588FBEA0DA6}"/>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342087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6C80-D0BE-CD81-7956-D54212A48F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F2FE78-73AF-2BA7-8BC2-575A5CF9CC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E85C1-2773-D7E0-DD04-5CD1D9D2627A}"/>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5" name="Footer Placeholder 4">
            <a:extLst>
              <a:ext uri="{FF2B5EF4-FFF2-40B4-BE49-F238E27FC236}">
                <a16:creationId xmlns:a16="http://schemas.microsoft.com/office/drawing/2014/main" id="{78A89B94-AB1F-03D2-04D4-AF6B64BBA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37F75-B665-112B-91CC-46FF54D18411}"/>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343654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099C8-A8F7-6060-E5CE-60F7C5771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96C84-47EE-D388-7E5B-A77C73BD89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A656F1-FC8D-D9E7-ABDE-E9B218BC8F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CFF96B-3244-4D48-E1C9-F1936396D59F}"/>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6" name="Footer Placeholder 5">
            <a:extLst>
              <a:ext uri="{FF2B5EF4-FFF2-40B4-BE49-F238E27FC236}">
                <a16:creationId xmlns:a16="http://schemas.microsoft.com/office/drawing/2014/main" id="{AAE933FC-4A4F-558F-ABC8-CE5DC0EFB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C343B-C1FD-A947-2014-4CA9554E06E4}"/>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135314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873A-6510-3858-EBA8-B7A4F44077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5C8492-5382-61CD-0646-E39D6461A6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8AC64-8814-BF61-7791-614E99D89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1282A-CD9E-043F-5A09-A274EAE5AA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BB486C-5D67-7F61-F4F7-4921CA508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9E87DF-5F18-91F2-D48D-4803F7611F7E}"/>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8" name="Footer Placeholder 7">
            <a:extLst>
              <a:ext uri="{FF2B5EF4-FFF2-40B4-BE49-F238E27FC236}">
                <a16:creationId xmlns:a16="http://schemas.microsoft.com/office/drawing/2014/main" id="{700076DF-9753-6398-D7D8-5C6A40617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23268-FC84-55BE-A853-4220A696A150}"/>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219641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3A9-32CF-9513-2492-1F12190244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4F6376-AA6F-CE08-24FD-D9818DFB2380}"/>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4" name="Footer Placeholder 3">
            <a:extLst>
              <a:ext uri="{FF2B5EF4-FFF2-40B4-BE49-F238E27FC236}">
                <a16:creationId xmlns:a16="http://schemas.microsoft.com/office/drawing/2014/main" id="{9B5B3552-EC7E-3384-C00A-5CBCFF7B9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68D710-7A86-747B-84C8-FFB0AD492BC7}"/>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189254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D92F6-97CA-82B4-510A-FA4437C1DC2C}"/>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3" name="Footer Placeholder 2">
            <a:extLst>
              <a:ext uri="{FF2B5EF4-FFF2-40B4-BE49-F238E27FC236}">
                <a16:creationId xmlns:a16="http://schemas.microsoft.com/office/drawing/2014/main" id="{7E419EFA-963A-07D5-0797-8A167C2CD8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A7549-5CE0-C018-D090-2BD56C87EDBA}"/>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395171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DA0C-80DA-0D9F-52F3-059F7AD18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569CF6-8EAF-8566-7A21-2C1DE24A93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8EA533-5CB5-7DAC-E5B8-DA8261084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9BD6E-4051-40B0-6777-381ACF050235}"/>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6" name="Footer Placeholder 5">
            <a:extLst>
              <a:ext uri="{FF2B5EF4-FFF2-40B4-BE49-F238E27FC236}">
                <a16:creationId xmlns:a16="http://schemas.microsoft.com/office/drawing/2014/main" id="{DD30AABC-C7E1-A2DE-8DB0-0B4D270EE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FF532-683F-9F49-847C-2117615E2888}"/>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333421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4180-EF90-8AD3-94D6-2A3D78A1E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81F0C-92C1-2328-949E-FF47025D85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353809-0C1D-C915-41F9-028F61A9B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C3533-B718-4AB1-25D5-5DD7BF050460}"/>
              </a:ext>
            </a:extLst>
          </p:cNvPr>
          <p:cNvSpPr>
            <a:spLocks noGrp="1"/>
          </p:cNvSpPr>
          <p:nvPr>
            <p:ph type="dt" sz="half" idx="10"/>
          </p:nvPr>
        </p:nvSpPr>
        <p:spPr/>
        <p:txBody>
          <a:bodyPr/>
          <a:lstStyle/>
          <a:p>
            <a:fld id="{D03B6B7B-9B49-478D-A0BA-4AA75A3D860C}" type="datetimeFigureOut">
              <a:rPr lang="en-US" smtClean="0"/>
              <a:t>3/28/2025</a:t>
            </a:fld>
            <a:endParaRPr lang="en-US"/>
          </a:p>
        </p:txBody>
      </p:sp>
      <p:sp>
        <p:nvSpPr>
          <p:cNvPr id="6" name="Footer Placeholder 5">
            <a:extLst>
              <a:ext uri="{FF2B5EF4-FFF2-40B4-BE49-F238E27FC236}">
                <a16:creationId xmlns:a16="http://schemas.microsoft.com/office/drawing/2014/main" id="{83815E30-2C3E-AB0A-6385-7F2FB6EC3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5C6F4-10CD-22D5-C78C-DD32131945A6}"/>
              </a:ext>
            </a:extLst>
          </p:cNvPr>
          <p:cNvSpPr>
            <a:spLocks noGrp="1"/>
          </p:cNvSpPr>
          <p:nvPr>
            <p:ph type="sldNum" sz="quarter" idx="12"/>
          </p:nvPr>
        </p:nvSpPr>
        <p:spPr/>
        <p:txBody>
          <a:bodyPr/>
          <a:lstStyle/>
          <a:p>
            <a:fld id="{C8F5667F-0404-4BA0-AFF2-617356B737C7}" type="slidenum">
              <a:rPr lang="en-US" smtClean="0"/>
              <a:t>‹#›</a:t>
            </a:fld>
            <a:endParaRPr lang="en-US"/>
          </a:p>
        </p:txBody>
      </p:sp>
    </p:spTree>
    <p:extLst>
      <p:ext uri="{BB962C8B-B14F-4D97-AF65-F5344CB8AC3E}">
        <p14:creationId xmlns:p14="http://schemas.microsoft.com/office/powerpoint/2010/main" val="2821959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A23AD-DCEE-9288-38C4-6B42CAFAB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8B0D26-D06A-1448-20FA-BB5B128A8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871A9-85E8-E847-0E81-6ACC4D50CB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3B6B7B-9B49-478D-A0BA-4AA75A3D860C}" type="datetimeFigureOut">
              <a:rPr lang="en-US" smtClean="0"/>
              <a:t>3/28/2025</a:t>
            </a:fld>
            <a:endParaRPr lang="en-US"/>
          </a:p>
        </p:txBody>
      </p:sp>
      <p:sp>
        <p:nvSpPr>
          <p:cNvPr id="5" name="Footer Placeholder 4">
            <a:extLst>
              <a:ext uri="{FF2B5EF4-FFF2-40B4-BE49-F238E27FC236}">
                <a16:creationId xmlns:a16="http://schemas.microsoft.com/office/drawing/2014/main" id="{321D8E1E-841B-B48C-6F9B-DD627BDBC9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D0E3F3-1B38-5488-E6AA-7108F9F620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F5667F-0404-4BA0-AFF2-617356B737C7}" type="slidenum">
              <a:rPr lang="en-US" smtClean="0"/>
              <a:t>‹#›</a:t>
            </a:fld>
            <a:endParaRPr lang="en-US"/>
          </a:p>
        </p:txBody>
      </p:sp>
    </p:spTree>
    <p:extLst>
      <p:ext uri="{BB962C8B-B14F-4D97-AF65-F5344CB8AC3E}">
        <p14:creationId xmlns:p14="http://schemas.microsoft.com/office/powerpoint/2010/main" val="385329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5.png"/><Relationship Id="rId3" Type="http://schemas.openxmlformats.org/officeDocument/2006/relationships/image" Target="../media/image4.sv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41.png"/><Relationship Id="rId5" Type="http://schemas.openxmlformats.org/officeDocument/2006/relationships/image" Target="../media/image19.png"/><Relationship Id="rId10" Type="http://schemas.microsoft.com/office/2007/relationships/hdphoto" Target="../media/hdphoto8.wdp"/><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0.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6.png"/><Relationship Id="rId5" Type="http://schemas.microsoft.com/office/2007/relationships/hdphoto" Target="../media/hdphoto10.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10.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4.png"/><Relationship Id="rId5" Type="http://schemas.microsoft.com/office/2007/relationships/hdphoto" Target="../media/hdphoto10.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sv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48.png"/><Relationship Id="rId5" Type="http://schemas.openxmlformats.org/officeDocument/2006/relationships/image" Target="../media/image19.png"/><Relationship Id="rId10" Type="http://schemas.microsoft.com/office/2007/relationships/hdphoto" Target="../media/hdphoto8.wdp"/><Relationship Id="rId4" Type="http://schemas.openxmlformats.org/officeDocument/2006/relationships/image" Target="../media/image18.pn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control" Target="../activeX/activeX2.x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3.png"/><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57.png"/><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5.wdp"/><Relationship Id="rId4" Type="http://schemas.openxmlformats.org/officeDocument/2006/relationships/image" Target="../media/image1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2.png"/><Relationship Id="rId3" Type="http://schemas.openxmlformats.org/officeDocument/2006/relationships/image" Target="../media/image4.svg"/><Relationship Id="rId7" Type="http://schemas.openxmlformats.org/officeDocument/2006/relationships/image" Target="../media/image20.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6.png"/><Relationship Id="rId5" Type="http://schemas.openxmlformats.org/officeDocument/2006/relationships/image" Target="../media/image19.png"/><Relationship Id="rId10" Type="http://schemas.microsoft.com/office/2007/relationships/hdphoto" Target="../media/hdphoto8.wdp"/><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7674-5585-EEB9-3F85-67A89D78E63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316285-A50F-651A-6C81-E1898571C8C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0478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4"/>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4"/>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1255655" y="3067769"/>
            <a:ext cx="4152972" cy="2246769"/>
          </a:xfrm>
          <a:prstGeom prst="rect">
            <a:avLst/>
          </a:prstGeom>
          <a:noFill/>
        </p:spPr>
        <p:txBody>
          <a:bodyPr wrap="square" rtlCol="0">
            <a:spAutoFit/>
          </a:bodyPr>
          <a:lstStyle/>
          <a:p>
            <a:pPr lvl="0" algn="just">
              <a:defRPr/>
            </a:pPr>
            <a:r>
              <a:rPr lang="en-US" sz="3500" b="1" dirty="0">
                <a:solidFill>
                  <a:srgbClr val="0070C0"/>
                </a:solidFill>
                <a:latin typeface="Calibri"/>
              </a:rPr>
              <a:t>C</a:t>
            </a:r>
            <a:r>
              <a:rPr lang="vi-VN" sz="3500" b="1" dirty="0">
                <a:solidFill>
                  <a:srgbClr val="0070C0"/>
                </a:solidFill>
                <a:latin typeface="Calibri"/>
              </a:rPr>
              <a:t>ây cao mọc ở rừng nước mặn, hoa vàng, hạt nảy mầm ngay trên cây.</a:t>
            </a:r>
          </a:p>
        </p:txBody>
      </p:sp>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257" y="3067769"/>
            <a:ext cx="4579088" cy="257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4"/>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8" y="3013340"/>
            <a:ext cx="4807434" cy="2785378"/>
          </a:xfrm>
          <a:prstGeom prst="rect">
            <a:avLst/>
          </a:prstGeom>
          <a:noFill/>
        </p:spPr>
        <p:txBody>
          <a:bodyPr wrap="square" rtlCol="0">
            <a:spAutoFit/>
          </a:bodyPr>
          <a:lstStyle/>
          <a:p>
            <a:pPr lvl="0" algn="just">
              <a:defRPr/>
            </a:pPr>
            <a:r>
              <a:rPr lang="en-US" sz="3500" b="1" dirty="0">
                <a:solidFill>
                  <a:srgbClr val="0070C0"/>
                </a:solidFill>
                <a:latin typeface="Calibri"/>
              </a:rPr>
              <a:t>C</a:t>
            </a:r>
            <a:r>
              <a:rPr lang="vi-VN" sz="3500" b="1" dirty="0">
                <a:solidFill>
                  <a:srgbClr val="0070C0"/>
                </a:solidFill>
                <a:latin typeface="Calibri"/>
              </a:rPr>
              <a:t>ây mọc ở vùng đầm lầy ven biển, rễ trồi lên khỏi mặt bùn; thường được trồng để bảo vệ đê ngăn nước mặn.</a:t>
            </a:r>
          </a:p>
        </p:txBody>
      </p:sp>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114554"/>
            <a:ext cx="5269347" cy="296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4"/>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7"/>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5"/>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6"/>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7"/>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3">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4"/>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r:id="rId1" imgW="3398400" imgH="1432440"/>
        </mc:Choice>
        <mc:Fallback>
          <p:control r:id="rId1" imgW="3398400" imgH="14324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6"/>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1"/>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2"/>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3"/>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4"/>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8"/>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từ trên cao Mũi Cà Mau, vùng đất cuối trời Tổ quốc">
            <a:hlinkClick r:id="" action="ppaction://media"/>
            <a:extLst>
              <a:ext uri="{FF2B5EF4-FFF2-40B4-BE49-F238E27FC236}">
                <a16:creationId xmlns:a16="http://schemas.microsoft.com/office/drawing/2014/main" id="{2FDC7B4A-815B-CC87-7CC4-6F1C56764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27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1"/>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2"/>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62813" y="214994"/>
                  <a:pt x="169868" y="27498"/>
                  <a:pt x="431920" y="0"/>
                </a:cubicBezTo>
                <a:cubicBezTo>
                  <a:pt x="4997256" y="7812"/>
                  <a:pt x="9202352" y="309278"/>
                  <a:pt x="10885654" y="0"/>
                </a:cubicBezTo>
                <a:cubicBezTo>
                  <a:pt x="11164458" y="-35135"/>
                  <a:pt x="11334045" y="128010"/>
                  <a:pt x="11317574" y="431920"/>
                </a:cubicBezTo>
                <a:cubicBezTo>
                  <a:pt x="11339490" y="1419048"/>
                  <a:pt x="11389967" y="1762525"/>
                  <a:pt x="11317574" y="2583862"/>
                </a:cubicBezTo>
                <a:cubicBezTo>
                  <a:pt x="11335052" y="2862055"/>
                  <a:pt x="11057589" y="3014722"/>
                  <a:pt x="10885654" y="3015782"/>
                </a:cubicBezTo>
                <a:cubicBezTo>
                  <a:pt x="7475048" y="2992981"/>
                  <a:pt x="4259014" y="3017972"/>
                  <a:pt x="431920" y="3015782"/>
                </a:cubicBezTo>
                <a:cubicBezTo>
                  <a:pt x="164157" y="3009867"/>
                  <a:pt x="-55735" y="2804888"/>
                  <a:pt x="0" y="2583862"/>
                </a:cubicBezTo>
                <a:cubicBezTo>
                  <a:pt x="134828" y="2368209"/>
                  <a:pt x="-169335" y="1448286"/>
                  <a:pt x="0" y="431920"/>
                </a:cubicBezTo>
                <a:close/>
              </a:path>
              <a:path w="11317574" h="3015782" stroke="0" extrusionOk="0">
                <a:moveTo>
                  <a:pt x="0" y="431920"/>
                </a:moveTo>
                <a:cubicBezTo>
                  <a:pt x="-31189" y="170372"/>
                  <a:pt x="253839" y="15869"/>
                  <a:pt x="431920" y="0"/>
                </a:cubicBezTo>
                <a:cubicBezTo>
                  <a:pt x="3183122" y="-129611"/>
                  <a:pt x="8615884" y="241748"/>
                  <a:pt x="10885654" y="0"/>
                </a:cubicBezTo>
                <a:cubicBezTo>
                  <a:pt x="11087501" y="25547"/>
                  <a:pt x="11321314" y="223554"/>
                  <a:pt x="11317574" y="431920"/>
                </a:cubicBezTo>
                <a:cubicBezTo>
                  <a:pt x="11364169" y="1312317"/>
                  <a:pt x="11163705" y="1863265"/>
                  <a:pt x="11317574" y="2583862"/>
                </a:cubicBezTo>
                <a:cubicBezTo>
                  <a:pt x="11295604" y="2869210"/>
                  <a:pt x="11058982" y="2983385"/>
                  <a:pt x="10885654" y="3015782"/>
                </a:cubicBezTo>
                <a:cubicBezTo>
                  <a:pt x="8832739" y="2851842"/>
                  <a:pt x="5470765" y="3150643"/>
                  <a:pt x="431920" y="3015782"/>
                </a:cubicBezTo>
                <a:cubicBezTo>
                  <a:pt x="194059" y="3091249"/>
                  <a:pt x="5176" y="2830836"/>
                  <a:pt x="0" y="2583862"/>
                </a:cubicBezTo>
                <a:cubicBezTo>
                  <a:pt x="-180860" y="1971866"/>
                  <a:pt x="-91481" y="1134824"/>
                  <a:pt x="0" y="431920"/>
                </a:cubicBezTo>
                <a:close/>
              </a:path>
              <a:path w="11317574" h="3015782" fill="none" stroke="0" extrusionOk="0">
                <a:moveTo>
                  <a:pt x="0" y="431920"/>
                </a:moveTo>
                <a:cubicBezTo>
                  <a:pt x="11168" y="190283"/>
                  <a:pt x="228960" y="11387"/>
                  <a:pt x="431920" y="0"/>
                </a:cubicBezTo>
                <a:cubicBezTo>
                  <a:pt x="5172605" y="4398"/>
                  <a:pt x="9386807" y="307168"/>
                  <a:pt x="10885654" y="0"/>
                </a:cubicBezTo>
                <a:cubicBezTo>
                  <a:pt x="11106079" y="28336"/>
                  <a:pt x="11322472" y="161356"/>
                  <a:pt x="11317574" y="431920"/>
                </a:cubicBezTo>
                <a:cubicBezTo>
                  <a:pt x="11293420" y="1489869"/>
                  <a:pt x="11396357" y="1746538"/>
                  <a:pt x="11317574" y="2583862"/>
                </a:cubicBezTo>
                <a:cubicBezTo>
                  <a:pt x="11313739" y="2830030"/>
                  <a:pt x="11063883" y="3011911"/>
                  <a:pt x="10885654" y="3015782"/>
                </a:cubicBezTo>
                <a:cubicBezTo>
                  <a:pt x="8851588" y="2929859"/>
                  <a:pt x="4695578" y="3117415"/>
                  <a:pt x="431920" y="3015782"/>
                </a:cubicBezTo>
                <a:cubicBezTo>
                  <a:pt x="174909" y="3043795"/>
                  <a:pt x="-36229" y="2782666"/>
                  <a:pt x="0" y="2583862"/>
                </a:cubicBezTo>
                <a:cubicBezTo>
                  <a:pt x="-105187" y="2303769"/>
                  <a:pt x="-305519" y="1407880"/>
                  <a:pt x="0" y="431920"/>
                </a:cubicBezTo>
                <a:close/>
              </a:path>
            </a:pathLst>
          </a:custGeom>
          <a:solidFill>
            <a:schemeClr val="bg1">
              <a:alpha val="44000"/>
            </a:schemeClr>
          </a:solidFill>
          <a:ln>
            <a:extLst>
              <a:ext uri="{C807C97D-BFC1-408E-A445-0C87EB9F89A2}">
                <ask:lineSketchStyleProps xmlns:ask="http://schemas.microsoft.com/office/drawing/2018/sketchyshape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3"/>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pic>
        <p:nvPicPr>
          <p:cNvPr id="2" name="Picture 1">
            <a:extLst>
              <a:ext uri="{FF2B5EF4-FFF2-40B4-BE49-F238E27FC236}">
                <a16:creationId xmlns:a16="http://schemas.microsoft.com/office/drawing/2014/main" id="{30C547CD-EBC6-C0E8-BC40-A2153C1D0AD4}"/>
              </a:ext>
            </a:extLst>
          </p:cNvPr>
          <p:cNvPicPr>
            <a:picLocks noChangeAspect="1"/>
          </p:cNvPicPr>
          <p:nvPr/>
        </p:nvPicPr>
        <p:blipFill>
          <a:blip r:embed="rId5"/>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r:id="rId1" imgW="3398400" imgH="1432440"/>
        </mc:Choice>
        <mc:Fallback>
          <p:control r:id="rId1" imgW="3398400" imgH="1432440">
            <p:pic>
              <p:nvPicPr>
                <p:cNvPr id="3" name="TextBox1">
                  <a:extLst>
                    <a:ext uri="{FF2B5EF4-FFF2-40B4-BE49-F238E27FC236}">
                      <a16:creationId xmlns:a16="http://schemas.microsoft.com/office/drawing/2014/main" id="{66EE5151-667F-5EE8-3CDE-48857A6D36E4}"/>
                    </a:ext>
                  </a:extLst>
                </p:cNvPr>
                <p:cNvPicPr>
                  <a:picLocks/>
                </p:cNvPicPr>
                <p:nvPr/>
              </p:nvPicPr>
              <p:blipFill>
                <a:blip r:embed="rId6"/>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2"/>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3"/>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3"/>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1"/>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6017" y="950638"/>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3"/>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2"/>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6"/>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3"/>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1152</Words>
  <Application>Microsoft Office PowerPoint</Application>
  <PresentationFormat>Widescreen</PresentationFormat>
  <Paragraphs>103</Paragraphs>
  <Slides>38</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Aptos Display</vt:lpstr>
      <vt:lpstr>Arial</vt:lpstr>
      <vt:lpstr>Calibri</vt:lpstr>
      <vt:lpstr>Cambria</vt:lpstr>
      <vt:lpstr>Times New Roman</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2025-03-28T16:38:15Z</dcterms:created>
  <dcterms:modified xsi:type="dcterms:W3CDTF">2025-03-28T16:38:41Z</dcterms:modified>
</cp:coreProperties>
</file>