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1817239721" r:id="rId2"/>
    <p:sldId id="1817239695" r:id="rId3"/>
    <p:sldId id="256" r:id="rId4"/>
    <p:sldId id="264" r:id="rId5"/>
    <p:sldId id="257" r:id="rId6"/>
    <p:sldId id="259" r:id="rId7"/>
    <p:sldId id="260" r:id="rId8"/>
    <p:sldId id="261" r:id="rId9"/>
    <p:sldId id="262" r:id="rId10"/>
    <p:sldId id="263" r:id="rId11"/>
    <p:sldId id="1817239694" r:id="rId12"/>
    <p:sldId id="1817239714" r:id="rId13"/>
    <p:sldId id="1817239715" r:id="rId14"/>
    <p:sldId id="1817239716" r:id="rId15"/>
    <p:sldId id="1817239717" r:id="rId16"/>
    <p:sldId id="1817239697" r:id="rId17"/>
    <p:sldId id="1817239718" r:id="rId18"/>
    <p:sldId id="1817239698" r:id="rId19"/>
    <p:sldId id="1817239712" r:id="rId20"/>
    <p:sldId id="1817239719" r:id="rId21"/>
    <p:sldId id="1817239713" r:id="rId22"/>
    <p:sldId id="1817239720" r:id="rId23"/>
    <p:sldId id="181723970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A13F1E-3CBF-4728-A059-5762A32152DB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8E1124-123A-47C8-BD95-E0E6988E5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830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33010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ô số để đến câu hỏi</a:t>
            </a:r>
          </a:p>
          <a:p>
            <a:r>
              <a:rPr lang="vi-VN" dirty="0"/>
              <a:t>Nhấn vào gấu để đến slide tiếp theo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60497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22721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18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86907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5F213-0F4B-123F-FE9B-102101C8A1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B76439-6A72-A09C-66D1-72F78AA369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E0717-BE08-D288-A224-B56AFF907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BF811-ADA8-478B-904B-EE783B133DD5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C09354-994D-DD86-F87C-A2C10549F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3E4D7-E846-2C1A-FA34-5BB628292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4D641-E73A-46C0-B6CF-9273925D3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294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B702F-F1E5-C4C2-2DFB-2C106D50D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D730E-1A34-E39B-301B-D16373BB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4D7DB-A96B-CFCD-678F-90BB45A6F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BF811-ADA8-478B-904B-EE783B133DD5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33E05-33F0-A39A-9C83-BEAD0EEBE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85873-E6A2-D53B-5CBD-172AB5FB0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4D641-E73A-46C0-B6CF-9273925D3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90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08DB17-8656-8AA0-3872-D43AA2EFCF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24FAFC-8529-24BC-86E2-1E5AE84468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E3D4BA-A54C-B6FD-D937-57C81E165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BF811-ADA8-478B-904B-EE783B133DD5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2B0D0-0970-9EC3-ACD3-8E57C5027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3438BD-AE13-14D5-EACB-CA82BC7E0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4D641-E73A-46C0-B6CF-9273925D3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427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44346-C4C8-CCAF-FB8E-0A4327ABF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43BEB-CA59-C5F9-EA08-02109E0540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3564A-AC5C-E570-8365-5891DA251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BF811-ADA8-478B-904B-EE783B133DD5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7BC11D-B849-5F8A-79C6-D5CA3D877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71F01-EE93-3384-9364-E4976B12A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4D641-E73A-46C0-B6CF-9273925D3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73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EDEA8-766B-05E3-12CD-B0B0F1AD1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F42D39-909F-680E-957F-51C42AD0A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CDD83-E013-FAFB-CCE8-B7465CE21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BF811-ADA8-478B-904B-EE783B133DD5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FDCC88-7EE1-2ED4-EF3B-CE01D5B5D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A5E6A-5287-7D1B-634C-86E1E83B7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4D641-E73A-46C0-B6CF-9273925D3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835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734CD-C2DD-28C3-61FF-76C9C6620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700BD-2543-7817-6E4E-1A2C336525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E9A6BD-7BF6-0350-F1A0-5662A285E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C62C8B-0DE5-6F44-1CD9-5535E8B2B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BF811-ADA8-478B-904B-EE783B133DD5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F31649-2B6B-B29C-9A42-985366DCE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3A8DDE-2D61-DDC3-C6AA-C3AFCA8A7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4D641-E73A-46C0-B6CF-9273925D3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894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226A3-DDCD-0D83-AC7B-760972EC3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1F5E0B-DB75-8125-630B-225924748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74E909-C2BF-1643-D21F-D9FDA545EC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8CB49C-13D4-57D8-406D-CDAF94A35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298FEE-B0B6-FFBC-9B89-9A5E90CFD9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566CF7-4C10-8CC7-6167-5580A2F16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BF811-ADA8-478B-904B-EE783B133DD5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085C37-E9E9-B06F-AF54-D8D97322C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089D19-02C7-E7E4-A97B-AA0740AA2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4D641-E73A-46C0-B6CF-9273925D3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532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F9D60-DC3B-C72A-2D75-C5D0A3B5B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D8CD3C-2C6E-B15C-9A7C-48AE3EAF2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BF811-ADA8-478B-904B-EE783B133DD5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1B5024-C9DA-5C37-35D6-C6F2BB84C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A2E667-5E4C-BF82-97CF-C90BED527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4D641-E73A-46C0-B6CF-9273925D3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240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4853E8-22A8-3132-C543-EECF63E73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BF811-ADA8-478B-904B-EE783B133DD5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CF3A58-D50F-F6AB-5615-0C18CBA27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A57458-C980-56BD-D39F-0838D97B4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4D641-E73A-46C0-B6CF-9273925D3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7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C3521-FA32-1D28-DB80-3C8BE3EB2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830D3-A621-5322-56A7-C273FF2B3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E2526D-039D-D34D-EFF2-5F2FCF75DA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86F247-54D0-A935-AEFD-B89CC27BD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BF811-ADA8-478B-904B-EE783B133DD5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AB1586-4595-9DD6-77C0-37F038F1F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69EB9-C844-1C44-E88A-1610CBD44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4D641-E73A-46C0-B6CF-9273925D3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160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0CAC7-18C7-6524-EDDC-3FA1A82A5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512B92-B0AF-0DD2-7525-11DF3117F5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69E750-14E1-F5B1-403B-94CE89EE8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3EDC32-5530-8B75-F421-45030200F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BF811-ADA8-478B-904B-EE783B133DD5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9BAEC-A465-28FA-2D0B-C34526A60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B47848-7F0A-D527-3B60-7ED8568A7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4D641-E73A-46C0-B6CF-9273925D3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411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E200CB-9DE2-DA61-7103-D780DBEA3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4653C8-6181-FD5A-2BDA-EB109DD7B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4940D2-B57B-02A7-2A2C-F2E739C604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EBF811-ADA8-478B-904B-EE783B133DD5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CE5E14-E28F-AC60-C4BC-CE847223BE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55C25-8700-DF10-84F5-F5A8D6C8DA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84D641-E73A-46C0-B6CF-9273925D3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265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10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image" Target="../media/image37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audio" Target="../media/audio1.wav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9.xml"/><Relationship Id="rId1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slide" Target="slide6.xml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slide" Target="slide8.xml"/><Relationship Id="rId5" Type="http://schemas.openxmlformats.org/officeDocument/2006/relationships/slide" Target="slide5.xml"/><Relationship Id="rId15" Type="http://schemas.openxmlformats.org/officeDocument/2006/relationships/slide" Target="slide10.xml"/><Relationship Id="rId10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slide" Target="slide7.xml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slide" Target="slide4.xml"/><Relationship Id="rId5" Type="http://schemas.openxmlformats.org/officeDocument/2006/relationships/audio" Target="../media/audio4.wav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slide" Target="slide4.xml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NULL"/><Relationship Id="rId12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slide" Target="slide4.xml"/><Relationship Id="rId5" Type="http://schemas.openxmlformats.org/officeDocument/2006/relationships/image" Target="../media/image21.png"/><Relationship Id="rId10" Type="http://schemas.openxmlformats.org/officeDocument/2006/relationships/image" Target="../media/image27.png"/><Relationship Id="rId4" Type="http://schemas.openxmlformats.org/officeDocument/2006/relationships/audio" Target="../media/audio4.wav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slide" Target="slide4.xml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slide" Target="slide4.xml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E139A-79BE-D42B-445F-085B17777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0C001-AFD1-C901-331B-112E6D4CF6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189604-5FDE-FEE2-8B93-8018BBBBD1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27" t="21298" r="8917" b="21298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D71A8C7-C788-BB9A-B55C-0F75A579221A}"/>
                  </a:ext>
                </a:extLst>
              </p:cNvPr>
              <p:cNvSpPr txBox="1"/>
              <p:nvPr/>
            </p:nvSpPr>
            <p:spPr>
              <a:xfrm>
                <a:off x="2863801" y="1260410"/>
                <a:ext cx="6259211" cy="717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𝐔𝐁𝐍𝐃</m:t>
                      </m:r>
                      <m:r>
                        <a:rPr lang="en-US" sz="2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en-US" sz="2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𝐐𝐔</m:t>
                      </m:r>
                      <m:r>
                        <a:rPr lang="en-US" sz="2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Ậ</m:t>
                      </m:r>
                      <m:r>
                        <a:rPr lang="en-US" sz="2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𝐍</m:t>
                      </m:r>
                      <m:r>
                        <a:rPr lang="en-US" sz="2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en-US" sz="2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𝐃</m:t>
                      </m:r>
                      <m:r>
                        <a:rPr lang="en-US" sz="2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ƯƠ</m:t>
                      </m:r>
                      <m:r>
                        <a:rPr lang="en-US" sz="2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𝐍𝐆</m:t>
                      </m:r>
                      <m:r>
                        <a:rPr lang="en-US" sz="2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a:rPr lang="en-US" sz="2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𝐊𝐈𝐍𝐇</m:t>
                      </m:r>
                    </m:oMath>
                  </m:oMathPara>
                </a14:m>
                <a:endParaRPr lang="en-US" sz="2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>
                  <a:defRPr/>
                </a:pPr>
                <a:r>
                  <a:rPr kumimoji="0" lang="en-US" sz="2000" b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</a:rPr>
                  <a:t>TRƯỜNG TIỂU HỌC ANH DŨNG</a:t>
                </a:r>
                <a:endParaRPr kumimoji="0" lang="vi-VN" sz="2000" b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D71A8C7-C788-BB9A-B55C-0F75A57922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3801" y="1260410"/>
                <a:ext cx="6259211" cy="717632"/>
              </a:xfrm>
              <a:prstGeom prst="rect">
                <a:avLst/>
              </a:prstGeom>
              <a:blipFill>
                <a:blip r:embed="rId3"/>
                <a:stretch>
                  <a:fillRect b="-145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3657969-FACF-19BE-1CB3-7E6EBEEC6EC8}"/>
              </a:ext>
            </a:extLst>
          </p:cNvPr>
          <p:cNvSpPr txBox="1"/>
          <p:nvPr/>
        </p:nvSpPr>
        <p:spPr>
          <a:xfrm>
            <a:off x="1033318" y="2791635"/>
            <a:ext cx="9920176" cy="2419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 TOÁN</a:t>
            </a:r>
          </a:p>
          <a:p>
            <a:pPr algn="ctr">
              <a:lnSpc>
                <a:spcPct val="150000"/>
              </a:lnSpc>
            </a:pP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57: CỘNG, TRỪ SỐ ĐO THỜI GIAN</a:t>
            </a:r>
          </a:p>
          <a:p>
            <a:pPr algn="ctr">
              <a:lnSpc>
                <a:spcPct val="150000"/>
              </a:lnSpc>
            </a:pP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795613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51273A4-FE89-4D27-9C34-ED48AB2C7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005" y="-108488"/>
            <a:ext cx="12439973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9085312" y="631123"/>
            <a:ext cx="2109779" cy="1088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183298-CCD7-4FA5-A4F3-4A12CFDF855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806" y="3005868"/>
            <a:ext cx="3264535" cy="3852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908288" y="420670"/>
            <a:ext cx="938436" cy="19024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7C1E78-D031-1713-7CFD-E28D3A05A3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24181" y="1553669"/>
            <a:ext cx="14782323" cy="25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5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63307 -0.01805 " pathEditMode="relative" rAng="0" ptsTypes="AA">
                                      <p:cBhvr>
                                        <p:cTn id="9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54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running on a road&#10;&#10;Description automatically generated">
            <a:extLst>
              <a:ext uri="{FF2B5EF4-FFF2-40B4-BE49-F238E27FC236}">
                <a16:creationId xmlns:a16="http://schemas.microsoft.com/office/drawing/2014/main" id="{F5B2743D-3116-8B7D-67CD-14D220AA41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08" y="0"/>
            <a:ext cx="12245186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1976C40-580D-D7FA-32C3-272036037E31}"/>
              </a:ext>
            </a:extLst>
          </p:cNvPr>
          <p:cNvSpPr/>
          <p:nvPr/>
        </p:nvSpPr>
        <p:spPr>
          <a:xfrm>
            <a:off x="514351" y="1839691"/>
            <a:ext cx="10969750" cy="3502748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993EB3-DF30-C4C8-7C25-3F3FBB2C1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3174" y="463112"/>
            <a:ext cx="3505504" cy="1048603"/>
          </a:xfrm>
          <a:prstGeom prst="rect">
            <a:avLst/>
          </a:prstGeom>
        </p:spPr>
      </p:pic>
      <p:pic>
        <p:nvPicPr>
          <p:cNvPr id="20" name="Picture 19" descr="A green and white logo&#10;&#10;Description automatically generated">
            <a:extLst>
              <a:ext uri="{FF2B5EF4-FFF2-40B4-BE49-F238E27FC236}">
                <a16:creationId xmlns:a16="http://schemas.microsoft.com/office/drawing/2014/main" id="{9A8FCE89-508C-3585-E53D-2FFD36C44B7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45" y="147815"/>
            <a:ext cx="1431773" cy="14317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FEA598-12C4-2153-C12D-B57FAF5577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1849" y="2128134"/>
            <a:ext cx="8425402" cy="3036071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8C04DE1-0137-0AC4-5EAB-8780EEA6D6A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F563B6A-1F17-A7F3-EA0E-FCB2A07DBE8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5124" y="28575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1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477102-2605-7DC9-915A-9A0F87EF5B68}"/>
              </a:ext>
            </a:extLst>
          </p:cNvPr>
          <p:cNvSpPr/>
          <p:nvPr/>
        </p:nvSpPr>
        <p:spPr>
          <a:xfrm>
            <a:off x="1991086" y="1252616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green and red letters&#10;&#10;Description automatically generated">
            <a:extLst>
              <a:ext uri="{FF2B5EF4-FFF2-40B4-BE49-F238E27FC236}">
                <a16:creationId xmlns:a16="http://schemas.microsoft.com/office/drawing/2014/main" id="{B8B6DC6B-839D-04D5-D9AD-D221839C49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848" y="2128416"/>
            <a:ext cx="8209304" cy="219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7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148590"/>
            <a:ext cx="11669712" cy="632394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80A91E-0F1D-518D-D0FD-29826243EE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4944" y="844867"/>
            <a:ext cx="9073515" cy="5432624"/>
          </a:xfrm>
          <a:prstGeom prst="rect">
            <a:avLst/>
          </a:prstGeom>
        </p:spPr>
      </p:pic>
      <p:pic>
        <p:nvPicPr>
          <p:cNvPr id="13" name="Picture 12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07C2A9C9-B42E-0AB8-1F37-EDA6C50FFF5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588" y="4247198"/>
            <a:ext cx="119371" cy="45719"/>
          </a:xfrm>
          <a:prstGeom prst="rect">
            <a:avLst/>
          </a:prstGeom>
        </p:spPr>
      </p:pic>
      <p:pic>
        <p:nvPicPr>
          <p:cNvPr id="24" name="1 (1)">
            <a:hlinkClick r:id="" action="ppaction://media"/>
            <a:extLst>
              <a:ext uri="{FF2B5EF4-FFF2-40B4-BE49-F238E27FC236}">
                <a16:creationId xmlns:a16="http://schemas.microsoft.com/office/drawing/2014/main" id="{D6D92816-F726-9DDB-E370-625299E28E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59460" y="676910"/>
            <a:ext cx="406400" cy="406400"/>
          </a:xfrm>
          <a:prstGeom prst="rect">
            <a:avLst/>
          </a:prstGeom>
        </p:spPr>
      </p:pic>
      <p:pic>
        <p:nvPicPr>
          <p:cNvPr id="25" name="Picture 24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2DBAD368-C778-3E89-8DD6-0D102E2ECED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34841" flipV="1">
            <a:off x="6290143" y="2984111"/>
            <a:ext cx="195367" cy="74825"/>
          </a:xfrm>
          <a:prstGeom prst="rect">
            <a:avLst/>
          </a:prstGeom>
        </p:spPr>
      </p:pic>
      <p:pic>
        <p:nvPicPr>
          <p:cNvPr id="26" name="2 (1)">
            <a:hlinkClick r:id="" action="ppaction://media"/>
            <a:extLst>
              <a:ext uri="{FF2B5EF4-FFF2-40B4-BE49-F238E27FC236}">
                <a16:creationId xmlns:a16="http://schemas.microsoft.com/office/drawing/2014/main" id="{A6C06BD6-045C-509F-4417-357384E89D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70890" y="1465580"/>
            <a:ext cx="406400" cy="406400"/>
          </a:xfrm>
          <a:prstGeom prst="rect">
            <a:avLst/>
          </a:prstGeom>
        </p:spPr>
      </p:pic>
      <p:pic>
        <p:nvPicPr>
          <p:cNvPr id="29" name="Picture 28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D48D8D4E-713D-A01F-125E-E59DF5AC3F8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34841" flipH="1" flipV="1">
            <a:off x="6947519" y="3779405"/>
            <a:ext cx="119372" cy="45719"/>
          </a:xfrm>
          <a:prstGeom prst="rect">
            <a:avLst/>
          </a:prstGeom>
        </p:spPr>
      </p:pic>
      <p:pic>
        <p:nvPicPr>
          <p:cNvPr id="30" name="3 (1)">
            <a:hlinkClick r:id="" action="ppaction://media"/>
            <a:extLst>
              <a:ext uri="{FF2B5EF4-FFF2-40B4-BE49-F238E27FC236}">
                <a16:creationId xmlns:a16="http://schemas.microsoft.com/office/drawing/2014/main" id="{7712132B-28F9-62DA-BDB4-4F82CBA08CA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6130" y="2168896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B7417B-0E11-F26F-F79E-058F7F6484A1}"/>
              </a:ext>
            </a:extLst>
          </p:cNvPr>
          <p:cNvSpPr txBox="1"/>
          <p:nvPr/>
        </p:nvSpPr>
        <p:spPr>
          <a:xfrm>
            <a:off x="3989070" y="262890"/>
            <a:ext cx="428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CỘNG SỐ ĐO THỜI GIAN</a:t>
            </a:r>
          </a:p>
        </p:txBody>
      </p:sp>
    </p:spTree>
    <p:extLst>
      <p:ext uri="{BB962C8B-B14F-4D97-AF65-F5344CB8AC3E}">
        <p14:creationId xmlns:p14="http://schemas.microsoft.com/office/powerpoint/2010/main" val="98352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68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73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9448601-25CD-3AF2-FA7F-3A10D135BB11}"/>
              </a:ext>
            </a:extLst>
          </p:cNvPr>
          <p:cNvSpPr/>
          <p:nvPr/>
        </p:nvSpPr>
        <p:spPr>
          <a:xfrm>
            <a:off x="3017520" y="742950"/>
            <a:ext cx="589788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636DE5-A762-2469-207B-952E8F057497}"/>
              </a:ext>
            </a:extLst>
          </p:cNvPr>
          <p:cNvSpPr txBox="1"/>
          <p:nvPr/>
        </p:nvSpPr>
        <p:spPr>
          <a:xfrm>
            <a:off x="3440430" y="1863090"/>
            <a:ext cx="5349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1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C24899C-9FB8-35F8-B520-C0CFA83DDD22}"/>
              </a:ext>
            </a:extLst>
          </p:cNvPr>
          <p:cNvCxnSpPr/>
          <p:nvPr/>
        </p:nvCxnSpPr>
        <p:spPr>
          <a:xfrm>
            <a:off x="4834890" y="3063240"/>
            <a:ext cx="2777490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D6EABAB-C707-A66D-7497-88AB46EFA4B3}"/>
              </a:ext>
            </a:extLst>
          </p:cNvPr>
          <p:cNvSpPr txBox="1"/>
          <p:nvPr/>
        </p:nvSpPr>
        <p:spPr>
          <a:xfrm>
            <a:off x="4194810" y="2251710"/>
            <a:ext cx="52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8A4A53-F495-5828-5C40-37C2D4205CD6}"/>
              </a:ext>
            </a:extLst>
          </p:cNvPr>
          <p:cNvSpPr txBox="1"/>
          <p:nvPr/>
        </p:nvSpPr>
        <p:spPr>
          <a:xfrm>
            <a:off x="3531870" y="3074670"/>
            <a:ext cx="534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0E8774-90A0-1A13-E4AD-3CCB14F6ECC6}"/>
              </a:ext>
            </a:extLst>
          </p:cNvPr>
          <p:cNvSpPr txBox="1"/>
          <p:nvPr/>
        </p:nvSpPr>
        <p:spPr>
          <a:xfrm>
            <a:off x="1017270" y="4103370"/>
            <a:ext cx="11281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19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20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4" name="Picture 1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898AE69-BE3C-3976-3854-29AA589711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6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477102-2605-7DC9-915A-9A0F87EF5B68}"/>
              </a:ext>
            </a:extLst>
          </p:cNvPr>
          <p:cNvSpPr/>
          <p:nvPr/>
        </p:nvSpPr>
        <p:spPr>
          <a:xfrm>
            <a:off x="1916658" y="1114393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yellow and blue letters&#10;&#10;Description automatically generated">
            <a:extLst>
              <a:ext uri="{FF2B5EF4-FFF2-40B4-BE49-F238E27FC236}">
                <a16:creationId xmlns:a16="http://schemas.microsoft.com/office/drawing/2014/main" id="{D3A22FFD-A6D3-CAC5-A3E2-BD071BE881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976" y="1803407"/>
            <a:ext cx="8092440" cy="282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9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39E988-58CE-ED4A-558D-2BDDE1A77F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24" y="562093"/>
            <a:ext cx="3033712" cy="7916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770874-9DAE-21BC-270D-7FCA5DADE5B9}"/>
              </a:ext>
            </a:extLst>
          </p:cNvPr>
          <p:cNvSpPr txBox="1"/>
          <p:nvPr/>
        </p:nvSpPr>
        <p:spPr>
          <a:xfrm>
            <a:off x="3946524" y="485417"/>
            <a:ext cx="2385696" cy="868323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C7F162"/>
            </a:solidFill>
          </a:ln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a) </a:t>
            </a:r>
            <a:r>
              <a:rPr lang="en-US" sz="45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Tính</a:t>
            </a:r>
            <a:endParaRPr lang="en-US" sz="45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pic>
        <p:nvPicPr>
          <p:cNvPr id="23" name="Picture 22" descr="A blue notepad with a face&#10;&#10;Description automatically generated">
            <a:extLst>
              <a:ext uri="{FF2B5EF4-FFF2-40B4-BE49-F238E27FC236}">
                <a16:creationId xmlns:a16="http://schemas.microsoft.com/office/drawing/2014/main" id="{3C202A1C-2077-0B42-20CA-E670FA3195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1" b="90709" l="10000" r="90000">
                        <a14:foregroundMark x1="40217" y1="90709" x2="40217" y2="90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614">
            <a:off x="10420416" y="272364"/>
            <a:ext cx="1617526" cy="1659118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572452A-A453-CD33-EB6B-B8952ACC825F}"/>
              </a:ext>
            </a:extLst>
          </p:cNvPr>
          <p:cNvSpPr/>
          <p:nvPr/>
        </p:nvSpPr>
        <p:spPr>
          <a:xfrm>
            <a:off x="731520" y="1863090"/>
            <a:ext cx="626364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+ 2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6958C58-C6BC-9926-5B45-605835A25069}"/>
              </a:ext>
            </a:extLst>
          </p:cNvPr>
          <p:cNvSpPr/>
          <p:nvPr/>
        </p:nvSpPr>
        <p:spPr>
          <a:xfrm>
            <a:off x="857250" y="4160520"/>
            <a:ext cx="620649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+ 5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9F10769-15AB-C4E3-A3DD-F8DBE61716E9}"/>
              </a:ext>
            </a:extLst>
          </p:cNvPr>
          <p:cNvSpPr txBox="1"/>
          <p:nvPr/>
        </p:nvSpPr>
        <p:spPr>
          <a:xfrm>
            <a:off x="7063740" y="1988820"/>
            <a:ext cx="348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16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BD45B2D-1FD0-AC1E-CE1B-22084CC7CAEC}"/>
              </a:ext>
            </a:extLst>
          </p:cNvPr>
          <p:cNvSpPr txBox="1"/>
          <p:nvPr/>
        </p:nvSpPr>
        <p:spPr>
          <a:xfrm>
            <a:off x="7098030" y="4274820"/>
            <a:ext cx="348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15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45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7" grpId="0" animBg="1"/>
      <p:bldP spid="38" grpId="0" animBg="1"/>
      <p:bldP spid="39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3" name="Picture 22" descr="A blue notepad with a face&#10;&#10;Description automatically generated">
            <a:extLst>
              <a:ext uri="{FF2B5EF4-FFF2-40B4-BE49-F238E27FC236}">
                <a16:creationId xmlns:a16="http://schemas.microsoft.com/office/drawing/2014/main" id="{3C202A1C-2077-0B42-20CA-E670FA3195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1" b="90709" l="10000" r="90000">
                        <a14:foregroundMark x1="40217" y1="90709" x2="40217" y2="90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614">
            <a:off x="10420416" y="272364"/>
            <a:ext cx="1617526" cy="16591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91CCBE-2FC0-DC75-770A-6090B0514F29}"/>
              </a:ext>
            </a:extLst>
          </p:cNvPr>
          <p:cNvSpPr txBox="1"/>
          <p:nvPr/>
        </p:nvSpPr>
        <p:spPr>
          <a:xfrm>
            <a:off x="822960" y="1314450"/>
            <a:ext cx="105613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A. 14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B. 14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C. 14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55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C6EF140-C779-5004-B6C7-CF87F8D89233}"/>
              </a:ext>
            </a:extLst>
          </p:cNvPr>
          <p:cNvSpPr/>
          <p:nvPr/>
        </p:nvSpPr>
        <p:spPr>
          <a:xfrm>
            <a:off x="708660" y="5063490"/>
            <a:ext cx="731520" cy="64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41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0974E6-47F5-AA74-0E27-993DE558A864}"/>
              </a:ext>
            </a:extLst>
          </p:cNvPr>
          <p:cNvSpPr txBox="1"/>
          <p:nvPr/>
        </p:nvSpPr>
        <p:spPr>
          <a:xfrm>
            <a:off x="2245422" y="208950"/>
            <a:ext cx="3675318" cy="783193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C7F162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Tính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theo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mẫu</a:t>
            </a:r>
            <a:endParaRPr lang="en-US" sz="4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845567-0D51-AAE1-CC06-2E6BD01C31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15" y="158610"/>
            <a:ext cx="1880845" cy="79009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0F96CE4-42D7-6C9F-D7CD-3030B35C1BD9}"/>
              </a:ext>
            </a:extLst>
          </p:cNvPr>
          <p:cNvSpPr/>
          <p:nvPr/>
        </p:nvSpPr>
        <p:spPr>
          <a:xfrm>
            <a:off x="365112" y="1583752"/>
            <a:ext cx="11442077" cy="4959646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FBA2974-E421-04CE-D4DE-4EFAF346A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602" y="2182177"/>
            <a:ext cx="10353675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3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0FEB10-7575-902F-9C6A-7D6C357B085E}"/>
              </a:ext>
            </a:extLst>
          </p:cNvPr>
          <p:cNvSpPr/>
          <p:nvPr/>
        </p:nvSpPr>
        <p:spPr>
          <a:xfrm>
            <a:off x="2686050" y="960120"/>
            <a:ext cx="652653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10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+ 2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9FA807-EAB9-881F-6E82-51B58A70F756}"/>
              </a:ext>
            </a:extLst>
          </p:cNvPr>
          <p:cNvSpPr txBox="1"/>
          <p:nvPr/>
        </p:nvSpPr>
        <p:spPr>
          <a:xfrm>
            <a:off x="3440430" y="1863090"/>
            <a:ext cx="5349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2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D371C5-EAE5-6383-F5BB-37C249A2BA8E}"/>
              </a:ext>
            </a:extLst>
          </p:cNvPr>
          <p:cNvSpPr txBox="1"/>
          <p:nvPr/>
        </p:nvSpPr>
        <p:spPr>
          <a:xfrm>
            <a:off x="4194810" y="2251710"/>
            <a:ext cx="52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C5F537-4AFB-0913-6480-D3FDC8951853}"/>
              </a:ext>
            </a:extLst>
          </p:cNvPr>
          <p:cNvSpPr txBox="1"/>
          <p:nvPr/>
        </p:nvSpPr>
        <p:spPr>
          <a:xfrm>
            <a:off x="3531870" y="3074670"/>
            <a:ext cx="534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75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772A440-C9DA-088F-A290-DC03957176DD}"/>
              </a:ext>
            </a:extLst>
          </p:cNvPr>
          <p:cNvCxnSpPr/>
          <p:nvPr/>
        </p:nvCxnSpPr>
        <p:spPr>
          <a:xfrm>
            <a:off x="4834890" y="3063240"/>
            <a:ext cx="2777490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8585B0C-1E96-989D-4307-0C7319F5C86C}"/>
              </a:ext>
            </a:extLst>
          </p:cNvPr>
          <p:cNvSpPr txBox="1"/>
          <p:nvPr/>
        </p:nvSpPr>
        <p:spPr>
          <a:xfrm>
            <a:off x="1062990" y="3851910"/>
            <a:ext cx="9658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(75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0515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/>
      <p:bldP spid="25" grpId="0"/>
      <p:bldP spid="26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477102-2605-7DC9-915A-9A0F87EF5B68}"/>
              </a:ext>
            </a:extLst>
          </p:cNvPr>
          <p:cNvSpPr/>
          <p:nvPr/>
        </p:nvSpPr>
        <p:spPr>
          <a:xfrm>
            <a:off x="1906025" y="1178189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9A8A9D-B445-E6C2-B816-61ECD7F95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283" y="1818886"/>
            <a:ext cx="9741192" cy="233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1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0FEB10-7575-902F-9C6A-7D6C357B085E}"/>
              </a:ext>
            </a:extLst>
          </p:cNvPr>
          <p:cNvSpPr/>
          <p:nvPr/>
        </p:nvSpPr>
        <p:spPr>
          <a:xfrm>
            <a:off x="2686050" y="960120"/>
            <a:ext cx="652653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2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9FA807-EAB9-881F-6E82-51B58A70F756}"/>
              </a:ext>
            </a:extLst>
          </p:cNvPr>
          <p:cNvSpPr txBox="1"/>
          <p:nvPr/>
        </p:nvSpPr>
        <p:spPr>
          <a:xfrm>
            <a:off x="3440430" y="1863090"/>
            <a:ext cx="5349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0"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D371C5-EAE5-6383-F5BB-37C249A2BA8E}"/>
              </a:ext>
            </a:extLst>
          </p:cNvPr>
          <p:cNvSpPr txBox="1"/>
          <p:nvPr/>
        </p:nvSpPr>
        <p:spPr>
          <a:xfrm>
            <a:off x="4194810" y="2251710"/>
            <a:ext cx="52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C5F537-4AFB-0913-6480-D3FDC8951853}"/>
              </a:ext>
            </a:extLst>
          </p:cNvPr>
          <p:cNvSpPr txBox="1"/>
          <p:nvPr/>
        </p:nvSpPr>
        <p:spPr>
          <a:xfrm>
            <a:off x="3531870" y="3074670"/>
            <a:ext cx="534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772A440-C9DA-088F-A290-DC03957176DD}"/>
              </a:ext>
            </a:extLst>
          </p:cNvPr>
          <p:cNvCxnSpPr/>
          <p:nvPr/>
        </p:nvCxnSpPr>
        <p:spPr>
          <a:xfrm>
            <a:off x="4732020" y="3063240"/>
            <a:ext cx="2777490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8585B0C-1E96-989D-4307-0C7319F5C86C}"/>
              </a:ext>
            </a:extLst>
          </p:cNvPr>
          <p:cNvSpPr txBox="1"/>
          <p:nvPr/>
        </p:nvSpPr>
        <p:spPr>
          <a:xfrm>
            <a:off x="1062990" y="3851910"/>
            <a:ext cx="9658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(60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lvl="0"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48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/>
      <p:bldP spid="25" grpId="0"/>
      <p:bldP spid="26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477102-2605-7DC9-915A-9A0F87EF5B68}"/>
              </a:ext>
            </a:extLst>
          </p:cNvPr>
          <p:cNvSpPr/>
          <p:nvPr/>
        </p:nvSpPr>
        <p:spPr>
          <a:xfrm>
            <a:off x="1980453" y="1210086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6A32462F-7AE5-3BDF-BD5A-A3295AFD5C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99" y="1312399"/>
            <a:ext cx="10985944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4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0FEB10-7575-902F-9C6A-7D6C357B085E}"/>
              </a:ext>
            </a:extLst>
          </p:cNvPr>
          <p:cNvSpPr/>
          <p:nvPr/>
        </p:nvSpPr>
        <p:spPr>
          <a:xfrm>
            <a:off x="2686050" y="365760"/>
            <a:ext cx="652653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873353-00E9-F7FA-C105-A1035BCD432C}"/>
              </a:ext>
            </a:extLst>
          </p:cNvPr>
          <p:cNvSpPr txBox="1"/>
          <p:nvPr/>
        </p:nvSpPr>
        <p:spPr>
          <a:xfrm>
            <a:off x="480060" y="1245870"/>
            <a:ext cx="110070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ô tô đến trường học đưa học sinh đi thăm Lăng Bác lúc 8 giờ. Tổng thời gian ô tô đi từ trường đến Lăng Bác rồi quay về trường là 50 phút. Hỏi học sinh về đến trường lúc mấy giờ, biết thời gian thăm Lăng Bác là 1 giờ 30 phút?</a:t>
            </a: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giờ 10 phút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   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giờ 15 phút</a:t>
            </a: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9 giờ 30 phút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   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 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 giờ 20 phút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04E71E-843D-635B-EAF7-D596194C18E2}"/>
              </a:ext>
            </a:extLst>
          </p:cNvPr>
          <p:cNvSpPr txBox="1"/>
          <p:nvPr/>
        </p:nvSpPr>
        <p:spPr>
          <a:xfrm>
            <a:off x="1645920" y="4812030"/>
            <a:ext cx="87210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 sinh về đến trường vào thời gian là: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giờ + 50 phút + 1 giờ 30 phút = 10 giờ 20 phút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44DC195-6A51-47DD-7158-0FF8F2E99E3A}"/>
              </a:ext>
            </a:extLst>
          </p:cNvPr>
          <p:cNvSpPr/>
          <p:nvPr/>
        </p:nvSpPr>
        <p:spPr>
          <a:xfrm>
            <a:off x="5783580" y="3669030"/>
            <a:ext cx="731520" cy="64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03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BF79873-9FC9-57F6-37BC-C2572228719B}"/>
              </a:ext>
            </a:extLst>
          </p:cNvPr>
          <p:cNvSpPr/>
          <p:nvPr/>
        </p:nvSpPr>
        <p:spPr>
          <a:xfrm>
            <a:off x="2939649" y="1535453"/>
            <a:ext cx="8471701" cy="3896352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9" name="Picture 18" descr="A cartoon of a child holding a book&#10;&#10;Description automatically generated">
            <a:extLst>
              <a:ext uri="{FF2B5EF4-FFF2-40B4-BE49-F238E27FC236}">
                <a16:creationId xmlns:a16="http://schemas.microsoft.com/office/drawing/2014/main" id="{96351126-A627-F59E-C8D7-B22CFFE9F2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82" b="99561" l="2981" r="95935">
                        <a14:foregroundMark x1="56640" y1="4539" x2="95393" y2="24597"/>
                        <a14:foregroundMark x1="13821" y1="14934" x2="60163" y2="3807"/>
                        <a14:foregroundMark x1="89702" y1="8931" x2="91599" y2="61786"/>
                        <a14:foregroundMark x1="37940" y1="2928" x2="18970" y2="12152"/>
                        <a14:foregroundMark x1="18970" y1="12152" x2="11924" y2="25769"/>
                        <a14:foregroundMark x1="6504" y1="22840" x2="13821" y2="50220"/>
                        <a14:foregroundMark x1="13821" y1="50220" x2="22764" y2="61054"/>
                        <a14:foregroundMark x1="22764" y1="61054" x2="23848" y2="61201"/>
                        <a14:foregroundMark x1="81030" y1="38507" x2="83198" y2="59736"/>
                        <a14:foregroundMark x1="83198" y1="59736" x2="85908" y2="63250"/>
                        <a14:foregroundMark x1="65583" y1="55198" x2="65583" y2="63250"/>
                        <a14:foregroundMark x1="73713" y1="64568" x2="76152" y2="68521"/>
                        <a14:foregroundMark x1="33604" y1="57247" x2="42818" y2="73206"/>
                        <a14:foregroundMark x1="42818" y1="73206" x2="42818" y2="78184"/>
                        <a14:foregroundMark x1="42276" y1="8931" x2="27371" y2="22255"/>
                        <a14:foregroundMark x1="27371" y1="22255" x2="25745" y2="22840"/>
                        <a14:foregroundMark x1="44173" y1="8931" x2="36585" y2="19473"/>
                        <a14:foregroundMark x1="73713" y1="43192" x2="78320" y2="58126"/>
                        <a14:foregroundMark x1="78320" y1="58126" x2="78591" y2="58419"/>
                        <a14:foregroundMark x1="74255" y1="56808" x2="14634" y2="55344"/>
                        <a14:foregroundMark x1="14634" y1="55344" x2="23306" y2="68228"/>
                        <a14:foregroundMark x1="23306" y1="68228" x2="34417" y2="70571"/>
                        <a14:foregroundMark x1="75068" y1="52123" x2="59079" y2="52562"/>
                        <a14:foregroundMark x1="7859" y1="52123" x2="12195" y2="66618"/>
                        <a14:foregroundMark x1="12195" y1="66618" x2="26829" y2="69546"/>
                        <a14:foregroundMark x1="23848" y1="93119" x2="66938" y2="92387"/>
                        <a14:foregroundMark x1="66938" y1="92387" x2="85366" y2="93411"/>
                        <a14:foregroundMark x1="79133" y1="82723" x2="88076" y2="99561"/>
                        <a14:foregroundMark x1="89702" y1="66764" x2="95935" y2="55198"/>
                        <a14:foregroundMark x1="95935" y1="55198" x2="95935" y2="52416"/>
                        <a14:foregroundMark x1="66396" y1="62079" x2="45528" y2="66471"/>
                        <a14:foregroundMark x1="13279" y1="50073" x2="39566" y2="50220"/>
                        <a14:foregroundMark x1="39566" y1="50220" x2="50136" y2="52562"/>
                        <a14:foregroundMark x1="2981" y1="19912" x2="36043" y2="18009"/>
                        <a14:foregroundMark x1="36043" y1="18009" x2="36856" y2="17570"/>
                        <a14:foregroundMark x1="41734" y1="4100" x2="76423" y2="8638"/>
                        <a14:foregroundMark x1="76423" y1="8638" x2="86721" y2="12592"/>
                        <a14:foregroundMark x1="55827" y1="6881" x2="72358" y2="14348"/>
                        <a14:foregroundMark x1="72358" y1="14348" x2="78591" y2="20205"/>
                        <a14:foregroundMark x1="54743" y1="11859" x2="62060" y2="21230"/>
                        <a14:foregroundMark x1="4065" y1="29136" x2="10298" y2="37921"/>
                        <a14:foregroundMark x1="94580" y1="27233" x2="92954" y2="3352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3" y="732734"/>
            <a:ext cx="3309257" cy="6125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226183-6CA2-BDC9-7CAA-4B998256A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785" y="1705005"/>
            <a:ext cx="7959428" cy="3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03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3005" y="-108488"/>
            <a:ext cx="12439973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4942" y="168580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pic>
        <p:nvPicPr>
          <p:cNvPr id="2" name="5cf0516366c93">
            <a:hlinkClick r:id="" action="ppaction://media"/>
            <a:extLst>
              <a:ext uri="{FF2B5EF4-FFF2-40B4-BE49-F238E27FC236}">
                <a16:creationId xmlns:a16="http://schemas.microsoft.com/office/drawing/2014/main" id="{B9955C6B-A8ED-6A35-C236-486562484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909789" y="-108488"/>
            <a:ext cx="890931" cy="890931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7117FB7-0B1A-568B-71E0-99F55284CD70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6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4176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A08AB2-E1BB-A19F-4108-D57737E2E4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27" t="21298" r="8917" b="21298"/>
          <a:stretch/>
        </p:blipFill>
        <p:spPr>
          <a:xfrm>
            <a:off x="-1" y="-38099"/>
            <a:ext cx="12192001" cy="6858000"/>
          </a:xfrm>
          <a:prstGeom prst="rect">
            <a:avLst/>
          </a:prstGeom>
        </p:spPr>
      </p:pic>
      <p:pic>
        <p:nvPicPr>
          <p:cNvPr id="4475" name="Picture 4474">
            <a:hlinkClick r:id="rId5" action="ppaction://hlinksldjump"/>
            <a:extLst>
              <a:ext uri="{FF2B5EF4-FFF2-40B4-BE49-F238E27FC236}">
                <a16:creationId xmlns:a16="http://schemas.microsoft.com/office/drawing/2014/main" id="{46C8EF24-6065-0F34-D8FB-084DBFC5BA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9173" y="2412912"/>
            <a:ext cx="1719221" cy="1926503"/>
          </a:xfrm>
          <a:prstGeom prst="rect">
            <a:avLst/>
          </a:prstGeom>
        </p:spPr>
      </p:pic>
      <p:pic>
        <p:nvPicPr>
          <p:cNvPr id="4476" name="Picture 4475">
            <a:hlinkClick r:id="rId7" action="ppaction://hlinksldjump"/>
            <a:extLst>
              <a:ext uri="{FF2B5EF4-FFF2-40B4-BE49-F238E27FC236}">
                <a16:creationId xmlns:a16="http://schemas.microsoft.com/office/drawing/2014/main" id="{5BB1ED31-2F21-021D-9B52-2AF7952B47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9585" y="2403222"/>
            <a:ext cx="1719221" cy="1926503"/>
          </a:xfrm>
          <a:prstGeom prst="rect">
            <a:avLst/>
          </a:prstGeom>
        </p:spPr>
      </p:pic>
      <p:pic>
        <p:nvPicPr>
          <p:cNvPr id="4477" name="Picture 4476">
            <a:hlinkClick r:id="rId9" action="ppaction://hlinksldjump"/>
            <a:extLst>
              <a:ext uri="{FF2B5EF4-FFF2-40B4-BE49-F238E27FC236}">
                <a16:creationId xmlns:a16="http://schemas.microsoft.com/office/drawing/2014/main" id="{40F84F65-006B-6F3D-61CF-0183ABA128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47632" y="2404946"/>
            <a:ext cx="1719221" cy="1926503"/>
          </a:xfrm>
          <a:prstGeom prst="rect">
            <a:avLst/>
          </a:prstGeom>
        </p:spPr>
      </p:pic>
      <p:pic>
        <p:nvPicPr>
          <p:cNvPr id="4478" name="Picture 4477">
            <a:hlinkClick r:id="rId11" action="ppaction://hlinksldjump"/>
            <a:extLst>
              <a:ext uri="{FF2B5EF4-FFF2-40B4-BE49-F238E27FC236}">
                <a16:creationId xmlns:a16="http://schemas.microsoft.com/office/drawing/2014/main" id="{E3399BF2-97A2-5856-C18F-22202EB58B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96454" y="4655767"/>
            <a:ext cx="1719221" cy="1926503"/>
          </a:xfrm>
          <a:prstGeom prst="rect">
            <a:avLst/>
          </a:prstGeom>
        </p:spPr>
      </p:pic>
      <p:pic>
        <p:nvPicPr>
          <p:cNvPr id="4479" name="Picture 4478">
            <a:hlinkClick r:id="rId13" action="ppaction://hlinksldjump"/>
            <a:extLst>
              <a:ext uri="{FF2B5EF4-FFF2-40B4-BE49-F238E27FC236}">
                <a16:creationId xmlns:a16="http://schemas.microsoft.com/office/drawing/2014/main" id="{0E913CFE-E9C5-9F68-7A0C-FED28666AE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22308" y="4548039"/>
            <a:ext cx="1731414" cy="1926503"/>
          </a:xfrm>
          <a:prstGeom prst="rect">
            <a:avLst/>
          </a:prstGeom>
        </p:spPr>
      </p:pic>
      <p:pic>
        <p:nvPicPr>
          <p:cNvPr id="4453" name="Picture 4452">
            <a:hlinkClick r:id="rId15" action="ppaction://hlinksldjump"/>
            <a:extLst>
              <a:ext uri="{FF2B5EF4-FFF2-40B4-BE49-F238E27FC236}">
                <a16:creationId xmlns:a16="http://schemas.microsoft.com/office/drawing/2014/main" id="{12B00578-F664-CCF3-353F-C37C047651FB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" y="3429000"/>
            <a:ext cx="2885378" cy="3429000"/>
          </a:xfrm>
          <a:prstGeom prst="rect">
            <a:avLst/>
          </a:prstGeom>
        </p:spPr>
      </p:pic>
      <p:pic>
        <p:nvPicPr>
          <p:cNvPr id="4458" name="Picture 4457">
            <a:extLst>
              <a:ext uri="{FF2B5EF4-FFF2-40B4-BE49-F238E27FC236}">
                <a16:creationId xmlns:a16="http://schemas.microsoft.com/office/drawing/2014/main" id="{458ADE0B-9B21-B0E6-8CCD-803EC306A11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23354" y="3543924"/>
            <a:ext cx="1719221" cy="651012"/>
          </a:xfrm>
          <a:prstGeom prst="rect">
            <a:avLst/>
          </a:prstGeom>
        </p:spPr>
      </p:pic>
      <p:pic>
        <p:nvPicPr>
          <p:cNvPr id="4459" name="Picture 4458">
            <a:extLst>
              <a:ext uri="{FF2B5EF4-FFF2-40B4-BE49-F238E27FC236}">
                <a16:creationId xmlns:a16="http://schemas.microsoft.com/office/drawing/2014/main" id="{D170A954-773C-F879-3602-974AE1E60E4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61401" y="3506061"/>
            <a:ext cx="1719221" cy="651012"/>
          </a:xfrm>
          <a:prstGeom prst="rect">
            <a:avLst/>
          </a:prstGeom>
        </p:spPr>
      </p:pic>
      <p:pic>
        <p:nvPicPr>
          <p:cNvPr id="4460" name="Picture 4459">
            <a:extLst>
              <a:ext uri="{FF2B5EF4-FFF2-40B4-BE49-F238E27FC236}">
                <a16:creationId xmlns:a16="http://schemas.microsoft.com/office/drawing/2014/main" id="{9475698A-D89E-E7BE-1BBE-2CFB94E4D2A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99448" y="3473489"/>
            <a:ext cx="1719221" cy="651012"/>
          </a:xfrm>
          <a:prstGeom prst="rect">
            <a:avLst/>
          </a:prstGeom>
        </p:spPr>
      </p:pic>
      <p:pic>
        <p:nvPicPr>
          <p:cNvPr id="4461" name="Picture 4460">
            <a:extLst>
              <a:ext uri="{FF2B5EF4-FFF2-40B4-BE49-F238E27FC236}">
                <a16:creationId xmlns:a16="http://schemas.microsoft.com/office/drawing/2014/main" id="{834BA341-1CC8-B226-0BF2-FC4D08815A4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76779" y="5823530"/>
            <a:ext cx="1719221" cy="651012"/>
          </a:xfrm>
          <a:prstGeom prst="rect">
            <a:avLst/>
          </a:prstGeom>
        </p:spPr>
      </p:pic>
      <p:pic>
        <p:nvPicPr>
          <p:cNvPr id="4462" name="Picture 4461">
            <a:extLst>
              <a:ext uri="{FF2B5EF4-FFF2-40B4-BE49-F238E27FC236}">
                <a16:creationId xmlns:a16="http://schemas.microsoft.com/office/drawing/2014/main" id="{96510691-0892-F2F3-F988-6D007838B0C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14826" y="5619019"/>
            <a:ext cx="1719221" cy="651012"/>
          </a:xfrm>
          <a:prstGeom prst="rect">
            <a:avLst/>
          </a:prstGeom>
        </p:spPr>
      </p:pic>
      <p:pic>
        <p:nvPicPr>
          <p:cNvPr id="4474" name="Picture 4473">
            <a:extLst>
              <a:ext uri="{FF2B5EF4-FFF2-40B4-BE49-F238E27FC236}">
                <a16:creationId xmlns:a16="http://schemas.microsoft.com/office/drawing/2014/main" id="{C3C9416D-EC46-354B-3828-7EE0877366B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29898" y="955842"/>
            <a:ext cx="430414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7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4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4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4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39" b="1217"/>
          <a:stretch/>
        </p:blipFill>
        <p:spPr>
          <a:xfrm>
            <a:off x="0" y="-571500"/>
            <a:ext cx="12398589" cy="74295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1</a:t>
              </a:r>
              <a:endParaRPr lang="vi-VN" sz="40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701777" y="1434987"/>
              <a:ext cx="655984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5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 thế kỉ = ….. năm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31766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10 000</a:t>
              </a:r>
              <a:endParaRPr lang="vi-VN" sz="3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511413" y="5513535"/>
              <a:ext cx="26855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1 000</a:t>
              </a:r>
              <a:endParaRPr lang="vi-VN" sz="3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903862" y="5583437"/>
              <a:ext cx="28812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10</a:t>
              </a:r>
              <a:endParaRPr lang="vi-VN" sz="3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512792" y="4146813"/>
              <a:ext cx="3552343" cy="721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100</a:t>
              </a:r>
              <a:endParaRPr lang="vi-VN" sz="40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933D4EB-1249-8CF2-24B6-F34A04869C9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8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491490"/>
            <a:ext cx="12398589" cy="734949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11589" y="1463128"/>
              <a:ext cx="625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 năm = ..... ngày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729" y="3533545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1278330" y="3860472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2734647" cy="658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364</a:t>
              </a:r>
              <a:endPara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564340" y="5499146"/>
              <a:ext cx="26337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375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437595" y="5511486"/>
              <a:ext cx="2650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370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383809" y="3650832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321644" y="4156312"/>
              <a:ext cx="32486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365</a:t>
              </a:r>
              <a:endPara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6632" y="3429000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2FF116F3-02A1-34FD-74DC-0F7D4101DF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2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310E6FF-A4D2-41A8-935F-E0B1D02C8DD7}"/>
                    </a:ext>
                  </a:extLst>
                </p:cNvPr>
                <p:cNvSpPr txBox="1"/>
                <p:nvPr/>
              </p:nvSpPr>
              <p:spPr>
                <a:xfrm>
                  <a:off x="3089743" y="1723422"/>
                  <a:ext cx="6259211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𝐧𝐠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𝐲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= ....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𝐠𝐢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ờ</m:t>
                        </m:r>
                      </m:oMath>
                    </m:oMathPara>
                  </a14:m>
                  <a:endParaRPr kumimoji="0" lang="vi-VN" sz="50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310E6FF-A4D2-41A8-935F-E0B1D02C8D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9743" y="1723422"/>
                  <a:ext cx="6259211" cy="86177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3173" y="339544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26267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48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564339" y="5499146"/>
              <a:ext cx="24560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40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25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935921" y="376056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302285" y="5579939"/>
              <a:ext cx="26099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4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20 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935921" y="5083841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084665" y="4107771"/>
              <a:ext cx="30062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24 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  <a:extLst>
              <a:ext uri="{FF2B5EF4-FFF2-40B4-BE49-F238E27FC236}">
                <a16:creationId xmlns:a16="http://schemas.microsoft.com/office/drawing/2014/main" id="{78547E2D-F049-3430-6CAB-EDC7DD63CA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2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445770"/>
            <a:ext cx="12398589" cy="730377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4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3190645" y="1820492"/>
              <a:ext cx="63518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SG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1 </a:t>
              </a:r>
              <a:r>
                <a:rPr lang="en-SG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giờ</a:t>
              </a:r>
              <a:r>
                <a:rPr lang="en-SG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 = ....</a:t>
              </a:r>
              <a:r>
                <a:rPr lang="en-SG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phút</a:t>
              </a:r>
              <a:endParaRPr kumimoji="0" lang="vi-VN" sz="5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4920" y="5132239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4002" y="3494943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94093" y="4214240"/>
              <a:ext cx="270802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1240585" y="3831630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245856" y="5589969"/>
              <a:ext cx="2666329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40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40585" y="5492224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817556" y="5611876"/>
              <a:ext cx="310257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65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480879" y="5385666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321644" y="4156312"/>
              <a:ext cx="341509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60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8935" y="3598294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7DD10142-635E-708C-9B8E-BB9E24FBF2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6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548640"/>
            <a:ext cx="12398589" cy="740664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5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66395" y="1675115"/>
              <a:ext cx="62592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1 </a:t>
              </a:r>
              <a:r>
                <a:rPr lang="en-US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phút</a:t>
              </a:r>
              <a:r>
                <a:rPr lang="vi-VN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 = ....</a:t>
              </a:r>
              <a:r>
                <a:rPr lang="en-US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giây</a:t>
              </a:r>
              <a:endParaRPr kumimoji="0" lang="vi-VN" sz="5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275882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70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564339" y="5499146"/>
              <a:ext cx="341169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40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004690" y="5553196"/>
              <a:ext cx="2749184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50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961432" y="4147762"/>
              <a:ext cx="3328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60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B95A2C69-067B-3777-56F3-7D81CAD97C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8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453</Words>
  <Application>Microsoft Office PowerPoint</Application>
  <PresentationFormat>Widescreen</PresentationFormat>
  <Paragraphs>78</Paragraphs>
  <Slides>23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Aptos</vt:lpstr>
      <vt:lpstr>Aptos Display</vt:lpstr>
      <vt:lpstr>Arial</vt:lpstr>
      <vt:lpstr>Cambria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2</cp:revision>
  <dcterms:created xsi:type="dcterms:W3CDTF">2025-03-28T17:00:35Z</dcterms:created>
  <dcterms:modified xsi:type="dcterms:W3CDTF">2025-03-28T17:05:20Z</dcterms:modified>
</cp:coreProperties>
</file>