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1"/>
  </p:notesMasterIdLst>
  <p:sldIdLst>
    <p:sldId id="260" r:id="rId4"/>
    <p:sldId id="258" r:id="rId5"/>
    <p:sldId id="283" r:id="rId6"/>
    <p:sldId id="284" r:id="rId7"/>
    <p:sldId id="264" r:id="rId8"/>
    <p:sldId id="262" r:id="rId9"/>
    <p:sldId id="285" r:id="rId10"/>
    <p:sldId id="259" r:id="rId11"/>
    <p:sldId id="269" r:id="rId12"/>
    <p:sldId id="286" r:id="rId13"/>
    <p:sldId id="265" r:id="rId14"/>
    <p:sldId id="287" r:id="rId15"/>
    <p:sldId id="273" r:id="rId16"/>
    <p:sldId id="274" r:id="rId17"/>
    <p:sldId id="275" r:id="rId18"/>
    <p:sldId id="276" r:id="rId19"/>
    <p:sldId id="277" r:id="rId20"/>
    <p:sldId id="278" r:id="rId21"/>
    <p:sldId id="279" r:id="rId22"/>
    <p:sldId id="288" r:id="rId23"/>
    <p:sldId id="318" r:id="rId24"/>
    <p:sldId id="347" r:id="rId25"/>
    <p:sldId id="346" r:id="rId26"/>
    <p:sldId id="348" r:id="rId27"/>
    <p:sldId id="349" r:id="rId28"/>
    <p:sldId id="280"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9" d="100"/>
          <a:sy n="79"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4/9/2025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
        <p:nvSpPr>
          <p:cNvPr id="2" name="TextBox 1">
            <a:extLst>
              <a:ext uri="{FF2B5EF4-FFF2-40B4-BE49-F238E27FC236}">
                <a16:creationId xmlns:a16="http://schemas.microsoft.com/office/drawing/2014/main" id="{EEE483E6-771D-6095-ED53-C6CB77C77C79}"/>
              </a:ext>
            </a:extLst>
          </p:cNvPr>
          <p:cNvSpPr txBox="1"/>
          <p:nvPr/>
        </p:nvSpPr>
        <p:spPr>
          <a:xfrm>
            <a:off x="5583702" y="-34142"/>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2086612" y="2255519"/>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 name="connsiteX0" fmla="*/ 200965 w 5736936"/>
                <a:gd name="connsiteY0" fmla="*/ 2152318 h 1968284"/>
                <a:gd name="connsiteX1" fmla="*/ 701097 w 5736936"/>
                <a:gd name="connsiteY1" fmla="*/ 1628805 h 1968284"/>
                <a:gd name="connsiteX2" fmla="*/ 2603764 w 5736936"/>
                <a:gd name="connsiteY2" fmla="*/ 4198 h 1968284"/>
                <a:gd name="connsiteX3" fmla="*/ 4549762 w 5736936"/>
                <a:gd name="connsiteY3" fmla="*/ 186772 h 1968284"/>
                <a:gd name="connsiteX4" fmla="*/ 3259142 w 5736936"/>
                <a:gd name="connsiteY4" fmla="*/ 1959113 h 1968284"/>
                <a:gd name="connsiteX5" fmla="*/ 1562800 w 5736936"/>
                <a:gd name="connsiteY5" fmla="*/ 1860421 h 1968284"/>
                <a:gd name="connsiteX6" fmla="*/ 200965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8"/>
                  </a:moveTo>
                  <a:cubicBezTo>
                    <a:pt x="304310" y="2029118"/>
                    <a:pt x="525869" y="1901908"/>
                    <a:pt x="701097" y="1628805"/>
                  </a:cubicBezTo>
                  <a:cubicBezTo>
                    <a:pt x="-840310" y="1085637"/>
                    <a:pt x="20976" y="332944"/>
                    <a:pt x="2603764" y="4198"/>
                  </a:cubicBezTo>
                  <a:cubicBezTo>
                    <a:pt x="3156876" y="-48945"/>
                    <a:pt x="4005442" y="34208"/>
                    <a:pt x="4549762" y="186772"/>
                  </a:cubicBezTo>
                  <a:cubicBezTo>
                    <a:pt x="6696188" y="1044922"/>
                    <a:pt x="5862121" y="2072409"/>
                    <a:pt x="3259142" y="1959113"/>
                  </a:cubicBezTo>
                  <a:cubicBezTo>
                    <a:pt x="2629274" y="2014115"/>
                    <a:pt x="2159798" y="2064707"/>
                    <a:pt x="1562800" y="1860421"/>
                  </a:cubicBezTo>
                  <a:cubicBezTo>
                    <a:pt x="1285155" y="1938596"/>
                    <a:pt x="841410" y="2053092"/>
                    <a:pt x="200965" y="2152318"/>
                  </a:cubicBezTo>
                  <a:close/>
                </a:path>
                <a:path w="5736936" h="1968284" stroke="0" extrusionOk="0">
                  <a:moveTo>
                    <a:pt x="200965" y="2152318"/>
                  </a:moveTo>
                  <a:cubicBezTo>
                    <a:pt x="398079" y="1859958"/>
                    <a:pt x="487611" y="1856265"/>
                    <a:pt x="701097" y="1628805"/>
                  </a:cubicBezTo>
                  <a:cubicBezTo>
                    <a:pt x="-638951" y="907614"/>
                    <a:pt x="501058" y="206954"/>
                    <a:pt x="2603764" y="4198"/>
                  </a:cubicBezTo>
                  <a:cubicBezTo>
                    <a:pt x="3317557" y="53210"/>
                    <a:pt x="3931234" y="-164797"/>
                    <a:pt x="4549762" y="186772"/>
                  </a:cubicBezTo>
                  <a:cubicBezTo>
                    <a:pt x="6751938" y="723496"/>
                    <a:pt x="5862168" y="1683110"/>
                    <a:pt x="3259142" y="1959113"/>
                  </a:cubicBezTo>
                  <a:cubicBezTo>
                    <a:pt x="2645788" y="1852268"/>
                    <a:pt x="2164829" y="2018340"/>
                    <a:pt x="1562800" y="1860421"/>
                  </a:cubicBezTo>
                  <a:cubicBezTo>
                    <a:pt x="1401903" y="2003854"/>
                    <a:pt x="762710" y="2098560"/>
                    <a:pt x="200965" y="2152318"/>
                  </a:cubicBezTo>
                  <a:close/>
                </a:path>
                <a:path w="5736936" h="1968284" fill="none" stroke="0" extrusionOk="0">
                  <a:moveTo>
                    <a:pt x="200965" y="2152318"/>
                  </a:moveTo>
                  <a:cubicBezTo>
                    <a:pt x="305374" y="2023922"/>
                    <a:pt x="523846" y="1865413"/>
                    <a:pt x="701097" y="1628805"/>
                  </a:cubicBezTo>
                  <a:cubicBezTo>
                    <a:pt x="-685324" y="910747"/>
                    <a:pt x="232817" y="210185"/>
                    <a:pt x="2603764" y="4198"/>
                  </a:cubicBezTo>
                  <a:cubicBezTo>
                    <a:pt x="3291140" y="32378"/>
                    <a:pt x="3994322" y="29070"/>
                    <a:pt x="4549762" y="186772"/>
                  </a:cubicBezTo>
                  <a:cubicBezTo>
                    <a:pt x="6781533" y="1057515"/>
                    <a:pt x="5864070" y="1727557"/>
                    <a:pt x="3259142" y="1959113"/>
                  </a:cubicBezTo>
                  <a:cubicBezTo>
                    <a:pt x="2669852" y="1963878"/>
                    <a:pt x="2152950" y="2054794"/>
                    <a:pt x="1562800" y="1860421"/>
                  </a:cubicBezTo>
                  <a:cubicBezTo>
                    <a:pt x="1337039" y="2067261"/>
                    <a:pt x="790217" y="2115410"/>
                    <a:pt x="200965"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1864</Words>
  <Application>Microsoft Office PowerPoint</Application>
  <PresentationFormat>Widescreen</PresentationFormat>
  <Paragraphs>72</Paragraphs>
  <Slides>27</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Calibri</vt:lpstr>
      <vt:lpstr>Calibri Light</vt:lpstr>
      <vt:lpstr>Cambria</vt:lpstr>
      <vt:lpstr>Segoe UI Historic</vt:lpstr>
      <vt:lpstr>Times New Roman</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A13740</cp:lastModifiedBy>
  <cp:revision>69</cp:revision>
  <dcterms:created xsi:type="dcterms:W3CDTF">2024-01-12T14:48:10Z</dcterms:created>
  <dcterms:modified xsi:type="dcterms:W3CDTF">2025-04-09T02:27:25Z</dcterms:modified>
</cp:coreProperties>
</file>