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332" r:id="rId5"/>
    <p:sldId id="355" r:id="rId6"/>
    <p:sldId id="265" r:id="rId7"/>
    <p:sldId id="267" r:id="rId8"/>
    <p:sldId id="264" r:id="rId9"/>
    <p:sldId id="337" r:id="rId10"/>
    <p:sldId id="282" r:id="rId11"/>
    <p:sldId id="350" r:id="rId12"/>
    <p:sldId id="351" r:id="rId13"/>
    <p:sldId id="352" r:id="rId14"/>
    <p:sldId id="353" r:id="rId15"/>
    <p:sldId id="356" r:id="rId16"/>
    <p:sldId id="357" r:id="rId17"/>
    <p:sldId id="358" r:id="rId18"/>
    <p:sldId id="360" r:id="rId19"/>
    <p:sldId id="359" r:id="rId20"/>
    <p:sldId id="361" r:id="rId21"/>
    <p:sldId id="3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Dẫn</a:t>
            </a:r>
            <a:r>
              <a:rPr lang="en-US" sz="1400" baseline="0" dirty="0"/>
              <a:t> </a:t>
            </a:r>
            <a:r>
              <a:rPr lang="en-US" sz="1400" baseline="0" dirty="0" err="1"/>
              <a:t>dắt</a:t>
            </a:r>
            <a:r>
              <a:rPr lang="en-US" sz="1400" baseline="0" dirty="0"/>
              <a:t>: </a:t>
            </a:r>
            <a:r>
              <a:rPr lang="en-US" sz="1400" baseline="0" dirty="0" err="1"/>
              <a:t>Các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đều</a:t>
            </a:r>
            <a:r>
              <a:rPr lang="en-US" sz="1400" baseline="0" dirty="0"/>
              <a:t> </a:t>
            </a:r>
            <a:r>
              <a:rPr lang="en-US" sz="1400" baseline="0" dirty="0" err="1"/>
              <a:t>rất</a:t>
            </a:r>
            <a:r>
              <a:rPr lang="en-US" sz="1400" baseline="0" dirty="0"/>
              <a:t> </a:t>
            </a:r>
            <a:r>
              <a:rPr lang="en-US" sz="1400" baseline="0" dirty="0" err="1"/>
              <a:t>đói</a:t>
            </a:r>
            <a:r>
              <a:rPr lang="en-US" sz="1400" baseline="0" dirty="0"/>
              <a:t> </a:t>
            </a:r>
            <a:r>
              <a:rPr lang="en-US" sz="1400" baseline="0" dirty="0" err="1"/>
              <a:t>bụng</a:t>
            </a:r>
            <a:r>
              <a:rPr lang="en-US" sz="1400" baseline="0" dirty="0"/>
              <a:t> </a:t>
            </a:r>
            <a:r>
              <a:rPr lang="en-US" sz="1400" baseline="0" dirty="0" err="1"/>
              <a:t>rồi</a:t>
            </a:r>
            <a:r>
              <a:rPr lang="en-US" sz="1400" baseline="0" dirty="0"/>
              <a:t>,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ta </a:t>
            </a:r>
            <a:r>
              <a:rPr lang="en-US" sz="1400" baseline="0" dirty="0" err="1"/>
              <a:t>hãy</a:t>
            </a:r>
            <a:r>
              <a:rPr lang="en-US" sz="1400" baseline="0" dirty="0"/>
              <a:t> </a:t>
            </a:r>
            <a:r>
              <a:rPr lang="en-US" sz="1400" baseline="0" dirty="0" err="1"/>
              <a:t>cùng</a:t>
            </a:r>
            <a:r>
              <a:rPr lang="en-US" sz="1400" baseline="0" dirty="0"/>
              <a:t> </a:t>
            </a:r>
            <a:r>
              <a:rPr lang="en-US" sz="1400" baseline="0" dirty="0" err="1"/>
              <a:t>đi</a:t>
            </a:r>
            <a:r>
              <a:rPr lang="en-US" sz="1400" baseline="0" dirty="0"/>
              <a:t> </a:t>
            </a:r>
            <a:r>
              <a:rPr lang="en-US" sz="1400" baseline="0" dirty="0" err="1"/>
              <a:t>tìm</a:t>
            </a:r>
            <a:r>
              <a:rPr lang="en-US" sz="1400" baseline="0" dirty="0"/>
              <a:t> </a:t>
            </a:r>
            <a:r>
              <a:rPr lang="en-US" sz="1400" baseline="0" dirty="0" err="1"/>
              <a:t>thức</a:t>
            </a:r>
            <a:r>
              <a:rPr lang="en-US" sz="1400" baseline="0" dirty="0"/>
              <a:t> </a:t>
            </a:r>
            <a:r>
              <a:rPr lang="en-US" sz="1400" baseline="0" dirty="0" err="1"/>
              <a:t>ăn</a:t>
            </a:r>
            <a:r>
              <a:rPr lang="en-US" sz="1400" baseline="0" dirty="0"/>
              <a:t> </a:t>
            </a:r>
            <a:r>
              <a:rPr lang="en-US" sz="1400" baseline="0" dirty="0" err="1"/>
              <a:t>về</a:t>
            </a:r>
            <a:r>
              <a:rPr lang="en-US" sz="1400" baseline="0" dirty="0"/>
              <a:t> </a:t>
            </a:r>
            <a:r>
              <a:rPr lang="en-US" sz="1400" baseline="0" dirty="0" err="1"/>
              <a:t>cho</a:t>
            </a:r>
            <a:r>
              <a:rPr lang="en-US" sz="1400" baseline="0" dirty="0"/>
              <a:t>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</a:t>
            </a:r>
            <a:r>
              <a:rPr lang="en-US" sz="1400" baseline="0" dirty="0" err="1"/>
              <a:t>nhé</a:t>
            </a:r>
            <a:r>
              <a:rPr lang="en-US" sz="1400" baseline="0" dirty="0"/>
              <a:t>!</a:t>
            </a:r>
          </a:p>
          <a:p>
            <a:endParaRPr lang="en-US" sz="1400" baseline="0" dirty="0"/>
          </a:p>
          <a:p>
            <a:endParaRPr lang="en-US" sz="1400" baseline="0" dirty="0"/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endParaRPr lang="en-US" sz="1400" baseline="0" dirty="0"/>
          </a:p>
          <a:p>
            <a:r>
              <a:rPr lang="en-US" sz="1400" baseline="0" dirty="0" err="1"/>
              <a:t>Tại</a:t>
            </a:r>
            <a:r>
              <a:rPr lang="en-US" sz="1400" baseline="0" dirty="0"/>
              <a:t> slide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r>
              <a:rPr lang="en-US" sz="1400" baseline="0" dirty="0"/>
              <a:t>, click </a:t>
            </a:r>
            <a:r>
              <a:rPr lang="en-US" sz="1400" baseline="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quay </a:t>
            </a:r>
            <a:r>
              <a:rPr lang="en-US" sz="1400" baseline="0" dirty="0" err="1"/>
              <a:t>về</a:t>
            </a:r>
            <a:r>
              <a:rPr lang="en-US" sz="1400" baseline="0" dirty="0"/>
              <a:t> slide </a:t>
            </a:r>
            <a:r>
              <a:rPr lang="en-US" sz="1400" baseline="0" dirty="0" err="1"/>
              <a:t>này</a:t>
            </a:r>
            <a:r>
              <a:rPr lang="en-US" sz="1400" baseline="0" dirty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</a:t>
            </a:r>
            <a:r>
              <a:rPr lang="en-US" sz="1400" baseline="0" dirty="0" err="1"/>
              <a:t>Mặt</a:t>
            </a:r>
            <a:r>
              <a:rPr lang="en-US" sz="1400" baseline="0" dirty="0"/>
              <a:t> </a:t>
            </a:r>
            <a:r>
              <a:rPr lang="en-US" sz="1400" baseline="0" dirty="0" err="1"/>
              <a:t>trời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bài</a:t>
            </a:r>
            <a:r>
              <a:rPr lang="en-US" sz="1400" baseline="0" dirty="0"/>
              <a:t> </a:t>
            </a:r>
            <a:r>
              <a:rPr lang="en-US" sz="1400" baseline="0" dirty="0" err="1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6ED8A9-067F-0D5C-60DC-EE5AE2136F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6.png"/><Relationship Id="rId12" Type="http://schemas.openxmlformats.org/officeDocument/2006/relationships/slide" Target="slide5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slide" Target="slide1.xml"/><Relationship Id="rId11" Type="http://schemas.openxmlformats.org/officeDocument/2006/relationships/image" Target="../media/image18.png"/><Relationship Id="rId5" Type="http://schemas.openxmlformats.org/officeDocument/2006/relationships/image" Target="../media/image15.jpg"/><Relationship Id="rId15" Type="http://schemas.microsoft.com/office/2007/relationships/hdphoto" Target="../media/hdphoto1.wdp"/><Relationship Id="rId10" Type="http://schemas.openxmlformats.org/officeDocument/2006/relationships/slide" Target="slide4.xml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9156B-A5BF-C83D-3406-FD5B33F9C7C8}"/>
              </a:ext>
            </a:extLst>
          </p:cNvPr>
          <p:cNvSpPr txBox="1"/>
          <p:nvPr/>
        </p:nvSpPr>
        <p:spPr>
          <a:xfrm>
            <a:off x="4349897" y="0"/>
            <a:ext cx="423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43251" y="2133600"/>
            <a:ext cx="862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886075" y="4343400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69,0</a:t>
            </a: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863</Words>
  <Application>Microsoft Office PowerPoint</Application>
  <PresentationFormat>Widescreen</PresentationFormat>
  <Paragraphs>122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Roboto Condensed Light</vt:lpstr>
      <vt:lpstr>Times New Roman</vt:lpstr>
      <vt:lpstr>UTM Karate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A13740</cp:lastModifiedBy>
  <cp:revision>52</cp:revision>
  <dcterms:created xsi:type="dcterms:W3CDTF">2023-08-30T07:36:48Z</dcterms:created>
  <dcterms:modified xsi:type="dcterms:W3CDTF">2025-04-09T02:21:51Z</dcterms:modified>
</cp:coreProperties>
</file>