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sldIdLst>
    <p:sldId id="620" r:id="rId2"/>
    <p:sldId id="256" r:id="rId3"/>
    <p:sldId id="268" r:id="rId4"/>
    <p:sldId id="433" r:id="rId5"/>
    <p:sldId id="434" r:id="rId6"/>
    <p:sldId id="259" r:id="rId7"/>
    <p:sldId id="435" r:id="rId8"/>
    <p:sldId id="261" r:id="rId9"/>
    <p:sldId id="436" r:id="rId10"/>
    <p:sldId id="440" r:id="rId11"/>
    <p:sldId id="264" r:id="rId12"/>
    <p:sldId id="441" r:id="rId13"/>
    <p:sldId id="438" r:id="rId14"/>
    <p:sldId id="442" r:id="rId15"/>
    <p:sldId id="375" r:id="rId16"/>
    <p:sldId id="407" r:id="rId17"/>
    <p:sldId id="425" r:id="rId18"/>
    <p:sldId id="260" r:id="rId19"/>
    <p:sldId id="426" r:id="rId20"/>
    <p:sldId id="428" r:id="rId21"/>
    <p:sldId id="427" r:id="rId22"/>
    <p:sldId id="376" r:id="rId23"/>
    <p:sldId id="266" r:id="rId24"/>
    <p:sldId id="443" r:id="rId25"/>
    <p:sldId id="429" r:id="rId26"/>
    <p:sldId id="416" r:id="rId27"/>
    <p:sldId id="417" r:id="rId28"/>
    <p:sldId id="377" r:id="rId29"/>
    <p:sldId id="419" r:id="rId30"/>
    <p:sldId id="430" r:id="rId31"/>
    <p:sldId id="378" r:id="rId32"/>
    <p:sldId id="431" r:id="rId33"/>
    <p:sldId id="262" r:id="rId34"/>
    <p:sldId id="432" r:id="rId35"/>
    <p:sldId id="445" r:id="rId36"/>
    <p:sldId id="446" r:id="rId37"/>
    <p:sldId id="447" r:id="rId38"/>
    <p:sldId id="448" r:id="rId39"/>
    <p:sldId id="449" r:id="rId40"/>
    <p:sldId id="450" r:id="rId41"/>
    <p:sldId id="451" r:id="rId42"/>
    <p:sldId id="452" r:id="rId43"/>
    <p:sldId id="444" r:id="rId44"/>
  </p:sldIdLst>
  <p:sldSz cx="18288000" cy="10287000"/>
  <p:notesSz cx="6858000" cy="9144000"/>
  <p:embeddedFontLst>
    <p:embeddedFont>
      <p:font typeface="Abadi" panose="020B0604020104020204" pitchFamily="34" charset="0"/>
      <p:regular r:id="rId46"/>
    </p:embeddedFont>
    <p:embeddedFont>
      <p:font typeface="Abadi Extra Light" panose="020B0204020104020204" pitchFamily="34" charset="0"/>
      <p:regular r:id="rId47"/>
    </p:embeddedFont>
    <p:embeddedFont>
      <p:font typeface="Agrandir Medium" panose="020B0604020202020204" charset="0"/>
      <p:regular r:id="rId48"/>
    </p:embeddedFont>
    <p:embeddedFont>
      <p:font typeface="Agrandir Wide Thin" panose="020B0604020202020204" charset="0"/>
      <p:regular r:id="rId49"/>
    </p:embeddedFont>
    <p:embeddedFont>
      <p:font typeface="Dreaming Outloud Pro" panose="03050502040302030504" pitchFamily="66" charset="0"/>
      <p:regular r:id="rId50"/>
      <p:italic r:id="rId51"/>
    </p:embeddedFont>
    <p:embeddedFont>
      <p:font typeface="Fredoka One" panose="02000000000000000000" pitchFamily="2" charset="0"/>
      <p:regular r:id="rId52"/>
    </p:embeddedFont>
    <p:embeddedFont>
      <p:font typeface="Genty Sans" panose="020B0604020202020204" charset="0"/>
      <p:regular r:id="rId53"/>
    </p:embeddedFont>
    <p:embeddedFont>
      <p:font typeface="Luckiest Guy" panose="020B0604020202020204" charset="0"/>
      <p:regular r:id="rId54"/>
    </p:embeddedFont>
    <p:embeddedFont>
      <p:font typeface="Magz" panose="02000503000000000000" charset="0"/>
      <p:regular r:id="rId55"/>
    </p:embeddedFont>
    <p:embeddedFont>
      <p:font typeface="Poppins Medium" panose="00000600000000000000" pitchFamily="2" charset="0"/>
      <p:regular r:id="rId56"/>
      <p: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FFFF"/>
    <a:srgbClr val="9933FF"/>
    <a:srgbClr val="CC00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96340" autoAdjust="0"/>
  </p:normalViewPr>
  <p:slideViewPr>
    <p:cSldViewPr>
      <p:cViewPr varScale="1">
        <p:scale>
          <a:sx n="46" d="100"/>
          <a:sy n="46" d="100"/>
        </p:scale>
        <p:origin x="72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47233B-4495-4F55-8993-CAF89804C83D}"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2835B-B277-4054-BB11-E097F832DA89}" type="slidenum">
              <a:rPr lang="en-US" smtClean="0"/>
              <a:t>‹#›</a:t>
            </a:fld>
            <a:endParaRPr lang="en-US"/>
          </a:p>
        </p:txBody>
      </p:sp>
    </p:spTree>
    <p:extLst>
      <p:ext uri="{BB962C8B-B14F-4D97-AF65-F5344CB8AC3E}">
        <p14:creationId xmlns:p14="http://schemas.microsoft.com/office/powerpoint/2010/main" val="4266346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Play the recording all the way through. Then play the recording again for pupils to listen and choose correct pictures.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25</a:t>
            </a:fld>
            <a:endParaRPr lang="en-US"/>
          </a:p>
        </p:txBody>
      </p:sp>
    </p:spTree>
    <p:extLst>
      <p:ext uri="{BB962C8B-B14F-4D97-AF65-F5344CB8AC3E}">
        <p14:creationId xmlns:p14="http://schemas.microsoft.com/office/powerpoint/2010/main" val="775825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Get pupils to swap books with a partner and check their answers before checking as a class. Correct the answers, if necessary.</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26</a:t>
            </a:fld>
            <a:endParaRPr lang="en-US"/>
          </a:p>
        </p:txBody>
      </p:sp>
    </p:spTree>
    <p:extLst>
      <p:ext uri="{BB962C8B-B14F-4D97-AF65-F5344CB8AC3E}">
        <p14:creationId xmlns:p14="http://schemas.microsoft.com/office/powerpoint/2010/main" val="2713868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Audio script: </a:t>
            </a:r>
            <a:endParaRPr lang="en-US" sz="18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 Work in pairs. Point and say. </a:t>
            </a:r>
            <a:endParaRPr lang="en-US" sz="18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2. </a:t>
            </a:r>
            <a:r>
              <a:rPr lang="en-US" sz="1800" i="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Do you want to play a game? </a:t>
            </a:r>
            <a:endParaRPr lang="en-US" sz="18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B: </a:t>
            </a:r>
            <a:r>
              <a:rPr lang="en-US" sz="1800" dirty="0">
                <a:solidFill>
                  <a:srgbClr val="000000"/>
                </a:solidFill>
                <a:effectLst/>
                <a:latin typeface="Times New Roman" panose="02020603050405020304" pitchFamily="18" charset="0"/>
                <a:ea typeface="Times New Roman" panose="02020603050405020304" pitchFamily="18" charset="0"/>
              </a:rPr>
              <a:t>Yes, we do. </a:t>
            </a:r>
            <a:endParaRPr lang="en-US" sz="18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Let’s play the whispering game.</a:t>
            </a:r>
            <a:endParaRPr lang="en-US" sz="1800" dirty="0">
              <a:effectLst/>
              <a:latin typeface="Times New Roman" panose="02020603050405020304" pitchFamily="18" charset="0"/>
              <a:ea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rPr>
              <a:t>*Key: </a:t>
            </a:r>
            <a:r>
              <a:rPr lang="en-US" sz="1800" i="1" dirty="0">
                <a:solidFill>
                  <a:srgbClr val="000000"/>
                </a:solidFill>
                <a:effectLst/>
                <a:latin typeface="Times New Roman" panose="02020603050405020304" pitchFamily="18" charset="0"/>
                <a:ea typeface="Times New Roman" panose="02020603050405020304" pitchFamily="18" charset="0"/>
              </a:rPr>
              <a:t>1. a, 2. b</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27</a:t>
            </a:fld>
            <a:endParaRPr lang="en-US"/>
          </a:p>
        </p:txBody>
      </p:sp>
    </p:spTree>
    <p:extLst>
      <p:ext uri="{BB962C8B-B14F-4D97-AF65-F5344CB8AC3E}">
        <p14:creationId xmlns:p14="http://schemas.microsoft.com/office/powerpoint/2010/main" val="393230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0" dirty="0">
                <a:solidFill>
                  <a:srgbClr val="000000"/>
                </a:solidFill>
                <a:effectLst/>
                <a:latin typeface="Times New Roman" panose="02020603050405020304" pitchFamily="18" charset="0"/>
                <a:ea typeface="Times New Roman" panose="02020603050405020304" pitchFamily="18" charset="0"/>
              </a:rPr>
              <a:t>Introduce the game by asking pupils to talk about what the characters are doing. </a:t>
            </a:r>
            <a:endParaRPr lang="en-US" sz="1800" b="0" dirty="0">
              <a:effectLst/>
              <a:latin typeface="Times New Roman" panose="02020603050405020304" pitchFamily="18" charset="0"/>
              <a:ea typeface="Times New Roman" panose="02020603050405020304" pitchFamily="18" charset="0"/>
            </a:endParaRPr>
          </a:p>
          <a:p>
            <a:pPr marL="1270" marR="0" indent="-127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29</a:t>
            </a:fld>
            <a:endParaRPr lang="en-US"/>
          </a:p>
        </p:txBody>
      </p:sp>
    </p:spTree>
    <p:extLst>
      <p:ext uri="{BB962C8B-B14F-4D97-AF65-F5344CB8AC3E}">
        <p14:creationId xmlns:p14="http://schemas.microsoft.com/office/powerpoint/2010/main" val="1305728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Ask each pupil to prepare one instruction.</a:t>
            </a:r>
            <a:endParaRPr lang="en-US" sz="1800" dirty="0">
              <a:effectLst/>
              <a:latin typeface="Times New Roman" panose="02020603050405020304" pitchFamily="18" charset="0"/>
              <a:ea typeface="Times New Roman" panose="02020603050405020304" pitchFamily="18" charset="0"/>
            </a:endParaRPr>
          </a:p>
          <a:p>
            <a:pPr marL="1270" marR="0" lvl="0" indent="-1270" algn="just"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Divide the class into two teams. Invite one pupil to the front to give the instruction and do an action at the same time. The action may be similar to or different from the instruction. Other pupils need to listen and follow the instruction. </a:t>
            </a:r>
            <a:endParaRPr lang="en-US" sz="1800" dirty="0">
              <a:effectLst/>
              <a:latin typeface="Times New Roman" panose="02020603050405020304" pitchFamily="18" charset="0"/>
              <a:ea typeface="Times New Roman" panose="02020603050405020304" pitchFamily="18" charset="0"/>
            </a:endParaRPr>
          </a:p>
          <a:p>
            <a:pPr marL="1270" marR="0" indent="-127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30</a:t>
            </a:fld>
            <a:endParaRPr lang="en-US"/>
          </a:p>
        </p:txBody>
      </p:sp>
    </p:spTree>
    <p:extLst>
      <p:ext uri="{BB962C8B-B14F-4D97-AF65-F5344CB8AC3E}">
        <p14:creationId xmlns:p14="http://schemas.microsoft.com/office/powerpoint/2010/main" val="361907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numbers to move to the Question slide. </a:t>
            </a:r>
          </a:p>
          <a:p>
            <a:r>
              <a:rPr lang="en-US" dirty="0"/>
              <a:t>Click X to move to the Scoreboard slide. </a:t>
            </a:r>
          </a:p>
        </p:txBody>
      </p:sp>
      <p:sp>
        <p:nvSpPr>
          <p:cNvPr id="4" name="Slide Number Placeholder 3"/>
          <p:cNvSpPr>
            <a:spLocks noGrp="1"/>
          </p:cNvSpPr>
          <p:nvPr>
            <p:ph type="sldNum" sz="quarter" idx="5"/>
          </p:nvPr>
        </p:nvSpPr>
        <p:spPr/>
        <p:txBody>
          <a:bodyPr/>
          <a:lstStyle/>
          <a:p>
            <a:fld id="{D1F2835B-B277-4054-BB11-E097F832DA89}" type="slidenum">
              <a:rPr lang="en-US" smtClean="0"/>
              <a:t>33</a:t>
            </a:fld>
            <a:endParaRPr lang="en-US"/>
          </a:p>
        </p:txBody>
      </p:sp>
    </p:spTree>
    <p:extLst>
      <p:ext uri="{BB962C8B-B14F-4D97-AF65-F5344CB8AC3E}">
        <p14:creationId xmlns:p14="http://schemas.microsoft.com/office/powerpoint/2010/main" val="756309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white box to back to the Number slide. </a:t>
            </a:r>
          </a:p>
        </p:txBody>
      </p:sp>
      <p:sp>
        <p:nvSpPr>
          <p:cNvPr id="4" name="Slide Number Placeholder 3"/>
          <p:cNvSpPr>
            <a:spLocks noGrp="1"/>
          </p:cNvSpPr>
          <p:nvPr>
            <p:ph type="sldNum" sz="quarter" idx="5"/>
          </p:nvPr>
        </p:nvSpPr>
        <p:spPr/>
        <p:txBody>
          <a:bodyPr/>
          <a:lstStyle/>
          <a:p>
            <a:fld id="{D1F2835B-B277-4054-BB11-E097F832DA89}" type="slidenum">
              <a:rPr lang="en-US" smtClean="0"/>
              <a:t>34</a:t>
            </a:fld>
            <a:endParaRPr lang="en-US"/>
          </a:p>
        </p:txBody>
      </p:sp>
    </p:spTree>
    <p:extLst>
      <p:ext uri="{BB962C8B-B14F-4D97-AF65-F5344CB8AC3E}">
        <p14:creationId xmlns:p14="http://schemas.microsoft.com/office/powerpoint/2010/main" val="1854163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35</a:t>
            </a:fld>
            <a:endParaRPr lang="en-US"/>
          </a:p>
        </p:txBody>
      </p:sp>
    </p:spTree>
    <p:extLst>
      <p:ext uri="{BB962C8B-B14F-4D97-AF65-F5344CB8AC3E}">
        <p14:creationId xmlns:p14="http://schemas.microsoft.com/office/powerpoint/2010/main" val="1411244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36</a:t>
            </a:fld>
            <a:endParaRPr lang="en-US"/>
          </a:p>
        </p:txBody>
      </p:sp>
    </p:spTree>
    <p:extLst>
      <p:ext uri="{BB962C8B-B14F-4D97-AF65-F5344CB8AC3E}">
        <p14:creationId xmlns:p14="http://schemas.microsoft.com/office/powerpoint/2010/main" val="3500949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37</a:t>
            </a:fld>
            <a:endParaRPr lang="en-US"/>
          </a:p>
        </p:txBody>
      </p:sp>
    </p:spTree>
    <p:extLst>
      <p:ext uri="{BB962C8B-B14F-4D97-AF65-F5344CB8AC3E}">
        <p14:creationId xmlns:p14="http://schemas.microsoft.com/office/powerpoint/2010/main" val="1801491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Have pupils look at the picture and state activity the characters do.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16</a:t>
            </a:fld>
            <a:endParaRPr lang="en-US"/>
          </a:p>
        </p:txBody>
      </p:sp>
    </p:spTree>
    <p:extLst>
      <p:ext uri="{BB962C8B-B14F-4D97-AF65-F5344CB8AC3E}">
        <p14:creationId xmlns:p14="http://schemas.microsoft.com/office/powerpoint/2010/main" val="2338841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38</a:t>
            </a:fld>
            <a:endParaRPr lang="en-US"/>
          </a:p>
        </p:txBody>
      </p:sp>
    </p:spTree>
    <p:extLst>
      <p:ext uri="{BB962C8B-B14F-4D97-AF65-F5344CB8AC3E}">
        <p14:creationId xmlns:p14="http://schemas.microsoft.com/office/powerpoint/2010/main" val="3967189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39</a:t>
            </a:fld>
            <a:endParaRPr lang="en-US"/>
          </a:p>
        </p:txBody>
      </p:sp>
    </p:spTree>
    <p:extLst>
      <p:ext uri="{BB962C8B-B14F-4D97-AF65-F5344CB8AC3E}">
        <p14:creationId xmlns:p14="http://schemas.microsoft.com/office/powerpoint/2010/main" val="674869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40</a:t>
            </a:fld>
            <a:endParaRPr lang="en-US"/>
          </a:p>
        </p:txBody>
      </p:sp>
    </p:spTree>
    <p:extLst>
      <p:ext uri="{BB962C8B-B14F-4D97-AF65-F5344CB8AC3E}">
        <p14:creationId xmlns:p14="http://schemas.microsoft.com/office/powerpoint/2010/main" val="3535657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41</a:t>
            </a:fld>
            <a:endParaRPr lang="en-US"/>
          </a:p>
        </p:txBody>
      </p:sp>
    </p:spTree>
    <p:extLst>
      <p:ext uri="{BB962C8B-B14F-4D97-AF65-F5344CB8AC3E}">
        <p14:creationId xmlns:p14="http://schemas.microsoft.com/office/powerpoint/2010/main" val="2933591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42</a:t>
            </a:fld>
            <a:endParaRPr lang="en-US"/>
          </a:p>
        </p:txBody>
      </p:sp>
    </p:spTree>
    <p:extLst>
      <p:ext uri="{BB962C8B-B14F-4D97-AF65-F5344CB8AC3E}">
        <p14:creationId xmlns:p14="http://schemas.microsoft.com/office/powerpoint/2010/main" val="4183892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Reward teams. </a:t>
            </a:r>
          </a:p>
        </p:txBody>
      </p:sp>
      <p:sp>
        <p:nvSpPr>
          <p:cNvPr id="4" name="Slide Number Placeholder 3"/>
          <p:cNvSpPr>
            <a:spLocks noGrp="1"/>
          </p:cNvSpPr>
          <p:nvPr>
            <p:ph type="sldNum" sz="quarter" idx="5"/>
          </p:nvPr>
        </p:nvSpPr>
        <p:spPr/>
        <p:txBody>
          <a:bodyPr/>
          <a:lstStyle/>
          <a:p>
            <a:fld id="{D1F2835B-B277-4054-BB11-E097F832DA89}" type="slidenum">
              <a:rPr lang="en-US" smtClean="0"/>
              <a:t>43</a:t>
            </a:fld>
            <a:endParaRPr lang="en-US"/>
          </a:p>
        </p:txBody>
      </p:sp>
    </p:spTree>
    <p:extLst>
      <p:ext uri="{BB962C8B-B14F-4D97-AF65-F5344CB8AC3E}">
        <p14:creationId xmlns:p14="http://schemas.microsoft.com/office/powerpoint/2010/main" val="3950903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Have pupils read the first verse of the chant. Check comprehension.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17</a:t>
            </a:fld>
            <a:endParaRPr lang="en-US"/>
          </a:p>
        </p:txBody>
      </p:sp>
    </p:spTree>
    <p:extLst>
      <p:ext uri="{BB962C8B-B14F-4D97-AF65-F5344CB8AC3E}">
        <p14:creationId xmlns:p14="http://schemas.microsoft.com/office/powerpoint/2010/main" val="645522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Play the recording of the first verse for pupils to listen. Play it again, line by line, for pupils to listen and repeat. Draw their attention to the rhythm, word stress and pronunciation. Encourage them to clap or do actions while chanting.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(Click to drop the flowers while the chant is playing.)</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18</a:t>
            </a:fld>
            <a:endParaRPr lang="en-US"/>
          </a:p>
        </p:txBody>
      </p:sp>
    </p:spTree>
    <p:extLst>
      <p:ext uri="{BB962C8B-B14F-4D97-AF65-F5344CB8AC3E}">
        <p14:creationId xmlns:p14="http://schemas.microsoft.com/office/powerpoint/2010/main" val="3951776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Repeat </a:t>
            </a:r>
            <a:r>
              <a:rPr lang="en-US" sz="1800" b="1" dirty="0">
                <a:solidFill>
                  <a:srgbClr val="000000"/>
                </a:solidFill>
                <a:effectLst/>
                <a:latin typeface="Times New Roman" panose="02020603050405020304" pitchFamily="18" charset="0"/>
                <a:ea typeface="Times New Roman" panose="02020603050405020304" pitchFamily="18" charset="0"/>
              </a:rPr>
              <a:t>Steps 2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3</a:t>
            </a:r>
            <a:r>
              <a:rPr lang="en-US" sz="1800" dirty="0">
                <a:solidFill>
                  <a:srgbClr val="000000"/>
                </a:solidFill>
                <a:effectLst/>
                <a:latin typeface="Times New Roman" panose="02020603050405020304" pitchFamily="18" charset="0"/>
                <a:ea typeface="Times New Roman" panose="02020603050405020304" pitchFamily="18" charset="0"/>
              </a:rPr>
              <a:t> for the second verse of the chant.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19</a:t>
            </a:fld>
            <a:endParaRPr lang="en-US"/>
          </a:p>
        </p:txBody>
      </p:sp>
    </p:spTree>
    <p:extLst>
      <p:ext uri="{BB962C8B-B14F-4D97-AF65-F5344CB8AC3E}">
        <p14:creationId xmlns:p14="http://schemas.microsoft.com/office/powerpoint/2010/main" val="4108005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Repeat </a:t>
            </a:r>
            <a:r>
              <a:rPr lang="en-US" sz="1800" b="1" dirty="0">
                <a:solidFill>
                  <a:srgbClr val="000000"/>
                </a:solidFill>
                <a:effectLst/>
                <a:latin typeface="Times New Roman" panose="02020603050405020304" pitchFamily="18" charset="0"/>
                <a:ea typeface="Times New Roman" panose="02020603050405020304" pitchFamily="18" charset="0"/>
              </a:rPr>
              <a:t>Steps 2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3</a:t>
            </a:r>
            <a:r>
              <a:rPr lang="en-US" sz="1800" dirty="0">
                <a:solidFill>
                  <a:srgbClr val="000000"/>
                </a:solidFill>
                <a:effectLst/>
                <a:latin typeface="Times New Roman" panose="02020603050405020304" pitchFamily="18" charset="0"/>
                <a:ea typeface="Times New Roman" panose="02020603050405020304" pitchFamily="18" charset="0"/>
              </a:rPr>
              <a:t> for the second verse of the chant.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(Click to drop the flowers while the chant is playing.)</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20</a:t>
            </a:fld>
            <a:endParaRPr lang="en-US"/>
          </a:p>
        </p:txBody>
      </p:sp>
    </p:spTree>
    <p:extLst>
      <p:ext uri="{BB962C8B-B14F-4D97-AF65-F5344CB8AC3E}">
        <p14:creationId xmlns:p14="http://schemas.microsoft.com/office/powerpoint/2010/main" val="2992297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5:</a:t>
            </a:r>
            <a:r>
              <a:rPr lang="en-US" sz="1800" dirty="0">
                <a:solidFill>
                  <a:srgbClr val="000000"/>
                </a:solidFill>
                <a:effectLst/>
                <a:latin typeface="Times New Roman" panose="02020603050405020304" pitchFamily="18" charset="0"/>
                <a:ea typeface="Times New Roman" panose="02020603050405020304" pitchFamily="18" charset="0"/>
              </a:rPr>
              <a:t> Play the recording all the way through for pupils to chant and clap their hands.</a:t>
            </a:r>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21</a:t>
            </a:fld>
            <a:endParaRPr lang="en-US"/>
          </a:p>
        </p:txBody>
      </p:sp>
    </p:spTree>
    <p:extLst>
      <p:ext uri="{BB962C8B-B14F-4D97-AF65-F5344CB8AC3E}">
        <p14:creationId xmlns:p14="http://schemas.microsoft.com/office/powerpoint/2010/main" val="2852737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Draw pupils’ attention to the pictures and ask questions such as </a:t>
            </a:r>
            <a:r>
              <a:rPr lang="en-US" sz="1800" i="1" dirty="0">
                <a:solidFill>
                  <a:srgbClr val="000000"/>
                </a:solidFill>
                <a:effectLst/>
                <a:latin typeface="Times New Roman" panose="02020603050405020304" pitchFamily="18" charset="0"/>
                <a:ea typeface="Times New Roman" panose="02020603050405020304" pitchFamily="18" charset="0"/>
              </a:rPr>
              <a:t>What are they doing?</a:t>
            </a:r>
            <a:r>
              <a:rPr lang="en-US" sz="1800" dirty="0">
                <a:solidFill>
                  <a:srgbClr val="000000"/>
                </a:solidFill>
                <a:effectLst/>
                <a:latin typeface="Times New Roman" panose="02020603050405020304" pitchFamily="18" charset="0"/>
                <a:ea typeface="Times New Roman" panose="02020603050405020304" pitchFamily="18" charset="0"/>
              </a:rPr>
              <a:t> or </a:t>
            </a:r>
            <a:r>
              <a:rPr lang="en-US" sz="1800" i="1" dirty="0">
                <a:solidFill>
                  <a:srgbClr val="000000"/>
                </a:solidFill>
                <a:effectLst/>
                <a:latin typeface="Times New Roman" panose="02020603050405020304" pitchFamily="18" charset="0"/>
                <a:ea typeface="Times New Roman" panose="02020603050405020304" pitchFamily="18" charset="0"/>
              </a:rPr>
              <a:t>What activity are they doing?</a:t>
            </a:r>
            <a:r>
              <a:rPr lang="en-US" sz="1800" dirty="0">
                <a:solidFill>
                  <a:srgbClr val="000000"/>
                </a:solidFill>
                <a:effectLst/>
                <a:latin typeface="Times New Roman" panose="02020603050405020304" pitchFamily="18" charset="0"/>
                <a:ea typeface="Times New Roman" panose="02020603050405020304" pitchFamily="18" charset="0"/>
              </a:rPr>
              <a:t> to elicit the activities in the pictures. Remind them to look at pictures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to contrast.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23</a:t>
            </a:fld>
            <a:endParaRPr lang="en-US"/>
          </a:p>
        </p:txBody>
      </p:sp>
    </p:spTree>
    <p:extLst>
      <p:ext uri="{BB962C8B-B14F-4D97-AF65-F5344CB8AC3E}">
        <p14:creationId xmlns:p14="http://schemas.microsoft.com/office/powerpoint/2010/main" val="1324392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Draw pupils’ attention to the pictures and ask questions such as </a:t>
            </a:r>
            <a:r>
              <a:rPr lang="en-US" sz="1800" i="1" dirty="0">
                <a:solidFill>
                  <a:srgbClr val="000000"/>
                </a:solidFill>
                <a:effectLst/>
                <a:latin typeface="Times New Roman" panose="02020603050405020304" pitchFamily="18" charset="0"/>
                <a:ea typeface="Times New Roman" panose="02020603050405020304" pitchFamily="18" charset="0"/>
              </a:rPr>
              <a:t>What are they doing?</a:t>
            </a:r>
            <a:r>
              <a:rPr lang="en-US" sz="1800" dirty="0">
                <a:solidFill>
                  <a:srgbClr val="000000"/>
                </a:solidFill>
                <a:effectLst/>
                <a:latin typeface="Times New Roman" panose="02020603050405020304" pitchFamily="18" charset="0"/>
                <a:ea typeface="Times New Roman" panose="02020603050405020304" pitchFamily="18" charset="0"/>
              </a:rPr>
              <a:t> or </a:t>
            </a:r>
            <a:r>
              <a:rPr lang="en-US" sz="1800" i="1" dirty="0">
                <a:solidFill>
                  <a:srgbClr val="000000"/>
                </a:solidFill>
                <a:effectLst/>
                <a:latin typeface="Times New Roman" panose="02020603050405020304" pitchFamily="18" charset="0"/>
                <a:ea typeface="Times New Roman" panose="02020603050405020304" pitchFamily="18" charset="0"/>
              </a:rPr>
              <a:t>What activity are they doing?</a:t>
            </a:r>
            <a:r>
              <a:rPr lang="en-US" sz="1800" dirty="0">
                <a:solidFill>
                  <a:srgbClr val="000000"/>
                </a:solidFill>
                <a:effectLst/>
                <a:latin typeface="Times New Roman" panose="02020603050405020304" pitchFamily="18" charset="0"/>
                <a:ea typeface="Times New Roman" panose="02020603050405020304" pitchFamily="18" charset="0"/>
              </a:rPr>
              <a:t> to elicit the activities in the pictures. Remind them to look at pictures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to contrast.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24</a:t>
            </a:fld>
            <a:endParaRPr lang="en-US"/>
          </a:p>
        </p:txBody>
      </p:sp>
    </p:spTree>
    <p:extLst>
      <p:ext uri="{BB962C8B-B14F-4D97-AF65-F5344CB8AC3E}">
        <p14:creationId xmlns:p14="http://schemas.microsoft.com/office/powerpoint/2010/main" val="3292152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29.svg"/><Relationship Id="rId5" Type="http://schemas.openxmlformats.org/officeDocument/2006/relationships/image" Target="../media/image39.sv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31.sv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3.png"/><Relationship Id="rId7" Type="http://schemas.openxmlformats.org/officeDocument/2006/relationships/image" Target="../media/image33.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54.svg"/><Relationship Id="rId5" Type="http://schemas.openxmlformats.org/officeDocument/2006/relationships/image" Target="../media/image27.svg"/><Relationship Id="rId10" Type="http://schemas.openxmlformats.org/officeDocument/2006/relationships/image" Target="../media/image53.png"/><Relationship Id="rId4" Type="http://schemas.openxmlformats.org/officeDocument/2006/relationships/image" Target="../media/image26.png"/><Relationship Id="rId9" Type="http://schemas.openxmlformats.org/officeDocument/2006/relationships/image" Target="../media/image52.sv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29.svg"/><Relationship Id="rId5" Type="http://schemas.openxmlformats.org/officeDocument/2006/relationships/image" Target="../media/image39.sv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31.sv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3.png"/><Relationship Id="rId7" Type="http://schemas.openxmlformats.org/officeDocument/2006/relationships/image" Target="../media/image33.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7.svg"/><Relationship Id="rId10" Type="http://schemas.openxmlformats.org/officeDocument/2006/relationships/image" Target="../media/image56.png"/><Relationship Id="rId4" Type="http://schemas.openxmlformats.org/officeDocument/2006/relationships/image" Target="../media/image26.png"/><Relationship Id="rId9"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29.svg"/><Relationship Id="rId5" Type="http://schemas.openxmlformats.org/officeDocument/2006/relationships/image" Target="../media/image39.sv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31.svg"/></Relationships>
</file>

<file path=ppt/slides/_rels/slide1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57.png"/><Relationship Id="rId3" Type="http://schemas.openxmlformats.org/officeDocument/2006/relationships/image" Target="../media/image20.png"/><Relationship Id="rId7" Type="http://schemas.openxmlformats.org/officeDocument/2006/relationships/image" Target="../media/image10.png"/><Relationship Id="rId12"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21.svg"/><Relationship Id="rId9" Type="http://schemas.openxmlformats.org/officeDocument/2006/relationships/image" Target="../media/image16.png"/><Relationship Id="rId14" Type="http://schemas.openxmlformats.org/officeDocument/2006/relationships/audio" Target="../media/audio1.wav"/></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59.png"/><Relationship Id="rId3" Type="http://schemas.openxmlformats.org/officeDocument/2006/relationships/audio" Target="../media/audio5.wav"/><Relationship Id="rId7" Type="http://schemas.openxmlformats.org/officeDocument/2006/relationships/image" Target="../media/image11.svg"/><Relationship Id="rId12" Type="http://schemas.openxmlformats.org/officeDocument/2006/relationships/image" Target="../media/image58.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7.svg"/><Relationship Id="rId5" Type="http://schemas.openxmlformats.org/officeDocument/2006/relationships/image" Target="../media/image13.sv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9.svg"/></Relationships>
</file>

<file path=ppt/slides/_rels/slide1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7.svg"/><Relationship Id="rId4" Type="http://schemas.openxmlformats.org/officeDocument/2006/relationships/image" Target="../media/image13.sv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7.xml"/><Relationship Id="rId7" Type="http://schemas.openxmlformats.org/officeDocument/2006/relationships/image" Target="../media/image18.png"/><Relationship Id="rId12" Type="http://schemas.openxmlformats.org/officeDocument/2006/relationships/image" Target="../media/image5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3.svg"/><Relationship Id="rId11" Type="http://schemas.openxmlformats.org/officeDocument/2006/relationships/image" Target="../media/image62.png"/><Relationship Id="rId5" Type="http://schemas.openxmlformats.org/officeDocument/2006/relationships/image" Target="../media/image12.png"/><Relationship Id="rId10" Type="http://schemas.openxmlformats.org/officeDocument/2006/relationships/image" Target="../media/image61.GIF"/><Relationship Id="rId4" Type="http://schemas.openxmlformats.org/officeDocument/2006/relationships/notesSlide" Target="../notesSlides/notesSlide4.xml"/><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7.svg"/><Relationship Id="rId4" Type="http://schemas.openxmlformats.org/officeDocument/2006/relationships/image" Target="../media/image13.sv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jpeg"/><Relationship Id="rId16"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3.svg"/><Relationship Id="rId12" Type="http://schemas.openxmlformats.org/officeDocument/2006/relationships/image" Target="../media/image5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2.png"/><Relationship Id="rId11" Type="http://schemas.openxmlformats.org/officeDocument/2006/relationships/image" Target="../media/image62.png"/><Relationship Id="rId5" Type="http://schemas.openxmlformats.org/officeDocument/2006/relationships/image" Target="../media/image63.png"/><Relationship Id="rId10" Type="http://schemas.openxmlformats.org/officeDocument/2006/relationships/image" Target="../media/image61.GIF"/><Relationship Id="rId4" Type="http://schemas.openxmlformats.org/officeDocument/2006/relationships/notesSlide" Target="../notesSlides/notesSlide6.xml"/><Relationship Id="rId9" Type="http://schemas.openxmlformats.org/officeDocument/2006/relationships/image" Target="../media/image19.svg"/></Relationships>
</file>

<file path=ppt/slides/_rels/slide2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9.svg"/><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1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3.svg"/><Relationship Id="rId11" Type="http://schemas.openxmlformats.org/officeDocument/2006/relationships/image" Target="../media/image64.png"/><Relationship Id="rId5" Type="http://schemas.openxmlformats.org/officeDocument/2006/relationships/image" Target="../media/image12.png"/><Relationship Id="rId15" Type="http://schemas.openxmlformats.org/officeDocument/2006/relationships/image" Target="../media/image59.png"/><Relationship Id="rId10" Type="http://schemas.openxmlformats.org/officeDocument/2006/relationships/image" Target="../media/image17.svg"/><Relationship Id="rId4" Type="http://schemas.openxmlformats.org/officeDocument/2006/relationships/notesSlide" Target="../notesSlides/notesSlide7.xml"/><Relationship Id="rId9" Type="http://schemas.openxmlformats.org/officeDocument/2006/relationships/image" Target="../media/image16.png"/><Relationship Id="rId14"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65.png"/><Relationship Id="rId3" Type="http://schemas.openxmlformats.org/officeDocument/2006/relationships/image" Target="../media/image20.png"/><Relationship Id="rId7" Type="http://schemas.openxmlformats.org/officeDocument/2006/relationships/image" Target="../media/image10.png"/><Relationship Id="rId12"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21.svg"/><Relationship Id="rId9" Type="http://schemas.openxmlformats.org/officeDocument/2006/relationships/image" Target="../media/image16.png"/><Relationship Id="rId14" Type="http://schemas.openxmlformats.org/officeDocument/2006/relationships/audio" Target="../media/audio1.wav"/></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1.wav"/><Relationship Id="rId7" Type="http://schemas.openxmlformats.org/officeDocument/2006/relationships/image" Target="../media/image19.svg"/><Relationship Id="rId12"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69.png"/><Relationship Id="rId5" Type="http://schemas.openxmlformats.org/officeDocument/2006/relationships/image" Target="../media/image13.svg"/><Relationship Id="rId10" Type="http://schemas.openxmlformats.org/officeDocument/2006/relationships/image" Target="../media/image68.png"/><Relationship Id="rId4" Type="http://schemas.openxmlformats.org/officeDocument/2006/relationships/image" Target="../media/image12.png"/><Relationship Id="rId9" Type="http://schemas.openxmlformats.org/officeDocument/2006/relationships/image" Target="../media/image67.svg"/></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1.wav"/><Relationship Id="rId7" Type="http://schemas.openxmlformats.org/officeDocument/2006/relationships/image" Target="../media/image19.svg"/><Relationship Id="rId12"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72.png"/><Relationship Id="rId5" Type="http://schemas.openxmlformats.org/officeDocument/2006/relationships/image" Target="../media/image13.svg"/><Relationship Id="rId10" Type="http://schemas.openxmlformats.org/officeDocument/2006/relationships/image" Target="../media/image71.png"/><Relationship Id="rId4" Type="http://schemas.openxmlformats.org/officeDocument/2006/relationships/image" Target="../media/image12.png"/><Relationship Id="rId9" Type="http://schemas.openxmlformats.org/officeDocument/2006/relationships/image" Target="../media/image67.svg"/></Relationships>
</file>

<file path=ppt/slides/_rels/slide2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7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svg"/><Relationship Id="rId11" Type="http://schemas.openxmlformats.org/officeDocument/2006/relationships/image" Target="../media/image62.png"/><Relationship Id="rId5" Type="http://schemas.openxmlformats.org/officeDocument/2006/relationships/image" Target="../media/image12.png"/><Relationship Id="rId10" Type="http://schemas.openxmlformats.org/officeDocument/2006/relationships/image" Target="../media/image19.svg"/><Relationship Id="rId4" Type="http://schemas.openxmlformats.org/officeDocument/2006/relationships/notesSlide" Target="../notesSlides/notesSlide10.xml"/><Relationship Id="rId9" Type="http://schemas.openxmlformats.org/officeDocument/2006/relationships/image" Target="../media/image18.png"/></Relationships>
</file>

<file path=ppt/slides/_rels/slide26.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1.svg"/><Relationship Id="rId3" Type="http://schemas.openxmlformats.org/officeDocument/2006/relationships/slideLayout" Target="../slideLayouts/slideLayout7.xml"/><Relationship Id="rId7" Type="http://schemas.openxmlformats.org/officeDocument/2006/relationships/image" Target="../media/image18.png"/><Relationship Id="rId12" Type="http://schemas.openxmlformats.org/officeDocument/2006/relationships/image" Target="../media/image1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svg"/><Relationship Id="rId11" Type="http://schemas.openxmlformats.org/officeDocument/2006/relationships/image" Target="../media/image75.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notesSlide" Target="../notesSlides/notesSlide11.xml"/><Relationship Id="rId9" Type="http://schemas.openxmlformats.org/officeDocument/2006/relationships/image" Target="../media/image16.png"/><Relationship Id="rId14"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74.png"/><Relationship Id="rId3" Type="http://schemas.openxmlformats.org/officeDocument/2006/relationships/slideLayout" Target="../slideLayouts/slideLayout7.xml"/><Relationship Id="rId7" Type="http://schemas.openxmlformats.org/officeDocument/2006/relationships/image" Target="../media/image13.svg"/><Relationship Id="rId12" Type="http://schemas.openxmlformats.org/officeDocument/2006/relationships/image" Target="../media/image6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audio" Target="../media/audio6.wav"/><Relationship Id="rId10" Type="http://schemas.openxmlformats.org/officeDocument/2006/relationships/image" Target="../media/image16.png"/><Relationship Id="rId4" Type="http://schemas.openxmlformats.org/officeDocument/2006/relationships/notesSlide" Target="../notesSlides/notesSlide12.xml"/><Relationship Id="rId9" Type="http://schemas.openxmlformats.org/officeDocument/2006/relationships/image" Target="../media/image19.svg"/></Relationships>
</file>

<file path=ppt/slides/_rels/slide2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76.png"/><Relationship Id="rId3" Type="http://schemas.openxmlformats.org/officeDocument/2006/relationships/image" Target="../media/image20.png"/><Relationship Id="rId7" Type="http://schemas.openxmlformats.org/officeDocument/2006/relationships/image" Target="../media/image10.png"/><Relationship Id="rId12"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21.svg"/><Relationship Id="rId9" Type="http://schemas.openxmlformats.org/officeDocument/2006/relationships/image" Target="../media/image16.png"/><Relationship Id="rId14" Type="http://schemas.openxmlformats.org/officeDocument/2006/relationships/audio" Target="../media/audio1.wav"/></Relationships>
</file>

<file path=ppt/slides/_rels/slide2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3.svg"/><Relationship Id="rId9"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10.png"/><Relationship Id="rId12"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21.svg"/><Relationship Id="rId9" Type="http://schemas.openxmlformats.org/officeDocument/2006/relationships/image" Target="../media/image16.png"/><Relationship Id="rId14" Type="http://schemas.openxmlformats.org/officeDocument/2006/relationships/audio" Target="../media/audio1.wav"/></Relationships>
</file>

<file path=ppt/slides/_rels/slide3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79.png"/><Relationship Id="rId3" Type="http://schemas.openxmlformats.org/officeDocument/2006/relationships/audio" Target="../media/audio7.wav"/><Relationship Id="rId7" Type="http://schemas.openxmlformats.org/officeDocument/2006/relationships/image" Target="../media/image17.svg"/><Relationship Id="rId12" Type="http://schemas.openxmlformats.org/officeDocument/2006/relationships/image" Target="../media/image67.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78.png"/><Relationship Id="rId5" Type="http://schemas.openxmlformats.org/officeDocument/2006/relationships/image" Target="../media/image13.svg"/><Relationship Id="rId15" Type="http://schemas.openxmlformats.org/officeDocument/2006/relationships/image" Target="../media/image81.svg"/><Relationship Id="rId10" Type="http://schemas.openxmlformats.org/officeDocument/2006/relationships/image" Target="../media/image65.png"/><Relationship Id="rId4" Type="http://schemas.openxmlformats.org/officeDocument/2006/relationships/image" Target="../media/image12.png"/><Relationship Id="rId9" Type="http://schemas.openxmlformats.org/officeDocument/2006/relationships/image" Target="../media/image19.svg"/><Relationship Id="rId14" Type="http://schemas.openxmlformats.org/officeDocument/2006/relationships/image" Target="../media/image80.png"/></Relationships>
</file>

<file path=ppt/slides/_rels/slide3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82.png"/><Relationship Id="rId3" Type="http://schemas.openxmlformats.org/officeDocument/2006/relationships/image" Target="../media/image20.png"/><Relationship Id="rId7" Type="http://schemas.openxmlformats.org/officeDocument/2006/relationships/image" Target="../media/image10.png"/><Relationship Id="rId12"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21.svg"/><Relationship Id="rId9" Type="http://schemas.openxmlformats.org/officeDocument/2006/relationships/image" Target="../media/image16.png"/><Relationship Id="rId14" Type="http://schemas.openxmlformats.org/officeDocument/2006/relationships/audio" Target="../media/audio1.wav"/></Relationships>
</file>

<file path=ppt/slides/_rels/slide32.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svg"/><Relationship Id="rId3" Type="http://schemas.openxmlformats.org/officeDocument/2006/relationships/image" Target="../media/image83.png"/><Relationship Id="rId7" Type="http://schemas.openxmlformats.org/officeDocument/2006/relationships/image" Target="../media/image87.svg"/><Relationship Id="rId12" Type="http://schemas.openxmlformats.org/officeDocument/2006/relationships/image" Target="../media/image92.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1.svg"/><Relationship Id="rId5" Type="http://schemas.openxmlformats.org/officeDocument/2006/relationships/image" Target="../media/image85.sv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svg"/><Relationship Id="rId14" Type="http://schemas.openxmlformats.org/officeDocument/2006/relationships/audio" Target="../media/audio2.wav"/></Relationships>
</file>

<file path=ppt/slides/_rels/slide33.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slide" Target="slide36.xml"/><Relationship Id="rId18" Type="http://schemas.openxmlformats.org/officeDocument/2006/relationships/slide" Target="slide41.xml"/><Relationship Id="rId3" Type="http://schemas.openxmlformats.org/officeDocument/2006/relationships/image" Target="../media/image83.png"/><Relationship Id="rId7" Type="http://schemas.openxmlformats.org/officeDocument/2006/relationships/image" Target="../media/image96.png"/><Relationship Id="rId12" Type="http://schemas.openxmlformats.org/officeDocument/2006/relationships/slide" Target="slide35.xml"/><Relationship Id="rId17" Type="http://schemas.openxmlformats.org/officeDocument/2006/relationships/slide" Target="slide40.xml"/><Relationship Id="rId2" Type="http://schemas.openxmlformats.org/officeDocument/2006/relationships/notesSlide" Target="../notesSlides/notesSlide15.xml"/><Relationship Id="rId16" Type="http://schemas.openxmlformats.org/officeDocument/2006/relationships/slide" Target="slide39.xml"/><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slide" Target="slide34.xml"/><Relationship Id="rId5" Type="http://schemas.openxmlformats.org/officeDocument/2006/relationships/image" Target="../media/image94.png"/><Relationship Id="rId15" Type="http://schemas.openxmlformats.org/officeDocument/2006/relationships/slide" Target="slide38.xml"/><Relationship Id="rId10" Type="http://schemas.openxmlformats.org/officeDocument/2006/relationships/image" Target="../media/image89.svg"/><Relationship Id="rId19" Type="http://schemas.openxmlformats.org/officeDocument/2006/relationships/slide" Target="slide42.xml"/><Relationship Id="rId4" Type="http://schemas.openxmlformats.org/officeDocument/2006/relationships/slide" Target="slide43.xml"/><Relationship Id="rId9" Type="http://schemas.openxmlformats.org/officeDocument/2006/relationships/image" Target="../media/image88.png"/><Relationship Id="rId14" Type="http://schemas.openxmlformats.org/officeDocument/2006/relationships/slide" Target="slide37.xml"/></Relationships>
</file>

<file path=ppt/slides/_rels/slide34.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audio" Target="../media/audio1.wav"/><Relationship Id="rId7" Type="http://schemas.openxmlformats.org/officeDocument/2006/relationships/image" Target="../media/image92.png"/><Relationship Id="rId12"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99.svg"/><Relationship Id="rId5" Type="http://schemas.openxmlformats.org/officeDocument/2006/relationships/image" Target="../media/image90.png"/><Relationship Id="rId10" Type="http://schemas.openxmlformats.org/officeDocument/2006/relationships/image" Target="../media/image98.png"/><Relationship Id="rId4" Type="http://schemas.openxmlformats.org/officeDocument/2006/relationships/image" Target="../media/image83.png"/><Relationship Id="rId9" Type="http://schemas.openxmlformats.org/officeDocument/2006/relationships/slide" Target="slide33.xml"/></Relationships>
</file>

<file path=ppt/slides/_rels/slide35.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audio" Target="../media/audio1.wav"/><Relationship Id="rId7" Type="http://schemas.openxmlformats.org/officeDocument/2006/relationships/image" Target="../media/image92.png"/><Relationship Id="rId12"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99.svg"/><Relationship Id="rId5" Type="http://schemas.openxmlformats.org/officeDocument/2006/relationships/image" Target="../media/image90.png"/><Relationship Id="rId10" Type="http://schemas.openxmlformats.org/officeDocument/2006/relationships/image" Target="../media/image98.png"/><Relationship Id="rId4" Type="http://schemas.openxmlformats.org/officeDocument/2006/relationships/image" Target="../media/image83.png"/><Relationship Id="rId9" Type="http://schemas.openxmlformats.org/officeDocument/2006/relationships/slide" Target="slide33.xml"/></Relationships>
</file>

<file path=ppt/slides/_rels/slide36.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audio" Target="../media/audio1.wav"/><Relationship Id="rId7" Type="http://schemas.openxmlformats.org/officeDocument/2006/relationships/image" Target="../media/image92.png"/><Relationship Id="rId12"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99.svg"/><Relationship Id="rId5" Type="http://schemas.openxmlformats.org/officeDocument/2006/relationships/image" Target="../media/image90.png"/><Relationship Id="rId10" Type="http://schemas.openxmlformats.org/officeDocument/2006/relationships/image" Target="../media/image98.png"/><Relationship Id="rId4" Type="http://schemas.openxmlformats.org/officeDocument/2006/relationships/image" Target="../media/image83.png"/><Relationship Id="rId9" Type="http://schemas.openxmlformats.org/officeDocument/2006/relationships/slide" Target="slide33.xml"/></Relationships>
</file>

<file path=ppt/slides/_rels/slide37.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audio" Target="../media/audio1.wav"/><Relationship Id="rId7" Type="http://schemas.openxmlformats.org/officeDocument/2006/relationships/image" Target="../media/image92.png"/><Relationship Id="rId12"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99.svg"/><Relationship Id="rId5" Type="http://schemas.openxmlformats.org/officeDocument/2006/relationships/image" Target="../media/image90.png"/><Relationship Id="rId10" Type="http://schemas.openxmlformats.org/officeDocument/2006/relationships/image" Target="../media/image98.png"/><Relationship Id="rId4" Type="http://schemas.openxmlformats.org/officeDocument/2006/relationships/image" Target="../media/image83.png"/><Relationship Id="rId9" Type="http://schemas.openxmlformats.org/officeDocument/2006/relationships/slide" Target="slide33.xml"/></Relationships>
</file>

<file path=ppt/slides/_rels/slide38.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audio" Target="../media/audio1.wav"/><Relationship Id="rId7" Type="http://schemas.openxmlformats.org/officeDocument/2006/relationships/image" Target="../media/image92.png"/><Relationship Id="rId12"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99.svg"/><Relationship Id="rId5" Type="http://schemas.openxmlformats.org/officeDocument/2006/relationships/image" Target="../media/image90.png"/><Relationship Id="rId10" Type="http://schemas.openxmlformats.org/officeDocument/2006/relationships/image" Target="../media/image98.png"/><Relationship Id="rId4" Type="http://schemas.openxmlformats.org/officeDocument/2006/relationships/image" Target="../media/image83.png"/><Relationship Id="rId9" Type="http://schemas.openxmlformats.org/officeDocument/2006/relationships/slide" Target="slide33.xml"/></Relationships>
</file>

<file path=ppt/slides/_rels/slide39.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audio" Target="../media/audio1.wav"/><Relationship Id="rId7" Type="http://schemas.openxmlformats.org/officeDocument/2006/relationships/image" Target="../media/image92.png"/><Relationship Id="rId12"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99.svg"/><Relationship Id="rId5" Type="http://schemas.openxmlformats.org/officeDocument/2006/relationships/image" Target="../media/image90.png"/><Relationship Id="rId10" Type="http://schemas.openxmlformats.org/officeDocument/2006/relationships/image" Target="../media/image98.png"/><Relationship Id="rId4" Type="http://schemas.openxmlformats.org/officeDocument/2006/relationships/image" Target="../media/image83.png"/><Relationship Id="rId9" Type="http://schemas.openxmlformats.org/officeDocument/2006/relationships/slide" Target="slide33.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sv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40.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audio" Target="../media/audio1.wav"/><Relationship Id="rId7" Type="http://schemas.openxmlformats.org/officeDocument/2006/relationships/image" Target="../media/image92.png"/><Relationship Id="rId12"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99.svg"/><Relationship Id="rId5" Type="http://schemas.openxmlformats.org/officeDocument/2006/relationships/image" Target="../media/image90.png"/><Relationship Id="rId10" Type="http://schemas.openxmlformats.org/officeDocument/2006/relationships/image" Target="../media/image98.png"/><Relationship Id="rId4" Type="http://schemas.openxmlformats.org/officeDocument/2006/relationships/image" Target="../media/image83.png"/><Relationship Id="rId9" Type="http://schemas.openxmlformats.org/officeDocument/2006/relationships/slide" Target="slide33.xml"/></Relationships>
</file>

<file path=ppt/slides/_rels/slide41.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audio" Target="../media/audio1.wav"/><Relationship Id="rId7" Type="http://schemas.openxmlformats.org/officeDocument/2006/relationships/image" Target="../media/image92.png"/><Relationship Id="rId12"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99.svg"/><Relationship Id="rId5" Type="http://schemas.openxmlformats.org/officeDocument/2006/relationships/image" Target="../media/image90.png"/><Relationship Id="rId10" Type="http://schemas.openxmlformats.org/officeDocument/2006/relationships/image" Target="../media/image98.png"/><Relationship Id="rId4" Type="http://schemas.openxmlformats.org/officeDocument/2006/relationships/image" Target="../media/image83.png"/><Relationship Id="rId9" Type="http://schemas.openxmlformats.org/officeDocument/2006/relationships/slide" Target="slide33.xml"/></Relationships>
</file>

<file path=ppt/slides/_rels/slide42.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audio" Target="../media/audio1.wav"/><Relationship Id="rId7" Type="http://schemas.openxmlformats.org/officeDocument/2006/relationships/image" Target="../media/image92.png"/><Relationship Id="rId12"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99.svg"/><Relationship Id="rId5" Type="http://schemas.openxmlformats.org/officeDocument/2006/relationships/image" Target="../media/image90.png"/><Relationship Id="rId10" Type="http://schemas.openxmlformats.org/officeDocument/2006/relationships/image" Target="../media/image98.png"/><Relationship Id="rId4" Type="http://schemas.openxmlformats.org/officeDocument/2006/relationships/image" Target="../media/image83.png"/><Relationship Id="rId9" Type="http://schemas.openxmlformats.org/officeDocument/2006/relationships/slide" Target="slide33.xml"/></Relationships>
</file>

<file path=ppt/slides/_rels/slide43.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92.png"/><Relationship Id="rId12" Type="http://schemas.openxmlformats.org/officeDocument/2006/relationships/image" Target="../media/image101.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100.png"/><Relationship Id="rId5" Type="http://schemas.openxmlformats.org/officeDocument/2006/relationships/image" Target="../media/image90.png"/><Relationship Id="rId10" Type="http://schemas.openxmlformats.org/officeDocument/2006/relationships/image" Target="../media/image99.svg"/><Relationship Id="rId4" Type="http://schemas.openxmlformats.org/officeDocument/2006/relationships/image" Target="../media/image83.png"/><Relationship Id="rId9" Type="http://schemas.openxmlformats.org/officeDocument/2006/relationships/image" Target="../media/image98.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3.png"/><Relationship Id="rId7" Type="http://schemas.openxmlformats.org/officeDocument/2006/relationships/image" Target="../media/image33.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7.svg"/><Relationship Id="rId10" Type="http://schemas.openxmlformats.org/officeDocument/2006/relationships/image" Target="../media/image36.png"/><Relationship Id="rId4" Type="http://schemas.openxmlformats.org/officeDocument/2006/relationships/image" Target="../media/image26.pn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29.svg"/><Relationship Id="rId5" Type="http://schemas.openxmlformats.org/officeDocument/2006/relationships/image" Target="../media/image39.sv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31.sv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3.png"/><Relationship Id="rId7" Type="http://schemas.openxmlformats.org/officeDocument/2006/relationships/image" Target="../media/image33.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7.svg"/><Relationship Id="rId10" Type="http://schemas.openxmlformats.org/officeDocument/2006/relationships/image" Target="../media/image47.gif"/><Relationship Id="rId4" Type="http://schemas.openxmlformats.org/officeDocument/2006/relationships/image" Target="../media/image26.png"/><Relationship Id="rId9" Type="http://schemas.openxmlformats.org/officeDocument/2006/relationships/image" Target="../media/image46.sv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29.svg"/><Relationship Id="rId5" Type="http://schemas.openxmlformats.org/officeDocument/2006/relationships/image" Target="../media/image39.sv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31.sv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3.png"/><Relationship Id="rId7" Type="http://schemas.openxmlformats.org/officeDocument/2006/relationships/image" Target="../media/image33.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7.svg"/><Relationship Id="rId10" Type="http://schemas.openxmlformats.org/officeDocument/2006/relationships/image" Target="../media/image50.png"/><Relationship Id="rId4" Type="http://schemas.openxmlformats.org/officeDocument/2006/relationships/image" Target="../media/image26.png"/><Relationship Id="rId9"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pSp>
        <p:nvGrpSpPr>
          <p:cNvPr id="201" name="Google Shape;201;p8"/>
          <p:cNvGrpSpPr/>
          <p:nvPr/>
        </p:nvGrpSpPr>
        <p:grpSpPr>
          <a:xfrm>
            <a:off x="15621001" y="6736469"/>
            <a:ext cx="3972314" cy="3972314"/>
            <a:chOff x="0" y="0"/>
            <a:chExt cx="812800" cy="812800"/>
          </a:xfrm>
        </p:grpSpPr>
        <p:sp>
          <p:nvSpPr>
            <p:cNvPr id="202" name="Google Shape;202;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6" tIns="91426" rIns="91426" bIns="91426" anchor="ctr" anchorCtr="0">
              <a:noAutofit/>
            </a:bodyPr>
            <a:lstStyle/>
            <a:p>
              <a:endParaRPr sz="1400"/>
            </a:p>
          </p:txBody>
        </p:sp>
        <p:sp>
          <p:nvSpPr>
            <p:cNvPr id="203" name="Google Shape;203;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algn="ctr">
                <a:lnSpc>
                  <a:spcPct val="147722"/>
                </a:lnSpc>
              </a:pPr>
              <a:endParaRPr>
                <a:solidFill>
                  <a:schemeClr val="dk1"/>
                </a:solidFill>
                <a:latin typeface="Calibri"/>
                <a:ea typeface="Calibri"/>
                <a:cs typeface="Calibri"/>
                <a:sym typeface="Calibri"/>
              </a:endParaRPr>
            </a:p>
          </p:txBody>
        </p:sp>
      </p:grpSp>
      <p:sp>
        <p:nvSpPr>
          <p:cNvPr id="204" name="Google Shape;204;p8"/>
          <p:cNvSpPr/>
          <p:nvPr/>
        </p:nvSpPr>
        <p:spPr>
          <a:xfrm>
            <a:off x="13258800" y="8275544"/>
            <a:ext cx="13372396" cy="1677628"/>
          </a:xfrm>
          <a:custGeom>
            <a:avLst/>
            <a:gdLst/>
            <a:ahLst/>
            <a:cxnLst/>
            <a:rect l="l" t="t" r="r" b="b"/>
            <a:pathLst>
              <a:path w="13372395" h="1677628" extrusionOk="0">
                <a:moveTo>
                  <a:pt x="0" y="0"/>
                </a:moveTo>
                <a:lnTo>
                  <a:pt x="13372395" y="0"/>
                </a:lnTo>
                <a:lnTo>
                  <a:pt x="13372395" y="1677628"/>
                </a:lnTo>
                <a:lnTo>
                  <a:pt x="0" y="1677628"/>
                </a:lnTo>
                <a:lnTo>
                  <a:pt x="0" y="0"/>
                </a:lnTo>
                <a:close/>
              </a:path>
            </a:pathLst>
          </a:custGeom>
          <a:blipFill rotWithShape="1">
            <a:blip r:embed="rId3">
              <a:alphaModFix/>
            </a:blip>
            <a:stretch>
              <a:fillRect/>
            </a:stretch>
          </a:blipFill>
          <a:ln>
            <a:noFill/>
          </a:ln>
        </p:spPr>
      </p:sp>
      <p:sp>
        <p:nvSpPr>
          <p:cNvPr id="205" name="Google Shape;205;p8"/>
          <p:cNvSpPr/>
          <p:nvPr/>
        </p:nvSpPr>
        <p:spPr>
          <a:xfrm>
            <a:off x="13521011" y="340014"/>
            <a:ext cx="1033190" cy="982864"/>
          </a:xfrm>
          <a:custGeom>
            <a:avLst/>
            <a:gdLst/>
            <a:ahLst/>
            <a:cxnLst/>
            <a:rect l="l" t="t" r="r" b="b"/>
            <a:pathLst>
              <a:path w="1033190" h="982863" extrusionOk="0">
                <a:moveTo>
                  <a:pt x="0" y="0"/>
                </a:moveTo>
                <a:lnTo>
                  <a:pt x="1033190" y="0"/>
                </a:lnTo>
                <a:lnTo>
                  <a:pt x="1033190" y="982863"/>
                </a:lnTo>
                <a:lnTo>
                  <a:pt x="0" y="982863"/>
                </a:lnTo>
                <a:lnTo>
                  <a:pt x="0" y="0"/>
                </a:lnTo>
                <a:close/>
              </a:path>
            </a:pathLst>
          </a:custGeom>
          <a:blipFill rotWithShape="1">
            <a:blip r:embed="rId4">
              <a:alphaModFix/>
            </a:blip>
            <a:stretch>
              <a:fillRect/>
            </a:stretch>
          </a:blipFill>
          <a:ln>
            <a:noFill/>
          </a:ln>
        </p:spPr>
      </p:sp>
      <p:sp>
        <p:nvSpPr>
          <p:cNvPr id="206" name="Google Shape;206;p8"/>
          <p:cNvSpPr/>
          <p:nvPr/>
        </p:nvSpPr>
        <p:spPr>
          <a:xfrm>
            <a:off x="3733801" y="400078"/>
            <a:ext cx="1033190" cy="982864"/>
          </a:xfrm>
          <a:custGeom>
            <a:avLst/>
            <a:gdLst/>
            <a:ahLst/>
            <a:cxnLst/>
            <a:rect l="l" t="t" r="r" b="b"/>
            <a:pathLst>
              <a:path w="1033190" h="982863" extrusionOk="0">
                <a:moveTo>
                  <a:pt x="0" y="0"/>
                </a:moveTo>
                <a:lnTo>
                  <a:pt x="1033191" y="0"/>
                </a:lnTo>
                <a:lnTo>
                  <a:pt x="1033191" y="982863"/>
                </a:lnTo>
                <a:lnTo>
                  <a:pt x="0" y="982863"/>
                </a:lnTo>
                <a:lnTo>
                  <a:pt x="0" y="0"/>
                </a:lnTo>
                <a:close/>
              </a:path>
            </a:pathLst>
          </a:custGeom>
          <a:blipFill rotWithShape="1">
            <a:blip r:embed="rId4">
              <a:alphaModFix/>
            </a:blip>
            <a:stretch>
              <a:fillRect/>
            </a:stretch>
          </a:blipFill>
          <a:ln>
            <a:noFill/>
          </a:ln>
        </p:spPr>
      </p:sp>
      <p:sp>
        <p:nvSpPr>
          <p:cNvPr id="223" name="Google Shape;223;p8"/>
          <p:cNvSpPr/>
          <p:nvPr/>
        </p:nvSpPr>
        <p:spPr>
          <a:xfrm>
            <a:off x="-1076764" y="6736468"/>
            <a:ext cx="4343840"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5">
              <a:alphaModFix/>
            </a:blip>
            <a:stretch>
              <a:fillRect/>
            </a:stretch>
          </a:blipFill>
          <a:ln>
            <a:noFill/>
          </a:ln>
        </p:spPr>
      </p:sp>
      <p:sp>
        <p:nvSpPr>
          <p:cNvPr id="224" name="Google Shape;224;p8"/>
          <p:cNvSpPr/>
          <p:nvPr/>
        </p:nvSpPr>
        <p:spPr>
          <a:xfrm rot="742364">
            <a:off x="15744196" y="-446612"/>
            <a:ext cx="3194472" cy="2847664"/>
          </a:xfrm>
          <a:custGeom>
            <a:avLst/>
            <a:gdLst/>
            <a:ahLst/>
            <a:cxnLst/>
            <a:rect l="l" t="t" r="r" b="b"/>
            <a:pathLst>
              <a:path w="2554265" h="2378660" extrusionOk="0">
                <a:moveTo>
                  <a:pt x="0" y="0"/>
                </a:moveTo>
                <a:lnTo>
                  <a:pt x="2554266" y="0"/>
                </a:lnTo>
                <a:lnTo>
                  <a:pt x="2554266" y="2378660"/>
                </a:lnTo>
                <a:lnTo>
                  <a:pt x="0" y="2378660"/>
                </a:lnTo>
                <a:lnTo>
                  <a:pt x="0" y="0"/>
                </a:lnTo>
                <a:close/>
              </a:path>
            </a:pathLst>
          </a:custGeom>
          <a:blipFill rotWithShape="1">
            <a:blip r:embed="rId6">
              <a:alphaModFix/>
            </a:blip>
            <a:stretch>
              <a:fillRect/>
            </a:stretch>
          </a:blipFill>
          <a:ln>
            <a:noFill/>
          </a:ln>
        </p:spPr>
      </p:sp>
      <p:sp>
        <p:nvSpPr>
          <p:cNvPr id="15" name="TextBox 14">
            <a:extLst>
              <a:ext uri="{FF2B5EF4-FFF2-40B4-BE49-F238E27FC236}">
                <a16:creationId xmlns:a16="http://schemas.microsoft.com/office/drawing/2014/main" id="{C8D5B61C-37B5-2240-1395-24018649698A}"/>
              </a:ext>
            </a:extLst>
          </p:cNvPr>
          <p:cNvSpPr txBox="1"/>
          <p:nvPr/>
        </p:nvSpPr>
        <p:spPr>
          <a:xfrm>
            <a:off x="5138059" y="400079"/>
            <a:ext cx="8382954" cy="1323439"/>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UBND QUẬN DƯƠNG KINH</a:t>
            </a:r>
          </a:p>
          <a:p>
            <a:pPr algn="ctr"/>
            <a:r>
              <a:rPr lang="en-US" sz="4000" b="1" u="sng" dirty="0">
                <a:latin typeface="Times New Roman" panose="02020603050405020304" pitchFamily="18" charset="0"/>
                <a:cs typeface="Times New Roman" panose="02020603050405020304" pitchFamily="18" charset="0"/>
              </a:rPr>
              <a:t>TRƯỜNG TIỂU HỌC ANH DŨNG</a:t>
            </a:r>
          </a:p>
        </p:txBody>
      </p:sp>
      <p:sp>
        <p:nvSpPr>
          <p:cNvPr id="16" name="TextBox 15">
            <a:extLst>
              <a:ext uri="{FF2B5EF4-FFF2-40B4-BE49-F238E27FC236}">
                <a16:creationId xmlns:a16="http://schemas.microsoft.com/office/drawing/2014/main" id="{93F18EDA-D613-D0EF-9960-AD01B58C46D5}"/>
              </a:ext>
            </a:extLst>
          </p:cNvPr>
          <p:cNvSpPr txBox="1"/>
          <p:nvPr/>
        </p:nvSpPr>
        <p:spPr>
          <a:xfrm>
            <a:off x="1349828" y="3853219"/>
            <a:ext cx="15588344" cy="2696444"/>
          </a:xfrm>
          <a:prstGeom prst="rect">
            <a:avLst/>
          </a:prstGeom>
          <a:noFill/>
        </p:spPr>
        <p:txBody>
          <a:bodyPr wrap="square" rtlCol="0">
            <a:spAutoFit/>
          </a:bodyPr>
          <a:lstStyle/>
          <a:p>
            <a:pPr algn="ctr">
              <a:lnSpc>
                <a:spcPct val="150000"/>
              </a:lnSpc>
            </a:pPr>
            <a:r>
              <a:rPr lang="en-US" sz="6000" b="1" dirty="0">
                <a:latin typeface="Times New Roman" panose="02020603050405020304" pitchFamily="18" charset="0"/>
                <a:cs typeface="Times New Roman" panose="02020603050405020304" pitchFamily="18" charset="0"/>
              </a:rPr>
              <a:t>ENGLISH - GRADE 5</a:t>
            </a:r>
          </a:p>
          <a:p>
            <a:pPr algn="ctr">
              <a:lnSpc>
                <a:spcPct val="150000"/>
              </a:lnSpc>
            </a:pPr>
            <a:r>
              <a:rPr lang="vi-VN" sz="6000" b="1" dirty="0">
                <a:latin typeface="Times New Roman" panose="02020603050405020304" pitchFamily="18" charset="0"/>
                <a:cs typeface="Times New Roman" panose="02020603050405020304" pitchFamily="18" charset="0"/>
              </a:rPr>
              <a:t>STARTER </a:t>
            </a:r>
            <a:r>
              <a:rPr lang="en-US" sz="6000" b="1" dirty="0">
                <a:latin typeface="Times New Roman" panose="02020603050405020304" pitchFamily="18" charset="0"/>
                <a:cs typeface="Times New Roman" panose="02020603050405020304" pitchFamily="18" charset="0"/>
              </a:rPr>
              <a:t>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080BA3B-E9D3-6DC8-E5A3-08C6C02A7BC7}"/>
              </a:ext>
            </a:extLst>
          </p:cNvPr>
          <p:cNvPicPr>
            <a:picLocks noChangeAspect="1"/>
          </p:cNvPicPr>
          <p:nvPr/>
        </p:nvPicPr>
        <p:blipFill>
          <a:blip r:embed="rId3"/>
          <a:stretch>
            <a:fillRect/>
          </a:stretch>
        </p:blipFill>
        <p:spPr>
          <a:xfrm>
            <a:off x="0" y="-38100"/>
            <a:ext cx="18288000" cy="14325600"/>
          </a:xfrm>
          <a:prstGeom prst="rect">
            <a:avLst/>
          </a:prstGeom>
        </p:spPr>
      </p:pic>
      <p:sp>
        <p:nvSpPr>
          <p:cNvPr id="2" name="Freeform 2"/>
          <p:cNvSpPr/>
          <p:nvPr/>
        </p:nvSpPr>
        <p:spPr>
          <a:xfrm rot="-551428">
            <a:off x="-8456102" y="-1567511"/>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rot="-181972">
            <a:off x="12625998" y="762490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6566299" y="4609414"/>
            <a:ext cx="7410639" cy="1759953"/>
            <a:chOff x="0" y="0"/>
            <a:chExt cx="1558318" cy="406400"/>
          </a:xfrm>
        </p:grpSpPr>
        <p:sp>
          <p:nvSpPr>
            <p:cNvPr id="8" name="Freeform 8"/>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9" name="TextBox 9"/>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0" name="Freeform 10"/>
          <p:cNvSpPr/>
          <p:nvPr/>
        </p:nvSpPr>
        <p:spPr>
          <a:xfrm rot="489102">
            <a:off x="-960361" y="3513394"/>
            <a:ext cx="5719206" cy="6929208"/>
          </a:xfrm>
          <a:custGeom>
            <a:avLst/>
            <a:gdLst/>
            <a:ahLst/>
            <a:cxnLst/>
            <a:rect l="l" t="t" r="r" b="b"/>
            <a:pathLst>
              <a:path w="5719206" h="6929208">
                <a:moveTo>
                  <a:pt x="0" y="0"/>
                </a:moveTo>
                <a:lnTo>
                  <a:pt x="5719206" y="0"/>
                </a:lnTo>
                <a:lnTo>
                  <a:pt x="5719206" y="6929208"/>
                </a:lnTo>
                <a:lnTo>
                  <a:pt x="0" y="6929208"/>
                </a:lnTo>
                <a:lnTo>
                  <a:pt x="0" y="0"/>
                </a:lnTo>
                <a:close/>
              </a:path>
            </a:pathLst>
          </a:custGeom>
          <a:blipFill>
            <a:blip r:embed="rId6">
              <a:extLst>
                <a:ext uri="{96DAC541-7B7A-43D3-8B79-37D633B846F1}">
                  <asvg:svgBlip xmlns:asvg="http://schemas.microsoft.com/office/drawing/2016/SVG/main" r:embed="rId7"/>
                </a:ext>
              </a:extLst>
            </a:blip>
            <a:stretch>
              <a:fillRect r="-96205"/>
            </a:stretch>
          </a:blipFill>
        </p:spPr>
        <p:txBody>
          <a:bodyPr/>
          <a:lstStyle/>
          <a:p>
            <a:endParaRPr lang="en-US"/>
          </a:p>
        </p:txBody>
      </p:sp>
      <p:sp>
        <p:nvSpPr>
          <p:cNvPr id="11" name="TextBox 11"/>
          <p:cNvSpPr txBox="1"/>
          <p:nvPr/>
        </p:nvSpPr>
        <p:spPr>
          <a:xfrm>
            <a:off x="6925826" y="4710331"/>
            <a:ext cx="7051112" cy="1526059"/>
          </a:xfrm>
          <a:prstGeom prst="rect">
            <a:avLst/>
          </a:prstGeom>
        </p:spPr>
        <p:txBody>
          <a:bodyPr wrap="square" lIns="0" tIns="0" rIns="0" bIns="0" rtlCol="0" anchor="t">
            <a:spAutoFit/>
          </a:bodyPr>
          <a:lstStyle/>
          <a:p>
            <a:pPr algn="ctr">
              <a:lnSpc>
                <a:spcPts val="11904"/>
              </a:lnSpc>
            </a:pPr>
            <a:r>
              <a:rPr lang="en-US" sz="10262" dirty="0">
                <a:solidFill>
                  <a:srgbClr val="FFFFFF"/>
                </a:solidFill>
                <a:latin typeface="Abadi" panose="020B0604020104020204" pitchFamily="34" charset="0"/>
              </a:rPr>
              <a:t>Yes, I was</a:t>
            </a:r>
            <a:r>
              <a:rPr lang="en-US" sz="10262" dirty="0">
                <a:solidFill>
                  <a:srgbClr val="FFFFFF"/>
                </a:solidFill>
                <a:latin typeface="Genty Sans"/>
              </a:rPr>
              <a:t>. </a:t>
            </a:r>
          </a:p>
        </p:txBody>
      </p:sp>
      <p:sp>
        <p:nvSpPr>
          <p:cNvPr id="12" name="TextBox 12"/>
          <p:cNvSpPr txBox="1"/>
          <p:nvPr/>
        </p:nvSpPr>
        <p:spPr>
          <a:xfrm>
            <a:off x="7010400" y="2845851"/>
            <a:ext cx="6692563" cy="874855"/>
          </a:xfrm>
          <a:prstGeom prst="rect">
            <a:avLst/>
          </a:prstGeom>
        </p:spPr>
        <p:txBody>
          <a:bodyPr wrap="square" lIns="0" tIns="0" rIns="0" bIns="0" rtlCol="0" anchor="t">
            <a:spAutoFit/>
          </a:bodyPr>
          <a:lstStyle/>
          <a:p>
            <a:pPr algn="ctr">
              <a:lnSpc>
                <a:spcPts val="6128"/>
              </a:lnSpc>
            </a:pPr>
            <a:r>
              <a:rPr lang="en-US" sz="9600" dirty="0">
                <a:solidFill>
                  <a:srgbClr val="3D397B"/>
                </a:solidFill>
                <a:latin typeface="Fredoka One" panose="02000000000000000000" pitchFamily="2" charset="0"/>
              </a:rPr>
              <a:t>Answer</a:t>
            </a:r>
          </a:p>
        </p:txBody>
      </p:sp>
      <p:sp>
        <p:nvSpPr>
          <p:cNvPr id="13" name="Freeform 13"/>
          <p:cNvSpPr/>
          <p:nvPr/>
        </p:nvSpPr>
        <p:spPr>
          <a:xfrm rot="-1919623">
            <a:off x="4569114"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685595">
            <a:off x="15230140" y="423409"/>
            <a:ext cx="2067888" cy="2230075"/>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rot="-130874">
            <a:off x="14072523" y="6421128"/>
            <a:ext cx="1914415" cy="519560"/>
          </a:xfrm>
          <a:custGeom>
            <a:avLst/>
            <a:gdLst/>
            <a:ahLst/>
            <a:cxnLst/>
            <a:rect l="l" t="t" r="r" b="b"/>
            <a:pathLst>
              <a:path w="1914415" h="519560">
                <a:moveTo>
                  <a:pt x="0" y="0"/>
                </a:moveTo>
                <a:lnTo>
                  <a:pt x="1914415" y="0"/>
                </a:lnTo>
                <a:lnTo>
                  <a:pt x="1914415" y="519560"/>
                </a:lnTo>
                <a:lnTo>
                  <a:pt x="0" y="5195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p:cNvSpPr/>
          <p:nvPr/>
        </p:nvSpPr>
        <p:spPr>
          <a:xfrm rot="-312049">
            <a:off x="3329007" y="1634446"/>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a:off x="-617451" y="3609837"/>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rot="-312049">
            <a:off x="17515223" y="2090062"/>
            <a:ext cx="1638902" cy="444787"/>
          </a:xfrm>
          <a:custGeom>
            <a:avLst/>
            <a:gdLst/>
            <a:ahLst/>
            <a:cxnLst/>
            <a:rect l="l" t="t" r="r" b="b"/>
            <a:pathLst>
              <a:path w="1638902" h="444787">
                <a:moveTo>
                  <a:pt x="0" y="0"/>
                </a:moveTo>
                <a:lnTo>
                  <a:pt x="1638901" y="0"/>
                </a:lnTo>
                <a:lnTo>
                  <a:pt x="1638901" y="444787"/>
                </a:lnTo>
                <a:lnTo>
                  <a:pt x="0" y="4447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438760210"/>
      </p:ext>
    </p:extLst>
  </p:cSld>
  <p:clrMapOvr>
    <a:masterClrMapping/>
  </p:clrMapOvr>
  <p:transition spd="slow">
    <p:push/>
    <p:sndAc>
      <p:stSnd>
        <p:snd r:embed="rId2" name="success-fanfare-trumpets-6185.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6B7152C-101A-60D1-A134-84DD3F8A2DF0}"/>
              </a:ext>
            </a:extLst>
          </p:cNvPr>
          <p:cNvPicPr>
            <a:picLocks noChangeAspect="1"/>
          </p:cNvPicPr>
          <p:nvPr/>
        </p:nvPicPr>
        <p:blipFill>
          <a:blip r:embed="rId3"/>
          <a:stretch>
            <a:fillRect/>
          </a:stretch>
        </p:blipFill>
        <p:spPr>
          <a:xfrm>
            <a:off x="837" y="-69888"/>
            <a:ext cx="18287163" cy="10395831"/>
          </a:xfrm>
          <a:prstGeom prst="rect">
            <a:avLst/>
          </a:prstGeom>
        </p:spPr>
      </p:pic>
      <p:sp>
        <p:nvSpPr>
          <p:cNvPr id="12" name="TextBox 12"/>
          <p:cNvSpPr txBox="1"/>
          <p:nvPr/>
        </p:nvSpPr>
        <p:spPr>
          <a:xfrm>
            <a:off x="6514763" y="7393459"/>
            <a:ext cx="5258473" cy="1046766"/>
          </a:xfrm>
          <a:prstGeom prst="rect">
            <a:avLst/>
          </a:prstGeom>
        </p:spPr>
        <p:txBody>
          <a:bodyPr lIns="50800" tIns="50800" rIns="50800" bIns="50800" rtlCol="0" anchor="ctr"/>
          <a:lstStyle/>
          <a:p>
            <a:pPr algn="ctr">
              <a:lnSpc>
                <a:spcPts val="2774"/>
              </a:lnSpc>
            </a:pPr>
            <a:endParaRPr/>
          </a:p>
        </p:txBody>
      </p:sp>
      <p:sp>
        <p:nvSpPr>
          <p:cNvPr id="14" name="Freeform 14"/>
          <p:cNvSpPr/>
          <p:nvPr/>
        </p:nvSpPr>
        <p:spPr>
          <a:xfrm rot="-83564">
            <a:off x="13916059" y="7424079"/>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rot="-551428">
            <a:off x="-8266305" y="-1467496"/>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rot="-1919623">
            <a:off x="1003052" y="3428770"/>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rot="-685595">
            <a:off x="16389717" y="5703612"/>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TextBox 2">
            <a:extLst>
              <a:ext uri="{FF2B5EF4-FFF2-40B4-BE49-F238E27FC236}">
                <a16:creationId xmlns:a16="http://schemas.microsoft.com/office/drawing/2014/main" id="{6EAADCAE-C5D8-E6DC-5E5D-25B62B580B05}"/>
              </a:ext>
            </a:extLst>
          </p:cNvPr>
          <p:cNvSpPr txBox="1"/>
          <p:nvPr/>
        </p:nvSpPr>
        <p:spPr>
          <a:xfrm>
            <a:off x="2592689" y="3426532"/>
            <a:ext cx="13487400" cy="2942216"/>
          </a:xfrm>
          <a:prstGeom prst="rect">
            <a:avLst/>
          </a:prstGeom>
        </p:spPr>
        <p:txBody>
          <a:bodyPr wrap="square" lIns="0" tIns="0" rIns="0" bIns="0" rtlCol="0" anchor="t">
            <a:spAutoFit/>
          </a:bodyPr>
          <a:lstStyle/>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Was the weather windy </a:t>
            </a:r>
          </a:p>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this morning?</a:t>
            </a:r>
            <a:endParaRPr lang="en-US" sz="8800" u="none" dirty="0">
              <a:solidFill>
                <a:srgbClr val="FFFFFF"/>
              </a:solidFill>
              <a:latin typeface="Abadi" panose="020B0604020104020204" pitchFamily="34" charset="0"/>
              <a:cs typeface="FreesiaUPC" panose="020B0502040204020203" pitchFamily="34" charset="-34"/>
            </a:endParaRPr>
          </a:p>
        </p:txBody>
      </p:sp>
      <p:sp>
        <p:nvSpPr>
          <p:cNvPr id="20" name="TextBox 9">
            <a:extLst>
              <a:ext uri="{FF2B5EF4-FFF2-40B4-BE49-F238E27FC236}">
                <a16:creationId xmlns:a16="http://schemas.microsoft.com/office/drawing/2014/main" id="{A01F7883-A72A-AE96-787C-F891204DB269}"/>
              </a:ext>
            </a:extLst>
          </p:cNvPr>
          <p:cNvSpPr txBox="1"/>
          <p:nvPr/>
        </p:nvSpPr>
        <p:spPr>
          <a:xfrm>
            <a:off x="5996569" y="2357108"/>
            <a:ext cx="6234726" cy="692113"/>
          </a:xfrm>
          <a:prstGeom prst="rect">
            <a:avLst/>
          </a:prstGeom>
        </p:spPr>
        <p:txBody>
          <a:bodyPr wrap="square" lIns="0" tIns="0" rIns="0" bIns="0" rtlCol="0" anchor="t">
            <a:spAutoFit/>
          </a:bodyPr>
          <a:lstStyle/>
          <a:p>
            <a:pPr algn="ctr">
              <a:lnSpc>
                <a:spcPts val="4197"/>
              </a:lnSpc>
            </a:pPr>
            <a:r>
              <a:rPr lang="en-US" sz="9600" dirty="0">
                <a:solidFill>
                  <a:srgbClr val="FDA3B7"/>
                </a:solidFill>
                <a:latin typeface="Fredoka One" panose="02000000000000000000" pitchFamily="2" charset="0"/>
              </a:rPr>
              <a:t>Question</a:t>
            </a:r>
          </a:p>
        </p:txBody>
      </p:sp>
      <p:grpSp>
        <p:nvGrpSpPr>
          <p:cNvPr id="21" name="Group 10">
            <a:extLst>
              <a:ext uri="{FF2B5EF4-FFF2-40B4-BE49-F238E27FC236}">
                <a16:creationId xmlns:a16="http://schemas.microsoft.com/office/drawing/2014/main" id="{B0ADB801-A9FD-0502-AA9F-E5849F714D63}"/>
              </a:ext>
            </a:extLst>
          </p:cNvPr>
          <p:cNvGrpSpPr/>
          <p:nvPr/>
        </p:nvGrpSpPr>
        <p:grpSpPr>
          <a:xfrm>
            <a:off x="5269995" y="7042423"/>
            <a:ext cx="7294182" cy="1081324"/>
            <a:chOff x="0" y="0"/>
            <a:chExt cx="2424362" cy="406400"/>
          </a:xfrm>
        </p:grpSpPr>
        <p:sp>
          <p:nvSpPr>
            <p:cNvPr id="22" name="Freeform 11">
              <a:extLst>
                <a:ext uri="{FF2B5EF4-FFF2-40B4-BE49-F238E27FC236}">
                  <a16:creationId xmlns:a16="http://schemas.microsoft.com/office/drawing/2014/main" id="{B3B29FA3-23CB-819F-5CB4-D96344EE7264}"/>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a16="http://schemas.microsoft.com/office/drawing/2014/main" id="{9D934241-092E-71B2-5733-8C05B14DA07B}"/>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4" name="TextBox 13">
            <a:extLst>
              <a:ext uri="{FF2B5EF4-FFF2-40B4-BE49-F238E27FC236}">
                <a16:creationId xmlns:a16="http://schemas.microsoft.com/office/drawing/2014/main" id="{46C68FAB-60BF-71B4-EE03-6E73F0607D58}"/>
              </a:ext>
            </a:extLst>
          </p:cNvPr>
          <p:cNvSpPr txBox="1"/>
          <p:nvPr/>
        </p:nvSpPr>
        <p:spPr>
          <a:xfrm>
            <a:off x="5520468" y="7403901"/>
            <a:ext cx="6793235" cy="561629"/>
          </a:xfrm>
          <a:prstGeom prst="rect">
            <a:avLst/>
          </a:prstGeom>
        </p:spPr>
        <p:txBody>
          <a:bodyPr wrap="square" lIns="0" tIns="0" rIns="0" bIns="0" rtlCol="0" anchor="t">
            <a:spAutoFit/>
          </a:bodyPr>
          <a:lstStyle/>
          <a:p>
            <a:pPr algn="ctr">
              <a:lnSpc>
                <a:spcPts val="4197"/>
              </a:lnSpc>
            </a:pPr>
            <a:r>
              <a:rPr lang="en-US" sz="5400" dirty="0">
                <a:solidFill>
                  <a:srgbClr val="3D397B"/>
                </a:solidFill>
                <a:latin typeface="Agrandir Medium"/>
              </a:rPr>
              <a:t>You have 30 seconds.</a:t>
            </a:r>
          </a:p>
        </p:txBody>
      </p:sp>
      <p:sp>
        <p:nvSpPr>
          <p:cNvPr id="25" name="Freeform 24">
            <a:extLst>
              <a:ext uri="{FF2B5EF4-FFF2-40B4-BE49-F238E27FC236}">
                <a16:creationId xmlns:a16="http://schemas.microsoft.com/office/drawing/2014/main" id="{0BD06755-5A4A-9CE2-5D9C-D40CC15DD7F9}"/>
              </a:ext>
            </a:extLst>
          </p:cNvPr>
          <p:cNvSpPr/>
          <p:nvPr/>
        </p:nvSpPr>
        <p:spPr>
          <a:xfrm rot="988336">
            <a:off x="14357107" y="589290"/>
            <a:ext cx="2783672" cy="3028522"/>
          </a:xfrm>
          <a:custGeom>
            <a:avLst/>
            <a:gdLst/>
            <a:ahLst/>
            <a:cxnLst/>
            <a:rect l="l" t="t" r="r" b="b"/>
            <a:pathLst>
              <a:path w="5950375" h="6117208">
                <a:moveTo>
                  <a:pt x="0" y="0"/>
                </a:moveTo>
                <a:lnTo>
                  <a:pt x="5950375" y="0"/>
                </a:lnTo>
                <a:lnTo>
                  <a:pt x="5950375" y="6117208"/>
                </a:lnTo>
                <a:lnTo>
                  <a:pt x="0" y="61172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6" name="Freeform 30">
            <a:extLst>
              <a:ext uri="{FF2B5EF4-FFF2-40B4-BE49-F238E27FC236}">
                <a16:creationId xmlns:a16="http://schemas.microsoft.com/office/drawing/2014/main" id="{FB22306A-A53B-DD51-06AD-FEFA723997FA}"/>
              </a:ext>
            </a:extLst>
          </p:cNvPr>
          <p:cNvSpPr/>
          <p:nvPr/>
        </p:nvSpPr>
        <p:spPr>
          <a:xfrm rot="21020631">
            <a:off x="560479" y="5339849"/>
            <a:ext cx="3778044" cy="4128106"/>
          </a:xfrm>
          <a:custGeom>
            <a:avLst/>
            <a:gdLst/>
            <a:ahLst/>
            <a:cxnLst/>
            <a:rect l="l" t="t" r="r" b="b"/>
            <a:pathLst>
              <a:path w="5849245" h="7180993">
                <a:moveTo>
                  <a:pt x="0" y="0"/>
                </a:moveTo>
                <a:lnTo>
                  <a:pt x="5849245" y="0"/>
                </a:lnTo>
                <a:lnTo>
                  <a:pt x="5849245" y="7180994"/>
                </a:lnTo>
                <a:lnTo>
                  <a:pt x="0" y="71809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transition spd="slow">
    <p:push/>
    <p:sndAc>
      <p:stSnd>
        <p:snd r:embed="rId2" name="chimes.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8B0141A-1955-D7B9-1ED1-DA93A7C05808}"/>
              </a:ext>
            </a:extLst>
          </p:cNvPr>
          <p:cNvPicPr>
            <a:picLocks noChangeAspect="1"/>
          </p:cNvPicPr>
          <p:nvPr/>
        </p:nvPicPr>
        <p:blipFill>
          <a:blip r:embed="rId3"/>
          <a:stretch>
            <a:fillRect/>
          </a:stretch>
        </p:blipFill>
        <p:spPr>
          <a:xfrm>
            <a:off x="0" y="-38100"/>
            <a:ext cx="18288000" cy="14325600"/>
          </a:xfrm>
          <a:prstGeom prst="rect">
            <a:avLst/>
          </a:prstGeom>
        </p:spPr>
      </p:pic>
      <p:sp>
        <p:nvSpPr>
          <p:cNvPr id="2" name="Freeform 2"/>
          <p:cNvSpPr/>
          <p:nvPr/>
        </p:nvSpPr>
        <p:spPr>
          <a:xfrm rot="-551428">
            <a:off x="12078920" y="-248501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6">
              <a:extLst>
                <a:ext uri="{96DAC541-7B7A-43D3-8B79-37D633B846F1}">
                  <asvg:svgBlip xmlns:asvg="http://schemas.microsoft.com/office/drawing/2016/SVG/main" r:embed="rId7"/>
                </a:ext>
              </a:extLst>
            </a:blip>
            <a:stretch>
              <a:fillRect l="-93979" r="-2225"/>
            </a:stretch>
          </a:blipFill>
        </p:spPr>
        <p:txBody>
          <a:bodyPr/>
          <a:lstStyle/>
          <a:p>
            <a:endParaRPr lang="en-US"/>
          </a:p>
        </p:txBody>
      </p:sp>
      <p:sp>
        <p:nvSpPr>
          <p:cNvPr id="14" name="Freeform 14"/>
          <p:cNvSpPr/>
          <p:nvPr/>
        </p:nvSpPr>
        <p:spPr>
          <a:xfrm rot="-1919623">
            <a:off x="11719241"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rot="-685595">
            <a:off x="1229109" y="663708"/>
            <a:ext cx="2067888" cy="2230075"/>
          </a:xfrm>
          <a:custGeom>
            <a:avLst/>
            <a:gdLst/>
            <a:ahLst/>
            <a:cxnLst/>
            <a:rect l="l" t="t" r="r" b="b"/>
            <a:pathLst>
              <a:path w="2067888" h="2230075">
                <a:moveTo>
                  <a:pt x="0" y="0"/>
                </a:moveTo>
                <a:lnTo>
                  <a:pt x="2067888" y="0"/>
                </a:lnTo>
                <a:lnTo>
                  <a:pt x="2067888" y="2230076"/>
                </a:lnTo>
                <a:lnTo>
                  <a:pt x="0" y="22300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rot="-312049">
            <a:off x="11828990" y="2203212"/>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rot="572334">
            <a:off x="2064104" y="7009196"/>
            <a:ext cx="2144525" cy="582010"/>
          </a:xfrm>
          <a:custGeom>
            <a:avLst/>
            <a:gdLst/>
            <a:ahLst/>
            <a:cxnLst/>
            <a:rect l="l" t="t" r="r" b="b"/>
            <a:pathLst>
              <a:path w="2144525" h="582010">
                <a:moveTo>
                  <a:pt x="0" y="0"/>
                </a:moveTo>
                <a:lnTo>
                  <a:pt x="2144525" y="0"/>
                </a:lnTo>
                <a:lnTo>
                  <a:pt x="2144525" y="582011"/>
                </a:lnTo>
                <a:lnTo>
                  <a:pt x="0" y="5820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rot="-698175">
            <a:off x="-521399" y="6631676"/>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rot="-312049">
            <a:off x="17625441" y="3499388"/>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21" name="Group 7">
            <a:extLst>
              <a:ext uri="{FF2B5EF4-FFF2-40B4-BE49-F238E27FC236}">
                <a16:creationId xmlns:a16="http://schemas.microsoft.com/office/drawing/2014/main" id="{8539E5A6-F432-AD8B-CF2C-86924AE339A2}"/>
              </a:ext>
            </a:extLst>
          </p:cNvPr>
          <p:cNvGrpSpPr/>
          <p:nvPr/>
        </p:nvGrpSpPr>
        <p:grpSpPr>
          <a:xfrm>
            <a:off x="2001154" y="3680777"/>
            <a:ext cx="10888375" cy="3753896"/>
            <a:chOff x="0" y="0"/>
            <a:chExt cx="1558318" cy="406400"/>
          </a:xfrm>
        </p:grpSpPr>
        <p:sp>
          <p:nvSpPr>
            <p:cNvPr id="22" name="Freeform 8">
              <a:extLst>
                <a:ext uri="{FF2B5EF4-FFF2-40B4-BE49-F238E27FC236}">
                  <a16:creationId xmlns:a16="http://schemas.microsoft.com/office/drawing/2014/main" id="{9D3A67EA-6CB9-96B0-099D-0FBCBA18CBF8}"/>
                </a:ext>
              </a:extLst>
            </p:cNvPr>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23" name="TextBox 9">
              <a:extLst>
                <a:ext uri="{FF2B5EF4-FFF2-40B4-BE49-F238E27FC236}">
                  <a16:creationId xmlns:a16="http://schemas.microsoft.com/office/drawing/2014/main" id="{90E13100-94F0-3956-95DE-647FD05201C1}"/>
                </a:ext>
              </a:extLst>
            </p:cNvPr>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24" name="TextBox 11">
            <a:extLst>
              <a:ext uri="{FF2B5EF4-FFF2-40B4-BE49-F238E27FC236}">
                <a16:creationId xmlns:a16="http://schemas.microsoft.com/office/drawing/2014/main" id="{0F193E46-D2E2-4C29-D62A-51EA9E1FF5A3}"/>
              </a:ext>
            </a:extLst>
          </p:cNvPr>
          <p:cNvSpPr txBox="1"/>
          <p:nvPr/>
        </p:nvSpPr>
        <p:spPr>
          <a:xfrm>
            <a:off x="2579769" y="3936059"/>
            <a:ext cx="9938452" cy="3052118"/>
          </a:xfrm>
          <a:prstGeom prst="rect">
            <a:avLst/>
          </a:prstGeom>
        </p:spPr>
        <p:txBody>
          <a:bodyPr wrap="square" lIns="0" tIns="0" rIns="0" bIns="0" rtlCol="0" anchor="t">
            <a:spAutoFit/>
          </a:bodyPr>
          <a:lstStyle/>
          <a:p>
            <a:pPr algn="ctr">
              <a:lnSpc>
                <a:spcPts val="11904"/>
              </a:lnSpc>
            </a:pPr>
            <a:r>
              <a:rPr lang="en-US" sz="10262" dirty="0">
                <a:solidFill>
                  <a:srgbClr val="FFFFFF"/>
                </a:solidFill>
                <a:latin typeface="Abadi" panose="020B0604020104020204" pitchFamily="34" charset="0"/>
              </a:rPr>
              <a:t>No, it wasn’t.</a:t>
            </a:r>
          </a:p>
          <a:p>
            <a:pPr algn="ctr">
              <a:lnSpc>
                <a:spcPts val="11904"/>
              </a:lnSpc>
            </a:pPr>
            <a:r>
              <a:rPr lang="en-US" sz="10262" dirty="0">
                <a:solidFill>
                  <a:srgbClr val="FFFFFF"/>
                </a:solidFill>
                <a:latin typeface="Abadi" panose="020B0604020104020204" pitchFamily="34" charset="0"/>
              </a:rPr>
              <a:t>It was snowy. </a:t>
            </a:r>
          </a:p>
        </p:txBody>
      </p:sp>
      <p:sp>
        <p:nvSpPr>
          <p:cNvPr id="25" name="TextBox 12">
            <a:extLst>
              <a:ext uri="{FF2B5EF4-FFF2-40B4-BE49-F238E27FC236}">
                <a16:creationId xmlns:a16="http://schemas.microsoft.com/office/drawing/2014/main" id="{2A2A04BB-90D4-9D45-B8E9-12DEA73EDE02}"/>
              </a:ext>
            </a:extLst>
          </p:cNvPr>
          <p:cNvSpPr txBox="1"/>
          <p:nvPr/>
        </p:nvSpPr>
        <p:spPr>
          <a:xfrm>
            <a:off x="4121333" y="2400249"/>
            <a:ext cx="6692563" cy="874855"/>
          </a:xfrm>
          <a:prstGeom prst="rect">
            <a:avLst/>
          </a:prstGeom>
        </p:spPr>
        <p:txBody>
          <a:bodyPr wrap="square" lIns="0" tIns="0" rIns="0" bIns="0" rtlCol="0" anchor="t">
            <a:spAutoFit/>
          </a:bodyPr>
          <a:lstStyle/>
          <a:p>
            <a:pPr algn="ctr">
              <a:lnSpc>
                <a:spcPts val="6128"/>
              </a:lnSpc>
            </a:pPr>
            <a:r>
              <a:rPr lang="en-US" sz="9600" dirty="0">
                <a:solidFill>
                  <a:srgbClr val="3D397B"/>
                </a:solidFill>
                <a:latin typeface="Fredoka One" panose="02000000000000000000" pitchFamily="2" charset="0"/>
              </a:rPr>
              <a:t>Answer</a:t>
            </a:r>
          </a:p>
        </p:txBody>
      </p:sp>
    </p:spTree>
    <p:extLst>
      <p:ext uri="{BB962C8B-B14F-4D97-AF65-F5344CB8AC3E}">
        <p14:creationId xmlns:p14="http://schemas.microsoft.com/office/powerpoint/2010/main" val="3523577206"/>
      </p:ext>
    </p:extLst>
  </p:cSld>
  <p:clrMapOvr>
    <a:masterClrMapping/>
  </p:clrMapOvr>
  <p:transition spd="slow">
    <p:push/>
    <p:sndAc>
      <p:stSnd>
        <p:snd r:embed="rId2" name="negative_beeps-6008.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3DEECE7-A152-3336-D591-67CD5F86CA63}"/>
              </a:ext>
            </a:extLst>
          </p:cNvPr>
          <p:cNvPicPr>
            <a:picLocks noChangeAspect="1"/>
          </p:cNvPicPr>
          <p:nvPr/>
        </p:nvPicPr>
        <p:blipFill>
          <a:blip r:embed="rId3"/>
          <a:stretch>
            <a:fillRect/>
          </a:stretch>
        </p:blipFill>
        <p:spPr>
          <a:xfrm>
            <a:off x="837" y="-69888"/>
            <a:ext cx="18287163" cy="10395831"/>
          </a:xfrm>
          <a:prstGeom prst="rect">
            <a:avLst/>
          </a:prstGeom>
        </p:spPr>
      </p:pic>
      <p:sp>
        <p:nvSpPr>
          <p:cNvPr id="13" name="TextBox 13"/>
          <p:cNvSpPr txBox="1"/>
          <p:nvPr/>
        </p:nvSpPr>
        <p:spPr>
          <a:xfrm>
            <a:off x="7024206" y="7310101"/>
            <a:ext cx="4417229" cy="603692"/>
          </a:xfrm>
          <a:prstGeom prst="rect">
            <a:avLst/>
          </a:prstGeom>
        </p:spPr>
        <p:txBody>
          <a:bodyPr lIns="0" tIns="0" rIns="0" bIns="0" rtlCol="0" anchor="t">
            <a:spAutoFit/>
          </a:bodyPr>
          <a:lstStyle/>
          <a:p>
            <a:pPr algn="ctr">
              <a:lnSpc>
                <a:spcPts val="4197"/>
              </a:lnSpc>
            </a:pPr>
            <a:r>
              <a:rPr lang="en-US" sz="3305">
                <a:solidFill>
                  <a:srgbClr val="3D397B"/>
                </a:solidFill>
                <a:latin typeface="Agrandir Medium"/>
              </a:rPr>
              <a:t>You have 30 seconds</a:t>
            </a:r>
          </a:p>
        </p:txBody>
      </p:sp>
      <p:sp>
        <p:nvSpPr>
          <p:cNvPr id="14" name="Freeform 14"/>
          <p:cNvSpPr/>
          <p:nvPr/>
        </p:nvSpPr>
        <p:spPr>
          <a:xfrm rot="-83564">
            <a:off x="-8080504" y="722979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rot="-551428">
            <a:off x="14174245" y="-1755468"/>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rot="-1919623">
            <a:off x="1278981" y="6013120"/>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rot="-685595">
            <a:off x="16298417" y="3284027"/>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TextBox 2">
            <a:extLst>
              <a:ext uri="{FF2B5EF4-FFF2-40B4-BE49-F238E27FC236}">
                <a16:creationId xmlns:a16="http://schemas.microsoft.com/office/drawing/2014/main" id="{5729F74F-0598-5683-3784-6B5AAF0B7768}"/>
              </a:ext>
            </a:extLst>
          </p:cNvPr>
          <p:cNvSpPr txBox="1"/>
          <p:nvPr/>
        </p:nvSpPr>
        <p:spPr>
          <a:xfrm>
            <a:off x="1524000" y="3658056"/>
            <a:ext cx="15240000" cy="3026470"/>
          </a:xfrm>
          <a:prstGeom prst="rect">
            <a:avLst/>
          </a:prstGeom>
        </p:spPr>
        <p:txBody>
          <a:bodyPr wrap="square" lIns="0" tIns="0" rIns="0" bIns="0" rtlCol="0" anchor="t">
            <a:spAutoFit/>
          </a:bodyPr>
          <a:lstStyle/>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Were you in the mountains</a:t>
            </a:r>
          </a:p>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last summer?</a:t>
            </a:r>
            <a:endParaRPr lang="en-US" sz="8800" u="none" dirty="0">
              <a:solidFill>
                <a:srgbClr val="FFFFFF"/>
              </a:solidFill>
              <a:latin typeface="Abadi" panose="020B0604020104020204" pitchFamily="34" charset="0"/>
              <a:cs typeface="FreesiaUPC" panose="020B0502040204020203" pitchFamily="34" charset="-34"/>
            </a:endParaRPr>
          </a:p>
        </p:txBody>
      </p:sp>
      <p:sp>
        <p:nvSpPr>
          <p:cNvPr id="20" name="TextBox 9">
            <a:extLst>
              <a:ext uri="{FF2B5EF4-FFF2-40B4-BE49-F238E27FC236}">
                <a16:creationId xmlns:a16="http://schemas.microsoft.com/office/drawing/2014/main" id="{B7D8DBA3-2215-BC6D-2A6F-AE4582C22509}"/>
              </a:ext>
            </a:extLst>
          </p:cNvPr>
          <p:cNvSpPr txBox="1"/>
          <p:nvPr/>
        </p:nvSpPr>
        <p:spPr>
          <a:xfrm>
            <a:off x="5996569" y="2357108"/>
            <a:ext cx="6234726" cy="692113"/>
          </a:xfrm>
          <a:prstGeom prst="rect">
            <a:avLst/>
          </a:prstGeom>
        </p:spPr>
        <p:txBody>
          <a:bodyPr wrap="square" lIns="0" tIns="0" rIns="0" bIns="0" rtlCol="0" anchor="t">
            <a:spAutoFit/>
          </a:bodyPr>
          <a:lstStyle/>
          <a:p>
            <a:pPr algn="ctr">
              <a:lnSpc>
                <a:spcPts val="4197"/>
              </a:lnSpc>
            </a:pPr>
            <a:r>
              <a:rPr lang="en-US" sz="9600" dirty="0">
                <a:solidFill>
                  <a:srgbClr val="FDA3B7"/>
                </a:solidFill>
                <a:latin typeface="Fredoka One" panose="02000000000000000000" pitchFamily="2" charset="0"/>
              </a:rPr>
              <a:t>Question</a:t>
            </a:r>
          </a:p>
        </p:txBody>
      </p:sp>
      <p:grpSp>
        <p:nvGrpSpPr>
          <p:cNvPr id="21" name="Group 10">
            <a:extLst>
              <a:ext uri="{FF2B5EF4-FFF2-40B4-BE49-F238E27FC236}">
                <a16:creationId xmlns:a16="http://schemas.microsoft.com/office/drawing/2014/main" id="{EA0AF276-84ED-F8BD-5CEF-295B3B8DEDBA}"/>
              </a:ext>
            </a:extLst>
          </p:cNvPr>
          <p:cNvGrpSpPr/>
          <p:nvPr/>
        </p:nvGrpSpPr>
        <p:grpSpPr>
          <a:xfrm>
            <a:off x="5269995" y="7042423"/>
            <a:ext cx="7294182" cy="1081324"/>
            <a:chOff x="0" y="0"/>
            <a:chExt cx="2424362" cy="406400"/>
          </a:xfrm>
        </p:grpSpPr>
        <p:sp>
          <p:nvSpPr>
            <p:cNvPr id="22" name="Freeform 11">
              <a:extLst>
                <a:ext uri="{FF2B5EF4-FFF2-40B4-BE49-F238E27FC236}">
                  <a16:creationId xmlns:a16="http://schemas.microsoft.com/office/drawing/2014/main" id="{54472E83-7CEF-EBE3-F42C-1421FAEC0C01}"/>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a16="http://schemas.microsoft.com/office/drawing/2014/main" id="{12E7D636-898A-6A7F-2340-F7F21939BB81}"/>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4" name="TextBox 13">
            <a:extLst>
              <a:ext uri="{FF2B5EF4-FFF2-40B4-BE49-F238E27FC236}">
                <a16:creationId xmlns:a16="http://schemas.microsoft.com/office/drawing/2014/main" id="{4D96E71E-8CCD-5B44-022E-FC9AC0252282}"/>
              </a:ext>
            </a:extLst>
          </p:cNvPr>
          <p:cNvSpPr txBox="1"/>
          <p:nvPr/>
        </p:nvSpPr>
        <p:spPr>
          <a:xfrm>
            <a:off x="5520468" y="7403901"/>
            <a:ext cx="6793235" cy="561629"/>
          </a:xfrm>
          <a:prstGeom prst="rect">
            <a:avLst/>
          </a:prstGeom>
        </p:spPr>
        <p:txBody>
          <a:bodyPr wrap="square" lIns="0" tIns="0" rIns="0" bIns="0" rtlCol="0" anchor="t">
            <a:spAutoFit/>
          </a:bodyPr>
          <a:lstStyle/>
          <a:p>
            <a:pPr algn="ctr">
              <a:lnSpc>
                <a:spcPts val="4197"/>
              </a:lnSpc>
            </a:pPr>
            <a:r>
              <a:rPr lang="en-US" sz="5400" dirty="0">
                <a:solidFill>
                  <a:srgbClr val="3D397B"/>
                </a:solidFill>
                <a:latin typeface="Agrandir Medium"/>
              </a:rPr>
              <a:t>You have 30 seconds.</a:t>
            </a:r>
          </a:p>
        </p:txBody>
      </p:sp>
      <p:grpSp>
        <p:nvGrpSpPr>
          <p:cNvPr id="27" name="Group 26">
            <a:extLst>
              <a:ext uri="{FF2B5EF4-FFF2-40B4-BE49-F238E27FC236}">
                <a16:creationId xmlns:a16="http://schemas.microsoft.com/office/drawing/2014/main" id="{1B323C63-5B7C-50CC-D57B-3C78C75FCC7F}"/>
              </a:ext>
            </a:extLst>
          </p:cNvPr>
          <p:cNvGrpSpPr/>
          <p:nvPr/>
        </p:nvGrpSpPr>
        <p:grpSpPr>
          <a:xfrm>
            <a:off x="841257" y="500768"/>
            <a:ext cx="3353081" cy="3115244"/>
            <a:chOff x="841257" y="500768"/>
            <a:chExt cx="3353081" cy="3115244"/>
          </a:xfrm>
        </p:grpSpPr>
        <p:sp>
          <p:nvSpPr>
            <p:cNvPr id="4" name="Freeform 4"/>
            <p:cNvSpPr/>
            <p:nvPr/>
          </p:nvSpPr>
          <p:spPr>
            <a:xfrm rot="-142359">
              <a:off x="841257" y="500768"/>
              <a:ext cx="3353081" cy="3115244"/>
            </a:xfrm>
            <a:custGeom>
              <a:avLst/>
              <a:gdLst/>
              <a:ahLst/>
              <a:cxnLst/>
              <a:rect l="l" t="t" r="r" b="b"/>
              <a:pathLst>
                <a:path w="3160331" h="2836397">
                  <a:moveTo>
                    <a:pt x="0" y="0"/>
                  </a:moveTo>
                  <a:lnTo>
                    <a:pt x="3160331" y="0"/>
                  </a:lnTo>
                  <a:lnTo>
                    <a:pt x="3160331" y="2836397"/>
                  </a:lnTo>
                  <a:lnTo>
                    <a:pt x="0" y="2836397"/>
                  </a:lnTo>
                  <a:lnTo>
                    <a:pt x="0" y="0"/>
                  </a:lnTo>
                  <a:close/>
                </a:path>
              </a:pathLst>
            </a:custGeom>
            <a:blipFill>
              <a:blip r:embed="rId8"/>
              <a:stretch>
                <a:fillRect/>
              </a:stretch>
            </a:blipFill>
          </p:spPr>
          <p:txBody>
            <a:bodyPr/>
            <a:lstStyle/>
            <a:p>
              <a:endParaRPr lang="en-US"/>
            </a:p>
          </p:txBody>
        </p:sp>
        <p:pic>
          <p:nvPicPr>
            <p:cNvPr id="26" name="Picture 25">
              <a:extLst>
                <a:ext uri="{FF2B5EF4-FFF2-40B4-BE49-F238E27FC236}">
                  <a16:creationId xmlns:a16="http://schemas.microsoft.com/office/drawing/2014/main" id="{3BBFB2A1-546C-3237-4A2E-E2D6F4A9F978}"/>
                </a:ext>
              </a:extLst>
            </p:cNvPr>
            <p:cNvPicPr>
              <a:picLocks noChangeAspect="1"/>
            </p:cNvPicPr>
            <p:nvPr/>
          </p:nvPicPr>
          <p:blipFill>
            <a:blip r:embed="rId9"/>
            <a:stretch>
              <a:fillRect/>
            </a:stretch>
          </p:blipFill>
          <p:spPr>
            <a:xfrm rot="21442723">
              <a:off x="1036990" y="644546"/>
              <a:ext cx="2998789" cy="2542477"/>
            </a:xfrm>
            <a:prstGeom prst="rect">
              <a:avLst/>
            </a:prstGeom>
          </p:spPr>
        </p:pic>
      </p:grpSp>
      <p:grpSp>
        <p:nvGrpSpPr>
          <p:cNvPr id="30" name="Group 29">
            <a:extLst>
              <a:ext uri="{FF2B5EF4-FFF2-40B4-BE49-F238E27FC236}">
                <a16:creationId xmlns:a16="http://schemas.microsoft.com/office/drawing/2014/main" id="{CD0D8FC3-EACE-F1CB-247C-CE21BBB19C6C}"/>
              </a:ext>
            </a:extLst>
          </p:cNvPr>
          <p:cNvGrpSpPr/>
          <p:nvPr/>
        </p:nvGrpSpPr>
        <p:grpSpPr>
          <a:xfrm>
            <a:off x="14007449" y="5896438"/>
            <a:ext cx="3233256" cy="3349128"/>
            <a:chOff x="14007449" y="5896438"/>
            <a:chExt cx="3233256" cy="3349128"/>
          </a:xfrm>
        </p:grpSpPr>
        <p:sp>
          <p:nvSpPr>
            <p:cNvPr id="3" name="Freeform 3"/>
            <p:cNvSpPr/>
            <p:nvPr/>
          </p:nvSpPr>
          <p:spPr>
            <a:xfrm rot="-480046">
              <a:off x="14007449" y="5896438"/>
              <a:ext cx="3233256" cy="3349128"/>
            </a:xfrm>
            <a:custGeom>
              <a:avLst/>
              <a:gdLst/>
              <a:ahLst/>
              <a:cxnLst/>
              <a:rect l="l" t="t" r="r" b="b"/>
              <a:pathLst>
                <a:path w="2866746" h="2572905">
                  <a:moveTo>
                    <a:pt x="0" y="0"/>
                  </a:moveTo>
                  <a:lnTo>
                    <a:pt x="2866746" y="0"/>
                  </a:lnTo>
                  <a:lnTo>
                    <a:pt x="2866746" y="2572905"/>
                  </a:lnTo>
                  <a:lnTo>
                    <a:pt x="0" y="2572905"/>
                  </a:lnTo>
                  <a:lnTo>
                    <a:pt x="0" y="0"/>
                  </a:lnTo>
                  <a:close/>
                </a:path>
              </a:pathLst>
            </a:custGeom>
            <a:blipFill>
              <a:blip r:embed="rId8"/>
              <a:stretch>
                <a:fillRect/>
              </a:stretch>
            </a:blipFill>
          </p:spPr>
          <p:txBody>
            <a:bodyPr/>
            <a:lstStyle/>
            <a:p>
              <a:endParaRPr lang="en-US"/>
            </a:p>
          </p:txBody>
        </p:sp>
        <p:pic>
          <p:nvPicPr>
            <p:cNvPr id="29" name="Picture 28">
              <a:extLst>
                <a:ext uri="{FF2B5EF4-FFF2-40B4-BE49-F238E27FC236}">
                  <a16:creationId xmlns:a16="http://schemas.microsoft.com/office/drawing/2014/main" id="{E492FD3D-9A60-6AAE-C7EB-3F31CD998538}"/>
                </a:ext>
              </a:extLst>
            </p:cNvPr>
            <p:cNvPicPr>
              <a:picLocks noChangeAspect="1"/>
            </p:cNvPicPr>
            <p:nvPr/>
          </p:nvPicPr>
          <p:blipFill>
            <a:blip r:embed="rId10"/>
            <a:stretch>
              <a:fillRect/>
            </a:stretch>
          </p:blipFill>
          <p:spPr>
            <a:xfrm rot="21126743">
              <a:off x="14160987" y="6053113"/>
              <a:ext cx="2869325" cy="2683449"/>
            </a:xfrm>
            <a:prstGeom prst="rect">
              <a:avLst/>
            </a:prstGeom>
          </p:spPr>
        </p:pic>
      </p:grpSp>
    </p:spTree>
  </p:cSld>
  <p:clrMapOvr>
    <a:masterClrMapping/>
  </p:clrMapOvr>
  <p:transition spd="slow">
    <p:push/>
    <p:sndAc>
      <p:stSnd>
        <p:snd r:embed="rId2" name="chimes.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8B0141A-1955-D7B9-1ED1-DA93A7C05808}"/>
              </a:ext>
            </a:extLst>
          </p:cNvPr>
          <p:cNvPicPr>
            <a:picLocks noChangeAspect="1"/>
          </p:cNvPicPr>
          <p:nvPr/>
        </p:nvPicPr>
        <p:blipFill>
          <a:blip r:embed="rId3"/>
          <a:stretch>
            <a:fillRect/>
          </a:stretch>
        </p:blipFill>
        <p:spPr>
          <a:xfrm>
            <a:off x="0" y="-38100"/>
            <a:ext cx="18288000" cy="14325600"/>
          </a:xfrm>
          <a:prstGeom prst="rect">
            <a:avLst/>
          </a:prstGeom>
        </p:spPr>
      </p:pic>
      <p:sp>
        <p:nvSpPr>
          <p:cNvPr id="2" name="Freeform 2"/>
          <p:cNvSpPr/>
          <p:nvPr/>
        </p:nvSpPr>
        <p:spPr>
          <a:xfrm rot="-551428">
            <a:off x="12078920" y="-248501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6">
              <a:extLst>
                <a:ext uri="{96DAC541-7B7A-43D3-8B79-37D633B846F1}">
                  <asvg:svgBlip xmlns:asvg="http://schemas.microsoft.com/office/drawing/2016/SVG/main" r:embed="rId7"/>
                </a:ext>
              </a:extLst>
            </a:blip>
            <a:stretch>
              <a:fillRect l="-93979" r="-2225"/>
            </a:stretch>
          </a:blipFill>
        </p:spPr>
        <p:txBody>
          <a:bodyPr/>
          <a:lstStyle/>
          <a:p>
            <a:endParaRPr lang="en-US"/>
          </a:p>
        </p:txBody>
      </p:sp>
      <p:sp>
        <p:nvSpPr>
          <p:cNvPr id="14" name="Freeform 14"/>
          <p:cNvSpPr/>
          <p:nvPr/>
        </p:nvSpPr>
        <p:spPr>
          <a:xfrm rot="-1919623">
            <a:off x="11719241"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rot="-685595">
            <a:off x="1229109" y="663708"/>
            <a:ext cx="2067888" cy="2230075"/>
          </a:xfrm>
          <a:custGeom>
            <a:avLst/>
            <a:gdLst/>
            <a:ahLst/>
            <a:cxnLst/>
            <a:rect l="l" t="t" r="r" b="b"/>
            <a:pathLst>
              <a:path w="2067888" h="2230075">
                <a:moveTo>
                  <a:pt x="0" y="0"/>
                </a:moveTo>
                <a:lnTo>
                  <a:pt x="2067888" y="0"/>
                </a:lnTo>
                <a:lnTo>
                  <a:pt x="2067888" y="2230076"/>
                </a:lnTo>
                <a:lnTo>
                  <a:pt x="0" y="22300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rot="-312049">
            <a:off x="11828990" y="2203212"/>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rot="572334">
            <a:off x="2064104" y="7009196"/>
            <a:ext cx="2144525" cy="582010"/>
          </a:xfrm>
          <a:custGeom>
            <a:avLst/>
            <a:gdLst/>
            <a:ahLst/>
            <a:cxnLst/>
            <a:rect l="l" t="t" r="r" b="b"/>
            <a:pathLst>
              <a:path w="2144525" h="582010">
                <a:moveTo>
                  <a:pt x="0" y="0"/>
                </a:moveTo>
                <a:lnTo>
                  <a:pt x="2144525" y="0"/>
                </a:lnTo>
                <a:lnTo>
                  <a:pt x="2144525" y="582011"/>
                </a:lnTo>
                <a:lnTo>
                  <a:pt x="0" y="5820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rot="-698175">
            <a:off x="-521399" y="6631676"/>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rot="-312049">
            <a:off x="17625441" y="3499388"/>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21" name="Group 7">
            <a:extLst>
              <a:ext uri="{FF2B5EF4-FFF2-40B4-BE49-F238E27FC236}">
                <a16:creationId xmlns:a16="http://schemas.microsoft.com/office/drawing/2014/main" id="{8539E5A6-F432-AD8B-CF2C-86924AE339A2}"/>
              </a:ext>
            </a:extLst>
          </p:cNvPr>
          <p:cNvGrpSpPr/>
          <p:nvPr/>
        </p:nvGrpSpPr>
        <p:grpSpPr>
          <a:xfrm>
            <a:off x="2001154" y="3680777"/>
            <a:ext cx="10888375" cy="3753896"/>
            <a:chOff x="0" y="0"/>
            <a:chExt cx="1558318" cy="406400"/>
          </a:xfrm>
        </p:grpSpPr>
        <p:sp>
          <p:nvSpPr>
            <p:cNvPr id="22" name="Freeform 8">
              <a:extLst>
                <a:ext uri="{FF2B5EF4-FFF2-40B4-BE49-F238E27FC236}">
                  <a16:creationId xmlns:a16="http://schemas.microsoft.com/office/drawing/2014/main" id="{9D3A67EA-6CB9-96B0-099D-0FBCBA18CBF8}"/>
                </a:ext>
              </a:extLst>
            </p:cNvPr>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23" name="TextBox 9">
              <a:extLst>
                <a:ext uri="{FF2B5EF4-FFF2-40B4-BE49-F238E27FC236}">
                  <a16:creationId xmlns:a16="http://schemas.microsoft.com/office/drawing/2014/main" id="{90E13100-94F0-3956-95DE-647FD05201C1}"/>
                </a:ext>
              </a:extLst>
            </p:cNvPr>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24" name="TextBox 11">
            <a:extLst>
              <a:ext uri="{FF2B5EF4-FFF2-40B4-BE49-F238E27FC236}">
                <a16:creationId xmlns:a16="http://schemas.microsoft.com/office/drawing/2014/main" id="{0F193E46-D2E2-4C29-D62A-51EA9E1FF5A3}"/>
              </a:ext>
            </a:extLst>
          </p:cNvPr>
          <p:cNvSpPr txBox="1"/>
          <p:nvPr/>
        </p:nvSpPr>
        <p:spPr>
          <a:xfrm>
            <a:off x="2140681" y="3913500"/>
            <a:ext cx="10841901" cy="3052118"/>
          </a:xfrm>
          <a:prstGeom prst="rect">
            <a:avLst/>
          </a:prstGeom>
        </p:spPr>
        <p:txBody>
          <a:bodyPr wrap="square" lIns="0" tIns="0" rIns="0" bIns="0" rtlCol="0" anchor="t">
            <a:spAutoFit/>
          </a:bodyPr>
          <a:lstStyle/>
          <a:p>
            <a:pPr algn="ctr">
              <a:lnSpc>
                <a:spcPts val="11904"/>
              </a:lnSpc>
            </a:pPr>
            <a:r>
              <a:rPr lang="en-US" sz="9600" dirty="0">
                <a:solidFill>
                  <a:srgbClr val="FFFFFF"/>
                </a:solidFill>
                <a:latin typeface="Abadi" panose="020B0604020104020204" pitchFamily="34" charset="0"/>
              </a:rPr>
              <a:t>No, I wasn’t.</a:t>
            </a:r>
          </a:p>
          <a:p>
            <a:pPr algn="ctr">
              <a:lnSpc>
                <a:spcPts val="11904"/>
              </a:lnSpc>
            </a:pPr>
            <a:r>
              <a:rPr lang="en-US" sz="9600" dirty="0">
                <a:solidFill>
                  <a:srgbClr val="FFFFFF"/>
                </a:solidFill>
                <a:latin typeface="Abadi" panose="020B0604020104020204" pitchFamily="34" charset="0"/>
              </a:rPr>
              <a:t>I was on the beach</a:t>
            </a:r>
            <a:r>
              <a:rPr lang="en-US" sz="10262" dirty="0">
                <a:solidFill>
                  <a:srgbClr val="FFFFFF"/>
                </a:solidFill>
                <a:latin typeface="Abadi" panose="020B0604020104020204" pitchFamily="34" charset="0"/>
              </a:rPr>
              <a:t>. </a:t>
            </a:r>
          </a:p>
        </p:txBody>
      </p:sp>
      <p:sp>
        <p:nvSpPr>
          <p:cNvPr id="25" name="TextBox 12">
            <a:extLst>
              <a:ext uri="{FF2B5EF4-FFF2-40B4-BE49-F238E27FC236}">
                <a16:creationId xmlns:a16="http://schemas.microsoft.com/office/drawing/2014/main" id="{2A2A04BB-90D4-9D45-B8E9-12DEA73EDE02}"/>
              </a:ext>
            </a:extLst>
          </p:cNvPr>
          <p:cNvSpPr txBox="1"/>
          <p:nvPr/>
        </p:nvSpPr>
        <p:spPr>
          <a:xfrm>
            <a:off x="4121333" y="2400249"/>
            <a:ext cx="6692563" cy="874855"/>
          </a:xfrm>
          <a:prstGeom prst="rect">
            <a:avLst/>
          </a:prstGeom>
        </p:spPr>
        <p:txBody>
          <a:bodyPr wrap="square" lIns="0" tIns="0" rIns="0" bIns="0" rtlCol="0" anchor="t">
            <a:spAutoFit/>
          </a:bodyPr>
          <a:lstStyle/>
          <a:p>
            <a:pPr algn="ctr">
              <a:lnSpc>
                <a:spcPts val="6128"/>
              </a:lnSpc>
            </a:pPr>
            <a:r>
              <a:rPr lang="en-US" sz="9600" dirty="0">
                <a:solidFill>
                  <a:srgbClr val="3D397B"/>
                </a:solidFill>
                <a:latin typeface="Fredoka One" panose="02000000000000000000" pitchFamily="2" charset="0"/>
              </a:rPr>
              <a:t>Answer</a:t>
            </a:r>
          </a:p>
        </p:txBody>
      </p:sp>
    </p:spTree>
    <p:extLst>
      <p:ext uri="{BB962C8B-B14F-4D97-AF65-F5344CB8AC3E}">
        <p14:creationId xmlns:p14="http://schemas.microsoft.com/office/powerpoint/2010/main" val="1228724835"/>
      </p:ext>
    </p:extLst>
  </p:cSld>
  <p:clrMapOvr>
    <a:masterClrMapping/>
  </p:clrMapOvr>
  <p:transition spd="slow">
    <p:push/>
    <p:sndAc>
      <p:stSnd>
        <p:snd r:embed="rId2" name="negative_beeps-6008.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79405" y="5177424"/>
            <a:ext cx="9753520" cy="1259447"/>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Let’s chant.</a:t>
            </a:r>
          </a:p>
        </p:txBody>
      </p:sp>
      <p:sp>
        <p:nvSpPr>
          <p:cNvPr id="3" name="Freeform 3"/>
          <p:cNvSpPr/>
          <p:nvPr/>
        </p:nvSpPr>
        <p:spPr>
          <a:xfrm>
            <a:off x="2743200" y="2788146"/>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2120977" y="2718623"/>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02</a:t>
            </a:r>
          </a:p>
        </p:txBody>
      </p:sp>
      <p:sp>
        <p:nvSpPr>
          <p:cNvPr id="6" name="Freeform 6"/>
          <p:cNvSpPr/>
          <p:nvPr/>
        </p:nvSpPr>
        <p:spPr>
          <a:xfrm rot="-9199345" flipH="1" flipV="1">
            <a:off x="7711707" y="-4015866"/>
            <a:ext cx="13601060" cy="13271527"/>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6858000" y="6612266"/>
            <a:ext cx="3191991" cy="3268455"/>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0DF09D69-4D39-EE67-880E-5A76BA7946DC}"/>
              </a:ext>
            </a:extLst>
          </p:cNvPr>
          <p:cNvPicPr>
            <a:picLocks noChangeAspect="1"/>
          </p:cNvPicPr>
          <p:nvPr/>
        </p:nvPicPr>
        <p:blipFill>
          <a:blip r:embed="rId13"/>
          <a:stretch>
            <a:fillRect/>
          </a:stretch>
        </p:blipFill>
        <p:spPr>
          <a:xfrm>
            <a:off x="10427689" y="720076"/>
            <a:ext cx="7625680" cy="650501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15733088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4612254" y="-33097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0"/>
          <p:cNvSpPr/>
          <p:nvPr/>
        </p:nvSpPr>
        <p:spPr>
          <a:xfrm rot="3423708">
            <a:off x="-7854180" y="-50069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21"/>
          <p:cNvSpPr/>
          <p:nvPr/>
        </p:nvSpPr>
        <p:spPr>
          <a:xfrm>
            <a:off x="3188294" y="120816"/>
            <a:ext cx="1803998" cy="2119632"/>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Freeform 22"/>
          <p:cNvSpPr/>
          <p:nvPr/>
        </p:nvSpPr>
        <p:spPr>
          <a:xfrm>
            <a:off x="13936153" y="1230535"/>
            <a:ext cx="1246719" cy="1535606"/>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 name="TextBox 10">
            <a:extLst>
              <a:ext uri="{FF2B5EF4-FFF2-40B4-BE49-F238E27FC236}">
                <a16:creationId xmlns:a16="http://schemas.microsoft.com/office/drawing/2014/main" id="{172E0C38-734A-0E1C-1978-3C97D2355DAC}"/>
              </a:ext>
            </a:extLst>
          </p:cNvPr>
          <p:cNvSpPr txBox="1"/>
          <p:nvPr/>
        </p:nvSpPr>
        <p:spPr>
          <a:xfrm>
            <a:off x="6132910" y="560737"/>
            <a:ext cx="7162800" cy="1205458"/>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Look and say.</a:t>
            </a:r>
          </a:p>
        </p:txBody>
      </p:sp>
      <p:pic>
        <p:nvPicPr>
          <p:cNvPr id="25" name="Picture 24" descr="giphy">
            <a:extLst>
              <a:ext uri="{FF2B5EF4-FFF2-40B4-BE49-F238E27FC236}">
                <a16:creationId xmlns:a16="http://schemas.microsoft.com/office/drawing/2014/main" id="{375D7700-4770-4EFE-B850-8BCCC8288A08}"/>
              </a:ext>
            </a:extLst>
          </p:cNvPr>
          <p:cNvPicPr>
            <a:picLocks noChangeAspect="1"/>
          </p:cNvPicPr>
          <p:nvPr/>
        </p:nvPicPr>
        <p:blipFill>
          <a:blip r:embed="rId12"/>
          <a:stretch>
            <a:fillRect/>
          </a:stretch>
        </p:blipFill>
        <p:spPr>
          <a:xfrm>
            <a:off x="4127053" y="3314700"/>
            <a:ext cx="1730478" cy="862146"/>
          </a:xfrm>
          <a:prstGeom prst="rect">
            <a:avLst/>
          </a:prstGeom>
        </p:spPr>
      </p:pic>
      <p:pic>
        <p:nvPicPr>
          <p:cNvPr id="27" name="Picture 26" descr="giphy">
            <a:extLst>
              <a:ext uri="{FF2B5EF4-FFF2-40B4-BE49-F238E27FC236}">
                <a16:creationId xmlns:a16="http://schemas.microsoft.com/office/drawing/2014/main" id="{B6378997-D68C-853F-1AAE-34E67DF2AE9D}"/>
              </a:ext>
            </a:extLst>
          </p:cNvPr>
          <p:cNvPicPr>
            <a:picLocks noChangeAspect="1"/>
          </p:cNvPicPr>
          <p:nvPr/>
        </p:nvPicPr>
        <p:blipFill>
          <a:blip r:embed="rId12"/>
          <a:stretch>
            <a:fillRect/>
          </a:stretch>
        </p:blipFill>
        <p:spPr>
          <a:xfrm rot="10574589">
            <a:off x="11989785" y="5017132"/>
            <a:ext cx="1730478" cy="862146"/>
          </a:xfrm>
          <a:prstGeom prst="rect">
            <a:avLst/>
          </a:prstGeom>
        </p:spPr>
      </p:pic>
      <p:pic>
        <p:nvPicPr>
          <p:cNvPr id="28" name="Picture 27" descr="giphy">
            <a:extLst>
              <a:ext uri="{FF2B5EF4-FFF2-40B4-BE49-F238E27FC236}">
                <a16:creationId xmlns:a16="http://schemas.microsoft.com/office/drawing/2014/main" id="{9C8158C8-6E86-4B53-D343-936D1D2F71D3}"/>
              </a:ext>
            </a:extLst>
          </p:cNvPr>
          <p:cNvPicPr>
            <a:picLocks noChangeAspect="1"/>
          </p:cNvPicPr>
          <p:nvPr/>
        </p:nvPicPr>
        <p:blipFill>
          <a:blip r:embed="rId12"/>
          <a:stretch>
            <a:fillRect/>
          </a:stretch>
        </p:blipFill>
        <p:spPr>
          <a:xfrm>
            <a:off x="5857531" y="6819900"/>
            <a:ext cx="1730478" cy="862146"/>
          </a:xfrm>
          <a:prstGeom prst="rect">
            <a:avLst/>
          </a:prstGeom>
        </p:spPr>
      </p:pic>
      <p:pic>
        <p:nvPicPr>
          <p:cNvPr id="3" name="Picture 2">
            <a:extLst>
              <a:ext uri="{FF2B5EF4-FFF2-40B4-BE49-F238E27FC236}">
                <a16:creationId xmlns:a16="http://schemas.microsoft.com/office/drawing/2014/main" id="{33AAD88A-8510-44E8-9A83-DEBBFB487B30}"/>
              </a:ext>
            </a:extLst>
          </p:cNvPr>
          <p:cNvPicPr>
            <a:picLocks noChangeAspect="1"/>
          </p:cNvPicPr>
          <p:nvPr/>
        </p:nvPicPr>
        <p:blipFill>
          <a:blip r:embed="rId13"/>
          <a:stretch>
            <a:fillRect/>
          </a:stretch>
        </p:blipFill>
        <p:spPr>
          <a:xfrm rot="21214862">
            <a:off x="5941040" y="2335630"/>
            <a:ext cx="7395173" cy="6715035"/>
          </a:xfrm>
          <a:prstGeom prst="rect">
            <a:avLst/>
          </a:prstGeom>
        </p:spPr>
      </p:pic>
    </p:spTree>
    <p:extLst>
      <p:ext uri="{BB962C8B-B14F-4D97-AF65-F5344CB8AC3E}">
        <p14:creationId xmlns:p14="http://schemas.microsoft.com/office/powerpoint/2010/main" val="1494074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1+#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3178499" y="-51385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20"/>
          <p:cNvSpPr/>
          <p:nvPr/>
        </p:nvSpPr>
        <p:spPr>
          <a:xfrm rot="3423708">
            <a:off x="-8738504" y="-51593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a:off x="1761977" y="2125766"/>
            <a:ext cx="2108798" cy="2119632"/>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22"/>
          <p:cNvSpPr/>
          <p:nvPr/>
        </p:nvSpPr>
        <p:spPr>
          <a:xfrm>
            <a:off x="15011400" y="7380550"/>
            <a:ext cx="2209800" cy="1992806"/>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 name="TextBox 10">
            <a:extLst>
              <a:ext uri="{FF2B5EF4-FFF2-40B4-BE49-F238E27FC236}">
                <a16:creationId xmlns:a16="http://schemas.microsoft.com/office/drawing/2014/main" id="{172E0C38-734A-0E1C-1978-3C97D2355DAC}"/>
              </a:ext>
            </a:extLst>
          </p:cNvPr>
          <p:cNvSpPr txBox="1"/>
          <p:nvPr/>
        </p:nvSpPr>
        <p:spPr>
          <a:xfrm>
            <a:off x="4229774" y="507518"/>
            <a:ext cx="9792890" cy="1205458"/>
          </a:xfrm>
          <a:prstGeom prst="rect">
            <a:avLst/>
          </a:prstGeom>
        </p:spPr>
        <p:txBody>
          <a:bodyPr wrap="square" lIns="0" tIns="0" rIns="0" bIns="0" rtlCol="0" anchor="t">
            <a:spAutoFit/>
          </a:bodyPr>
          <a:lstStyle/>
          <a:p>
            <a:pPr algn="ctr">
              <a:lnSpc>
                <a:spcPts val="9396"/>
              </a:lnSpc>
            </a:pPr>
            <a:r>
              <a:rPr lang="en-US" sz="8700" dirty="0">
                <a:solidFill>
                  <a:srgbClr val="000000"/>
                </a:solidFill>
                <a:latin typeface="Luckiest Guy"/>
              </a:rPr>
              <a:t>Look and Read.</a:t>
            </a:r>
          </a:p>
        </p:txBody>
      </p:sp>
      <p:sp>
        <p:nvSpPr>
          <p:cNvPr id="3" name="Rectangle 2">
            <a:extLst>
              <a:ext uri="{FF2B5EF4-FFF2-40B4-BE49-F238E27FC236}">
                <a16:creationId xmlns:a16="http://schemas.microsoft.com/office/drawing/2014/main" id="{95B89B6C-6348-A247-AE07-1D6F43A78684}"/>
              </a:ext>
            </a:extLst>
          </p:cNvPr>
          <p:cNvSpPr/>
          <p:nvPr/>
        </p:nvSpPr>
        <p:spPr>
          <a:xfrm>
            <a:off x="4343400" y="2419469"/>
            <a:ext cx="6764993" cy="1200329"/>
          </a:xfrm>
          <a:prstGeom prst="rect">
            <a:avLst/>
          </a:prstGeom>
          <a:noFill/>
        </p:spPr>
        <p:txBody>
          <a:bodyPr wrap="none" lIns="91440" tIns="45720" rIns="91440" bIns="45720">
            <a:spAutoFit/>
          </a:bodyPr>
          <a:lstStyle/>
          <a:p>
            <a:pPr algn="ctr"/>
            <a:r>
              <a:rPr lang="en-US" sz="7200" b="0" cap="none" spc="0" dirty="0">
                <a:ln w="0"/>
                <a:solidFill>
                  <a:schemeClr val="tx1"/>
                </a:solidFill>
              </a:rPr>
              <a:t>Class, class, class!</a:t>
            </a:r>
          </a:p>
        </p:txBody>
      </p:sp>
      <p:sp>
        <p:nvSpPr>
          <p:cNvPr id="6" name="Rectangle 5">
            <a:extLst>
              <a:ext uri="{FF2B5EF4-FFF2-40B4-BE49-F238E27FC236}">
                <a16:creationId xmlns:a16="http://schemas.microsoft.com/office/drawing/2014/main" id="{3B8482C0-87AA-440F-D547-6C013A881B8C}"/>
              </a:ext>
            </a:extLst>
          </p:cNvPr>
          <p:cNvSpPr/>
          <p:nvPr/>
        </p:nvSpPr>
        <p:spPr>
          <a:xfrm>
            <a:off x="4343400" y="3645234"/>
            <a:ext cx="5151668" cy="1200329"/>
          </a:xfrm>
          <a:prstGeom prst="rect">
            <a:avLst/>
          </a:prstGeom>
          <a:noFill/>
        </p:spPr>
        <p:txBody>
          <a:bodyPr wrap="none" lIns="91440" tIns="45720" rIns="91440" bIns="45720">
            <a:spAutoFit/>
          </a:bodyPr>
          <a:lstStyle/>
          <a:p>
            <a:pPr algn="ctr"/>
            <a:r>
              <a:rPr lang="en-US" sz="7200" b="0" cap="none" spc="0" dirty="0">
                <a:ln w="0"/>
                <a:solidFill>
                  <a:schemeClr val="tx1"/>
                </a:solidFill>
              </a:rPr>
              <a:t>Yes, yes, yes?</a:t>
            </a:r>
          </a:p>
        </p:txBody>
      </p:sp>
      <p:sp>
        <p:nvSpPr>
          <p:cNvPr id="7" name="Rectangle 6">
            <a:extLst>
              <a:ext uri="{FF2B5EF4-FFF2-40B4-BE49-F238E27FC236}">
                <a16:creationId xmlns:a16="http://schemas.microsoft.com/office/drawing/2014/main" id="{E7463E7A-CB06-69FB-1480-869A6D8D3D93}"/>
              </a:ext>
            </a:extLst>
          </p:cNvPr>
          <p:cNvSpPr/>
          <p:nvPr/>
        </p:nvSpPr>
        <p:spPr>
          <a:xfrm>
            <a:off x="4343400" y="4870999"/>
            <a:ext cx="11005577" cy="1200329"/>
          </a:xfrm>
          <a:prstGeom prst="rect">
            <a:avLst/>
          </a:prstGeom>
          <a:noFill/>
        </p:spPr>
        <p:txBody>
          <a:bodyPr wrap="none" lIns="91440" tIns="45720" rIns="91440" bIns="45720">
            <a:spAutoFit/>
          </a:bodyPr>
          <a:lstStyle/>
          <a:p>
            <a:pPr algn="ctr"/>
            <a:r>
              <a:rPr lang="en-US" sz="7200" b="0" cap="none" spc="0" dirty="0">
                <a:ln w="0"/>
                <a:solidFill>
                  <a:schemeClr val="tx1"/>
                </a:solidFill>
              </a:rPr>
              <a:t>Do you want to play a game?</a:t>
            </a:r>
          </a:p>
        </p:txBody>
      </p:sp>
      <p:sp>
        <p:nvSpPr>
          <p:cNvPr id="9" name="Rectangle 8">
            <a:extLst>
              <a:ext uri="{FF2B5EF4-FFF2-40B4-BE49-F238E27FC236}">
                <a16:creationId xmlns:a16="http://schemas.microsoft.com/office/drawing/2014/main" id="{D6C52A5D-62F0-E240-A330-4065B7AA358F}"/>
              </a:ext>
            </a:extLst>
          </p:cNvPr>
          <p:cNvSpPr/>
          <p:nvPr/>
        </p:nvSpPr>
        <p:spPr>
          <a:xfrm>
            <a:off x="4229774" y="6090037"/>
            <a:ext cx="8942063" cy="1200329"/>
          </a:xfrm>
          <a:prstGeom prst="rect">
            <a:avLst/>
          </a:prstGeom>
          <a:noFill/>
        </p:spPr>
        <p:txBody>
          <a:bodyPr wrap="none" lIns="91440" tIns="45720" rIns="91440" bIns="45720">
            <a:spAutoFit/>
          </a:bodyPr>
          <a:lstStyle/>
          <a:p>
            <a:pPr algn="ctr"/>
            <a:r>
              <a:rPr lang="en-US" sz="7200" b="0" cap="none" spc="0" dirty="0">
                <a:ln w="0"/>
                <a:solidFill>
                  <a:schemeClr val="tx1"/>
                </a:solidFill>
              </a:rPr>
              <a:t>Yes, we do. Yes, we do.</a:t>
            </a:r>
          </a:p>
        </p:txBody>
      </p:sp>
      <p:sp>
        <p:nvSpPr>
          <p:cNvPr id="10" name="Rectangle 9">
            <a:extLst>
              <a:ext uri="{FF2B5EF4-FFF2-40B4-BE49-F238E27FC236}">
                <a16:creationId xmlns:a16="http://schemas.microsoft.com/office/drawing/2014/main" id="{01C83BAD-B56F-DF1E-C5C5-89D1C611C511}"/>
              </a:ext>
            </a:extLst>
          </p:cNvPr>
          <p:cNvSpPr/>
          <p:nvPr/>
        </p:nvSpPr>
        <p:spPr>
          <a:xfrm>
            <a:off x="4268829" y="7285523"/>
            <a:ext cx="10452477" cy="1200329"/>
          </a:xfrm>
          <a:prstGeom prst="rect">
            <a:avLst/>
          </a:prstGeom>
          <a:noFill/>
        </p:spPr>
        <p:txBody>
          <a:bodyPr wrap="none" lIns="91440" tIns="45720" rIns="91440" bIns="45720">
            <a:spAutoFit/>
          </a:bodyPr>
          <a:lstStyle/>
          <a:p>
            <a:pPr algn="ctr"/>
            <a:r>
              <a:rPr lang="en-US" sz="7200" b="0" cap="none" spc="0" dirty="0">
                <a:ln w="0"/>
                <a:solidFill>
                  <a:schemeClr val="tx1"/>
                </a:solidFill>
              </a:rPr>
              <a:t>Let’s play a guessing game.</a:t>
            </a:r>
          </a:p>
        </p:txBody>
      </p:sp>
    </p:spTree>
    <p:extLst>
      <p:ext uri="{BB962C8B-B14F-4D97-AF65-F5344CB8AC3E}">
        <p14:creationId xmlns:p14="http://schemas.microsoft.com/office/powerpoint/2010/main" val="2616454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flipV="1">
            <a:off x="-1158491" y="-2004039"/>
            <a:ext cx="5105791" cy="4352687"/>
          </a:xfrm>
          <a:custGeom>
            <a:avLst/>
            <a:gdLst/>
            <a:ahLst/>
            <a:cxnLst/>
            <a:rect l="l" t="t" r="r" b="b"/>
            <a:pathLst>
              <a:path w="5105791" h="4352687">
                <a:moveTo>
                  <a:pt x="5105791" y="4352687"/>
                </a:moveTo>
                <a:lnTo>
                  <a:pt x="0" y="4352687"/>
                </a:lnTo>
                <a:lnTo>
                  <a:pt x="0" y="0"/>
                </a:lnTo>
                <a:lnTo>
                  <a:pt x="5105791" y="0"/>
                </a:lnTo>
                <a:lnTo>
                  <a:pt x="5105791" y="4352687"/>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4229100" y="398416"/>
            <a:ext cx="10477500" cy="1205458"/>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Listen and repeat.</a:t>
            </a:r>
          </a:p>
        </p:txBody>
      </p:sp>
      <p:sp>
        <p:nvSpPr>
          <p:cNvPr id="12" name="Freeform 12"/>
          <p:cNvSpPr/>
          <p:nvPr/>
        </p:nvSpPr>
        <p:spPr>
          <a:xfrm>
            <a:off x="15544800" y="266700"/>
            <a:ext cx="2493663" cy="2582890"/>
          </a:xfrm>
          <a:custGeom>
            <a:avLst/>
            <a:gdLst/>
            <a:ahLst/>
            <a:cxnLst/>
            <a:rect l="l" t="t" r="r" b="b"/>
            <a:pathLst>
              <a:path w="2493663" h="2582890">
                <a:moveTo>
                  <a:pt x="0" y="0"/>
                </a:moveTo>
                <a:lnTo>
                  <a:pt x="2493663" y="0"/>
                </a:lnTo>
                <a:lnTo>
                  <a:pt x="2493663" y="2582891"/>
                </a:lnTo>
                <a:lnTo>
                  <a:pt x="0" y="25828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TextBox 10">
            <a:extLst>
              <a:ext uri="{FF2B5EF4-FFF2-40B4-BE49-F238E27FC236}">
                <a16:creationId xmlns:a16="http://schemas.microsoft.com/office/drawing/2014/main" id="{C08F5C5B-F1F0-B36E-FC9E-B2D033F26F78}"/>
              </a:ext>
            </a:extLst>
          </p:cNvPr>
          <p:cNvSpPr txBox="1"/>
          <p:nvPr/>
        </p:nvSpPr>
        <p:spPr>
          <a:xfrm rot="21556003">
            <a:off x="733487" y="3167811"/>
            <a:ext cx="6069880" cy="519566"/>
          </a:xfrm>
          <a:prstGeom prst="rect">
            <a:avLst/>
          </a:prstGeom>
        </p:spPr>
        <p:txBody>
          <a:bodyPr wrap="square" lIns="0" tIns="0" rIns="0" bIns="0" rtlCol="0" anchor="t">
            <a:spAutoFit/>
          </a:bodyPr>
          <a:lstStyle/>
          <a:p>
            <a:pPr>
              <a:lnSpc>
                <a:spcPts val="3780"/>
              </a:lnSpc>
            </a:pPr>
            <a:r>
              <a:rPr lang="en-US" sz="4800" b="1" dirty="0">
                <a:solidFill>
                  <a:schemeClr val="bg1"/>
                </a:solidFill>
                <a:latin typeface="Abadi Extra Light" panose="020B0204020104020204" pitchFamily="34" charset="0"/>
              </a:rPr>
              <a:t>Sa</a:t>
            </a:r>
          </a:p>
        </p:txBody>
      </p:sp>
      <p:pic>
        <p:nvPicPr>
          <p:cNvPr id="11" name="Picture 10">
            <a:extLst>
              <a:ext uri="{FF2B5EF4-FFF2-40B4-BE49-F238E27FC236}">
                <a16:creationId xmlns:a16="http://schemas.microsoft.com/office/drawing/2014/main" id="{91B400AA-F94F-4D0A-C1F3-545E0E44E719}"/>
              </a:ext>
            </a:extLst>
          </p:cNvPr>
          <p:cNvPicPr>
            <a:picLocks noChangeAspect="1"/>
          </p:cNvPicPr>
          <p:nvPr/>
        </p:nvPicPr>
        <p:blipFill rotWithShape="1">
          <a:blip r:embed="rId9"/>
          <a:srcRect b="50667"/>
          <a:stretch/>
        </p:blipFill>
        <p:spPr>
          <a:xfrm>
            <a:off x="838200" y="2363302"/>
            <a:ext cx="10875717" cy="7370251"/>
          </a:xfrm>
          <a:prstGeom prst="rect">
            <a:avLst/>
          </a:prstGeom>
          <a:ln>
            <a:solidFill>
              <a:schemeClr val="tx1"/>
            </a:solidFill>
          </a:ln>
          <a:effectLst>
            <a:outerShdw blurRad="292100" dist="139700" dir="2700000" algn="tl" rotWithShape="0">
              <a:srgbClr val="333333">
                <a:alpha val="65000"/>
              </a:srgbClr>
            </a:outerShdw>
          </a:effectLst>
        </p:spPr>
      </p:pic>
      <p:pic>
        <p:nvPicPr>
          <p:cNvPr id="20" name="Picture 19" descr="1607050659_288351">
            <a:extLst>
              <a:ext uri="{FF2B5EF4-FFF2-40B4-BE49-F238E27FC236}">
                <a16:creationId xmlns:a16="http://schemas.microsoft.com/office/drawing/2014/main" id="{F7278812-2445-EB21-1D23-B6CF3E93662B}"/>
              </a:ext>
            </a:extLst>
          </p:cNvPr>
          <p:cNvPicPr>
            <a:picLocks noChangeAspect="1"/>
          </p:cNvPicPr>
          <p:nvPr/>
        </p:nvPicPr>
        <p:blipFill>
          <a:blip r:embed="rId10"/>
          <a:stretch>
            <a:fillRect/>
          </a:stretch>
        </p:blipFill>
        <p:spPr>
          <a:xfrm>
            <a:off x="777501" y="2628900"/>
            <a:ext cx="1233805" cy="1233805"/>
          </a:xfrm>
          <a:prstGeom prst="rect">
            <a:avLst/>
          </a:prstGeom>
        </p:spPr>
      </p:pic>
      <p:pic>
        <p:nvPicPr>
          <p:cNvPr id="21" name="Picture 20" descr="1607050659_288351">
            <a:extLst>
              <a:ext uri="{FF2B5EF4-FFF2-40B4-BE49-F238E27FC236}">
                <a16:creationId xmlns:a16="http://schemas.microsoft.com/office/drawing/2014/main" id="{E8C0457F-3266-1392-352A-C98B596F9C20}"/>
              </a:ext>
            </a:extLst>
          </p:cNvPr>
          <p:cNvPicPr>
            <a:picLocks noChangeAspect="1"/>
          </p:cNvPicPr>
          <p:nvPr/>
        </p:nvPicPr>
        <p:blipFill>
          <a:blip r:embed="rId10"/>
          <a:stretch>
            <a:fillRect/>
          </a:stretch>
        </p:blipFill>
        <p:spPr>
          <a:xfrm>
            <a:off x="777500" y="4050266"/>
            <a:ext cx="1233805" cy="1233805"/>
          </a:xfrm>
          <a:prstGeom prst="rect">
            <a:avLst/>
          </a:prstGeom>
        </p:spPr>
      </p:pic>
      <p:pic>
        <p:nvPicPr>
          <p:cNvPr id="23" name="Picture 22" descr="1607050659_288351">
            <a:extLst>
              <a:ext uri="{FF2B5EF4-FFF2-40B4-BE49-F238E27FC236}">
                <a16:creationId xmlns:a16="http://schemas.microsoft.com/office/drawing/2014/main" id="{DB388AC3-58FB-DDFE-F12F-BC56954EF786}"/>
              </a:ext>
            </a:extLst>
          </p:cNvPr>
          <p:cNvPicPr>
            <a:picLocks noChangeAspect="1"/>
          </p:cNvPicPr>
          <p:nvPr/>
        </p:nvPicPr>
        <p:blipFill>
          <a:blip r:embed="rId10"/>
          <a:stretch>
            <a:fillRect/>
          </a:stretch>
        </p:blipFill>
        <p:spPr>
          <a:xfrm>
            <a:off x="745483" y="5361583"/>
            <a:ext cx="1233806" cy="1233806"/>
          </a:xfrm>
          <a:prstGeom prst="rect">
            <a:avLst/>
          </a:prstGeom>
        </p:spPr>
      </p:pic>
      <p:pic>
        <p:nvPicPr>
          <p:cNvPr id="24" name="Picture 23" descr="1607050659_288351">
            <a:extLst>
              <a:ext uri="{FF2B5EF4-FFF2-40B4-BE49-F238E27FC236}">
                <a16:creationId xmlns:a16="http://schemas.microsoft.com/office/drawing/2014/main" id="{0173D32E-88C2-9F51-2AD1-3BE2CB4BCCA2}"/>
              </a:ext>
            </a:extLst>
          </p:cNvPr>
          <p:cNvPicPr>
            <a:picLocks noChangeAspect="1"/>
          </p:cNvPicPr>
          <p:nvPr/>
        </p:nvPicPr>
        <p:blipFill>
          <a:blip r:embed="rId10"/>
          <a:stretch>
            <a:fillRect/>
          </a:stretch>
        </p:blipFill>
        <p:spPr>
          <a:xfrm>
            <a:off x="818209" y="6712753"/>
            <a:ext cx="1210945" cy="1210945"/>
          </a:xfrm>
          <a:prstGeom prst="rect">
            <a:avLst/>
          </a:prstGeom>
        </p:spPr>
      </p:pic>
      <p:pic>
        <p:nvPicPr>
          <p:cNvPr id="34" name="Picture 33" descr="1607050659_288351">
            <a:extLst>
              <a:ext uri="{FF2B5EF4-FFF2-40B4-BE49-F238E27FC236}">
                <a16:creationId xmlns:a16="http://schemas.microsoft.com/office/drawing/2014/main" id="{B235CB15-231C-24EE-7BCB-3C548BD4D16D}"/>
              </a:ext>
            </a:extLst>
          </p:cNvPr>
          <p:cNvPicPr>
            <a:picLocks noChangeAspect="1"/>
          </p:cNvPicPr>
          <p:nvPr/>
        </p:nvPicPr>
        <p:blipFill>
          <a:blip r:embed="rId10"/>
          <a:stretch>
            <a:fillRect/>
          </a:stretch>
        </p:blipFill>
        <p:spPr>
          <a:xfrm>
            <a:off x="779175" y="8144610"/>
            <a:ext cx="1207770" cy="1207770"/>
          </a:xfrm>
          <a:prstGeom prst="rect">
            <a:avLst/>
          </a:prstGeom>
        </p:spPr>
      </p:pic>
      <p:pic>
        <p:nvPicPr>
          <p:cNvPr id="35" name="Track 3">
            <a:hlinkClick r:id="" action="ppaction://media"/>
            <a:extLst>
              <a:ext uri="{FF2B5EF4-FFF2-40B4-BE49-F238E27FC236}">
                <a16:creationId xmlns:a16="http://schemas.microsoft.com/office/drawing/2014/main" id="{316F4F5E-A0E9-C246-0E68-8652C7E48CCE}"/>
              </a:ext>
            </a:extLst>
          </p:cNvPr>
          <p:cNvPicPr>
            <a:picLocks noChangeAspect="1"/>
          </p:cNvPicPr>
          <p:nvPr>
            <a:audioFile r:link="rId1"/>
            <p:extLst>
              <p:ext uri="{DAA4B4D4-6D71-4841-9C94-3DE7FCFB9230}">
                <p14:media xmlns:p14="http://schemas.microsoft.com/office/powerpoint/2010/main" r:embed="rId2">
                  <p14:trim st="10681" end="24220.7187"/>
                </p14:media>
              </p:ext>
            </p:extLst>
          </p:nvPr>
        </p:nvPicPr>
        <p:blipFill>
          <a:blip r:embed="rId11">
            <a:duotone>
              <a:prstClr val="black"/>
              <a:schemeClr val="accent4">
                <a:tint val="45000"/>
                <a:satMod val="400000"/>
              </a:schemeClr>
            </a:duotone>
          </a:blip>
          <a:stretch>
            <a:fillRect/>
          </a:stretch>
        </p:blipFill>
        <p:spPr>
          <a:xfrm>
            <a:off x="14554200" y="7820338"/>
            <a:ext cx="1511527" cy="1511527"/>
          </a:xfrm>
          <a:prstGeom prst="rect">
            <a:avLst/>
          </a:prstGeom>
          <a:effectLst>
            <a:glow rad="228600">
              <a:schemeClr val="accent3">
                <a:satMod val="175000"/>
                <a:alpha val="40000"/>
              </a:schemeClr>
            </a:glow>
          </a:effectLst>
        </p:spPr>
      </p:pic>
      <p:pic>
        <p:nvPicPr>
          <p:cNvPr id="2" name="Picture 1">
            <a:extLst>
              <a:ext uri="{FF2B5EF4-FFF2-40B4-BE49-F238E27FC236}">
                <a16:creationId xmlns:a16="http://schemas.microsoft.com/office/drawing/2014/main" id="{6E059404-9A5D-4665-B224-0A65D4FFC9D1}"/>
              </a:ext>
            </a:extLst>
          </p:cNvPr>
          <p:cNvPicPr>
            <a:picLocks noChangeAspect="1"/>
          </p:cNvPicPr>
          <p:nvPr/>
        </p:nvPicPr>
        <p:blipFill>
          <a:blip r:embed="rId12"/>
          <a:stretch>
            <a:fillRect/>
          </a:stretch>
        </p:blipFill>
        <p:spPr>
          <a:xfrm rot="20994195">
            <a:off x="12814588" y="2982638"/>
            <a:ext cx="4599511" cy="41764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53" fill="hold"/>
                                        <p:tgtEl>
                                          <p:spTgt spid="35"/>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1000"/>
                                        <p:tgtEl>
                                          <p:spTgt spid="34"/>
                                        </p:tgtEl>
                                      </p:cBhvr>
                                    </p:animEffect>
                                    <p:anim calcmode="lin" valueType="num">
                                      <p:cBhvr>
                                        <p:cTn id="40" dur="1000" fill="hold"/>
                                        <p:tgtEl>
                                          <p:spTgt spid="34"/>
                                        </p:tgtEl>
                                        <p:attrNameLst>
                                          <p:attrName>ppt_x</p:attrName>
                                        </p:attrNameLst>
                                      </p:cBhvr>
                                      <p:tavLst>
                                        <p:tav tm="0">
                                          <p:val>
                                            <p:strVal val="#ppt_x"/>
                                          </p:val>
                                        </p:tav>
                                        <p:tav tm="100000">
                                          <p:val>
                                            <p:strVal val="#ppt_x"/>
                                          </p:val>
                                        </p:tav>
                                      </p:tavLst>
                                    </p:anim>
                                    <p:anim calcmode="lin" valueType="num">
                                      <p:cBhvr>
                                        <p:cTn id="4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3178499" y="-51385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20"/>
          <p:cNvSpPr/>
          <p:nvPr/>
        </p:nvSpPr>
        <p:spPr>
          <a:xfrm rot="3423708">
            <a:off x="-8738504" y="-51593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a:off x="1761977" y="2125766"/>
            <a:ext cx="2108798" cy="2119632"/>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22"/>
          <p:cNvSpPr/>
          <p:nvPr/>
        </p:nvSpPr>
        <p:spPr>
          <a:xfrm>
            <a:off x="13563600" y="7540858"/>
            <a:ext cx="2209800" cy="1992806"/>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 name="TextBox 10">
            <a:extLst>
              <a:ext uri="{FF2B5EF4-FFF2-40B4-BE49-F238E27FC236}">
                <a16:creationId xmlns:a16="http://schemas.microsoft.com/office/drawing/2014/main" id="{172E0C38-734A-0E1C-1978-3C97D2355DAC}"/>
              </a:ext>
            </a:extLst>
          </p:cNvPr>
          <p:cNvSpPr txBox="1"/>
          <p:nvPr/>
        </p:nvSpPr>
        <p:spPr>
          <a:xfrm>
            <a:off x="4229774" y="507518"/>
            <a:ext cx="9792890" cy="1205458"/>
          </a:xfrm>
          <a:prstGeom prst="rect">
            <a:avLst/>
          </a:prstGeom>
        </p:spPr>
        <p:txBody>
          <a:bodyPr wrap="square" lIns="0" tIns="0" rIns="0" bIns="0" rtlCol="0" anchor="t">
            <a:spAutoFit/>
          </a:bodyPr>
          <a:lstStyle/>
          <a:p>
            <a:pPr algn="ctr">
              <a:lnSpc>
                <a:spcPts val="9396"/>
              </a:lnSpc>
            </a:pPr>
            <a:r>
              <a:rPr lang="en-US" sz="8700" dirty="0">
                <a:solidFill>
                  <a:srgbClr val="000000"/>
                </a:solidFill>
                <a:latin typeface="Luckiest Guy"/>
              </a:rPr>
              <a:t>Look and read.</a:t>
            </a:r>
          </a:p>
        </p:txBody>
      </p:sp>
      <p:sp>
        <p:nvSpPr>
          <p:cNvPr id="3" name="Rectangle 2">
            <a:extLst>
              <a:ext uri="{FF2B5EF4-FFF2-40B4-BE49-F238E27FC236}">
                <a16:creationId xmlns:a16="http://schemas.microsoft.com/office/drawing/2014/main" id="{95B89B6C-6348-A247-AE07-1D6F43A78684}"/>
              </a:ext>
            </a:extLst>
          </p:cNvPr>
          <p:cNvSpPr/>
          <p:nvPr/>
        </p:nvSpPr>
        <p:spPr>
          <a:xfrm>
            <a:off x="4343400" y="2419469"/>
            <a:ext cx="6764993" cy="1200329"/>
          </a:xfrm>
          <a:prstGeom prst="rect">
            <a:avLst/>
          </a:prstGeom>
          <a:noFill/>
        </p:spPr>
        <p:txBody>
          <a:bodyPr wrap="none" lIns="91440" tIns="45720" rIns="91440" bIns="45720">
            <a:spAutoFit/>
          </a:bodyPr>
          <a:lstStyle/>
          <a:p>
            <a:pPr algn="ctr"/>
            <a:r>
              <a:rPr lang="en-US" sz="7200" b="0" cap="none" spc="0" dirty="0">
                <a:ln w="0"/>
                <a:solidFill>
                  <a:schemeClr val="tx1"/>
                </a:solidFill>
              </a:rPr>
              <a:t>Class, class, class!</a:t>
            </a:r>
          </a:p>
        </p:txBody>
      </p:sp>
      <p:sp>
        <p:nvSpPr>
          <p:cNvPr id="6" name="Rectangle 5">
            <a:extLst>
              <a:ext uri="{FF2B5EF4-FFF2-40B4-BE49-F238E27FC236}">
                <a16:creationId xmlns:a16="http://schemas.microsoft.com/office/drawing/2014/main" id="{3B8482C0-87AA-440F-D547-6C013A881B8C}"/>
              </a:ext>
            </a:extLst>
          </p:cNvPr>
          <p:cNvSpPr/>
          <p:nvPr/>
        </p:nvSpPr>
        <p:spPr>
          <a:xfrm>
            <a:off x="4343400" y="3645234"/>
            <a:ext cx="5151668" cy="1200329"/>
          </a:xfrm>
          <a:prstGeom prst="rect">
            <a:avLst/>
          </a:prstGeom>
          <a:noFill/>
        </p:spPr>
        <p:txBody>
          <a:bodyPr wrap="none" lIns="91440" tIns="45720" rIns="91440" bIns="45720">
            <a:spAutoFit/>
          </a:bodyPr>
          <a:lstStyle/>
          <a:p>
            <a:pPr algn="ctr"/>
            <a:r>
              <a:rPr lang="en-US" sz="7200" b="0" cap="none" spc="0" dirty="0">
                <a:ln w="0"/>
                <a:solidFill>
                  <a:schemeClr val="tx1"/>
                </a:solidFill>
              </a:rPr>
              <a:t>Yes, yes, yes?</a:t>
            </a:r>
          </a:p>
        </p:txBody>
      </p:sp>
      <p:sp>
        <p:nvSpPr>
          <p:cNvPr id="7" name="Rectangle 6">
            <a:extLst>
              <a:ext uri="{FF2B5EF4-FFF2-40B4-BE49-F238E27FC236}">
                <a16:creationId xmlns:a16="http://schemas.microsoft.com/office/drawing/2014/main" id="{E7463E7A-CB06-69FB-1480-869A6D8D3D93}"/>
              </a:ext>
            </a:extLst>
          </p:cNvPr>
          <p:cNvSpPr/>
          <p:nvPr/>
        </p:nvSpPr>
        <p:spPr>
          <a:xfrm>
            <a:off x="4275528" y="4843142"/>
            <a:ext cx="10667921" cy="1200329"/>
          </a:xfrm>
          <a:prstGeom prst="rect">
            <a:avLst/>
          </a:prstGeom>
          <a:noFill/>
        </p:spPr>
        <p:txBody>
          <a:bodyPr wrap="none" lIns="91440" tIns="45720" rIns="91440" bIns="45720">
            <a:spAutoFit/>
          </a:bodyPr>
          <a:lstStyle/>
          <a:p>
            <a:pPr algn="ctr"/>
            <a:r>
              <a:rPr lang="en-US" sz="7200" b="0" cap="none" spc="0" dirty="0">
                <a:ln w="0"/>
                <a:solidFill>
                  <a:schemeClr val="tx1"/>
                </a:solidFill>
              </a:rPr>
              <a:t>Do you want to sing a song?</a:t>
            </a:r>
          </a:p>
        </p:txBody>
      </p:sp>
      <p:sp>
        <p:nvSpPr>
          <p:cNvPr id="9" name="Rectangle 8">
            <a:extLst>
              <a:ext uri="{FF2B5EF4-FFF2-40B4-BE49-F238E27FC236}">
                <a16:creationId xmlns:a16="http://schemas.microsoft.com/office/drawing/2014/main" id="{D6C52A5D-62F0-E240-A330-4065B7AA358F}"/>
              </a:ext>
            </a:extLst>
          </p:cNvPr>
          <p:cNvSpPr/>
          <p:nvPr/>
        </p:nvSpPr>
        <p:spPr>
          <a:xfrm>
            <a:off x="4229774" y="6090037"/>
            <a:ext cx="8942063" cy="1200329"/>
          </a:xfrm>
          <a:prstGeom prst="rect">
            <a:avLst/>
          </a:prstGeom>
          <a:noFill/>
        </p:spPr>
        <p:txBody>
          <a:bodyPr wrap="none" lIns="91440" tIns="45720" rIns="91440" bIns="45720">
            <a:spAutoFit/>
          </a:bodyPr>
          <a:lstStyle/>
          <a:p>
            <a:pPr algn="ctr"/>
            <a:r>
              <a:rPr lang="en-US" sz="7200" b="0" cap="none" spc="0" dirty="0">
                <a:ln w="0"/>
                <a:solidFill>
                  <a:schemeClr val="tx1"/>
                </a:solidFill>
              </a:rPr>
              <a:t>Yes, we do. Yes, we do.</a:t>
            </a:r>
          </a:p>
        </p:txBody>
      </p:sp>
      <p:sp>
        <p:nvSpPr>
          <p:cNvPr id="10" name="Rectangle 9">
            <a:extLst>
              <a:ext uri="{FF2B5EF4-FFF2-40B4-BE49-F238E27FC236}">
                <a16:creationId xmlns:a16="http://schemas.microsoft.com/office/drawing/2014/main" id="{01C83BAD-B56F-DF1E-C5C5-89D1C611C511}"/>
              </a:ext>
            </a:extLst>
          </p:cNvPr>
          <p:cNvSpPr/>
          <p:nvPr/>
        </p:nvSpPr>
        <p:spPr>
          <a:xfrm>
            <a:off x="4343400" y="7336932"/>
            <a:ext cx="8273868" cy="1200329"/>
          </a:xfrm>
          <a:prstGeom prst="rect">
            <a:avLst/>
          </a:prstGeom>
          <a:noFill/>
        </p:spPr>
        <p:txBody>
          <a:bodyPr wrap="none" lIns="91440" tIns="45720" rIns="91440" bIns="45720">
            <a:spAutoFit/>
          </a:bodyPr>
          <a:lstStyle/>
          <a:p>
            <a:pPr algn="ctr"/>
            <a:r>
              <a:rPr lang="en-US" sz="7200" b="0" cap="none" spc="0" dirty="0">
                <a:ln w="0"/>
                <a:solidFill>
                  <a:schemeClr val="tx1"/>
                </a:solidFill>
              </a:rPr>
              <a:t>Let’s all sing together.</a:t>
            </a:r>
          </a:p>
        </p:txBody>
      </p:sp>
    </p:spTree>
    <p:extLst>
      <p:ext uri="{BB962C8B-B14F-4D97-AF65-F5344CB8AC3E}">
        <p14:creationId xmlns:p14="http://schemas.microsoft.com/office/powerpoint/2010/main" val="2186480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3000"/>
            </a:blip>
            <a:stretch>
              <a:fillRect t="-39957" b="-39957"/>
            </a:stretch>
          </a:blipFill>
        </p:spPr>
        <p:txBody>
          <a:bodyPr/>
          <a:lstStyle/>
          <a:p>
            <a:endParaRPr lang="en-US"/>
          </a:p>
        </p:txBody>
      </p:sp>
      <p:sp>
        <p:nvSpPr>
          <p:cNvPr id="3" name="Freeform 3"/>
          <p:cNvSpPr/>
          <p:nvPr/>
        </p:nvSpPr>
        <p:spPr>
          <a:xfrm>
            <a:off x="2062233" y="1573104"/>
            <a:ext cx="14163533" cy="6940131"/>
          </a:xfrm>
          <a:custGeom>
            <a:avLst/>
            <a:gdLst/>
            <a:ahLst/>
            <a:cxnLst/>
            <a:rect l="l" t="t" r="r" b="b"/>
            <a:pathLst>
              <a:path w="14163533" h="6940131">
                <a:moveTo>
                  <a:pt x="0" y="0"/>
                </a:moveTo>
                <a:lnTo>
                  <a:pt x="14163534" y="0"/>
                </a:lnTo>
                <a:lnTo>
                  <a:pt x="14163534" y="6940131"/>
                </a:lnTo>
                <a:lnTo>
                  <a:pt x="0" y="69401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735972" y="1673434"/>
            <a:ext cx="8816056" cy="3074600"/>
          </a:xfrm>
          <a:custGeom>
            <a:avLst/>
            <a:gdLst/>
            <a:ahLst/>
            <a:cxnLst/>
            <a:rect l="l" t="t" r="r" b="b"/>
            <a:pathLst>
              <a:path w="8816056" h="3074600">
                <a:moveTo>
                  <a:pt x="0" y="0"/>
                </a:moveTo>
                <a:lnTo>
                  <a:pt x="8816056" y="0"/>
                </a:lnTo>
                <a:lnTo>
                  <a:pt x="8816056" y="3074600"/>
                </a:lnTo>
                <a:lnTo>
                  <a:pt x="0" y="30746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3877645" y="7519550"/>
            <a:ext cx="5305653" cy="4523070"/>
          </a:xfrm>
          <a:custGeom>
            <a:avLst/>
            <a:gdLst/>
            <a:ahLst/>
            <a:cxnLst/>
            <a:rect l="l" t="t" r="r" b="b"/>
            <a:pathLst>
              <a:path w="5305653" h="4523070">
                <a:moveTo>
                  <a:pt x="0" y="0"/>
                </a:moveTo>
                <a:lnTo>
                  <a:pt x="5305653" y="0"/>
                </a:lnTo>
                <a:lnTo>
                  <a:pt x="5305653" y="4523069"/>
                </a:lnTo>
                <a:lnTo>
                  <a:pt x="0" y="45230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flipH="1" flipV="1">
            <a:off x="-1582761" y="-1181388"/>
            <a:ext cx="5780296" cy="4927702"/>
          </a:xfrm>
          <a:custGeom>
            <a:avLst/>
            <a:gdLst/>
            <a:ahLst/>
            <a:cxnLst/>
            <a:rect l="l" t="t" r="r" b="b"/>
            <a:pathLst>
              <a:path w="5780296" h="4927702">
                <a:moveTo>
                  <a:pt x="5780296" y="4927702"/>
                </a:moveTo>
                <a:lnTo>
                  <a:pt x="0" y="4927702"/>
                </a:lnTo>
                <a:lnTo>
                  <a:pt x="0" y="0"/>
                </a:lnTo>
                <a:lnTo>
                  <a:pt x="5780296" y="0"/>
                </a:lnTo>
                <a:lnTo>
                  <a:pt x="5780296" y="4927702"/>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rot="2191037">
            <a:off x="12752989" y="448448"/>
            <a:ext cx="2249311" cy="2249311"/>
          </a:xfrm>
          <a:custGeom>
            <a:avLst/>
            <a:gdLst/>
            <a:ahLst/>
            <a:cxnLst/>
            <a:rect l="l" t="t" r="r" b="b"/>
            <a:pathLst>
              <a:path w="2249311" h="2249311">
                <a:moveTo>
                  <a:pt x="0" y="0"/>
                </a:moveTo>
                <a:lnTo>
                  <a:pt x="2249311" y="0"/>
                </a:lnTo>
                <a:lnTo>
                  <a:pt x="2249311" y="2249311"/>
                </a:lnTo>
                <a:lnTo>
                  <a:pt x="0" y="22493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TextBox 8"/>
          <p:cNvSpPr txBox="1"/>
          <p:nvPr/>
        </p:nvSpPr>
        <p:spPr>
          <a:xfrm>
            <a:off x="2502092" y="4565464"/>
            <a:ext cx="13283815" cy="1804064"/>
          </a:xfrm>
          <a:prstGeom prst="rect">
            <a:avLst/>
          </a:prstGeom>
        </p:spPr>
        <p:txBody>
          <a:bodyPr lIns="0" tIns="0" rIns="0" bIns="0" rtlCol="0" anchor="t">
            <a:spAutoFit/>
          </a:bodyPr>
          <a:lstStyle/>
          <a:p>
            <a:pPr algn="ctr">
              <a:lnSpc>
                <a:spcPts val="14688"/>
              </a:lnSpc>
            </a:pPr>
            <a:r>
              <a:rPr lang="en-US" sz="10491" dirty="0">
                <a:solidFill>
                  <a:srgbClr val="000000"/>
                </a:solidFill>
                <a:latin typeface="Luckiest Guy"/>
              </a:rPr>
              <a:t>starter</a:t>
            </a:r>
          </a:p>
        </p:txBody>
      </p:sp>
      <p:sp>
        <p:nvSpPr>
          <p:cNvPr id="9" name="TextBox 9"/>
          <p:cNvSpPr txBox="1"/>
          <p:nvPr/>
        </p:nvSpPr>
        <p:spPr>
          <a:xfrm>
            <a:off x="5029200" y="6151799"/>
            <a:ext cx="8419305" cy="633891"/>
          </a:xfrm>
          <a:prstGeom prst="rect">
            <a:avLst/>
          </a:prstGeom>
        </p:spPr>
        <p:txBody>
          <a:bodyPr wrap="square" lIns="0" tIns="0" rIns="0" bIns="0" rtlCol="0" anchor="t">
            <a:spAutoFit/>
          </a:bodyPr>
          <a:lstStyle/>
          <a:p>
            <a:pPr algn="ctr">
              <a:lnSpc>
                <a:spcPts val="5216"/>
              </a:lnSpc>
            </a:pPr>
            <a:r>
              <a:rPr lang="en-US" sz="3726" dirty="0">
                <a:solidFill>
                  <a:srgbClr val="000000"/>
                </a:solidFill>
                <a:latin typeface="Poppins Medium"/>
              </a:rPr>
              <a:t>Period 3 – Classroom Instructions</a:t>
            </a:r>
          </a:p>
        </p:txBody>
      </p:sp>
      <p:sp>
        <p:nvSpPr>
          <p:cNvPr id="10" name="Freeform 10"/>
          <p:cNvSpPr/>
          <p:nvPr/>
        </p:nvSpPr>
        <p:spPr>
          <a:xfrm>
            <a:off x="314224" y="3746314"/>
            <a:ext cx="1986326" cy="2057400"/>
          </a:xfrm>
          <a:custGeom>
            <a:avLst/>
            <a:gdLst/>
            <a:ahLst/>
            <a:cxnLst/>
            <a:rect l="l" t="t" r="r" b="b"/>
            <a:pathLst>
              <a:path w="1986326" h="2057400">
                <a:moveTo>
                  <a:pt x="0" y="0"/>
                </a:moveTo>
                <a:lnTo>
                  <a:pt x="1986326" y="0"/>
                </a:lnTo>
                <a:lnTo>
                  <a:pt x="1986326" y="2057400"/>
                </a:lnTo>
                <a:lnTo>
                  <a:pt x="0" y="20574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Freeform 11"/>
          <p:cNvSpPr/>
          <p:nvPr/>
        </p:nvSpPr>
        <p:spPr>
          <a:xfrm>
            <a:off x="16457080" y="5803714"/>
            <a:ext cx="1604441" cy="1661850"/>
          </a:xfrm>
          <a:custGeom>
            <a:avLst/>
            <a:gdLst/>
            <a:ahLst/>
            <a:cxnLst/>
            <a:rect l="l" t="t" r="r" b="b"/>
            <a:pathLst>
              <a:path w="1604441" h="1661850">
                <a:moveTo>
                  <a:pt x="0" y="0"/>
                </a:moveTo>
                <a:lnTo>
                  <a:pt x="1604440" y="0"/>
                </a:lnTo>
                <a:lnTo>
                  <a:pt x="1604440" y="1661850"/>
                </a:lnTo>
                <a:lnTo>
                  <a:pt x="0" y="16618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C60B9F-2274-6E8F-94D7-5291020B4D91}"/>
              </a:ext>
            </a:extLst>
          </p:cNvPr>
          <p:cNvPicPr>
            <a:picLocks noChangeAspect="1"/>
          </p:cNvPicPr>
          <p:nvPr/>
        </p:nvPicPr>
        <p:blipFill>
          <a:blip r:embed="rId5"/>
          <a:stretch>
            <a:fillRect/>
          </a:stretch>
        </p:blipFill>
        <p:spPr>
          <a:xfrm>
            <a:off x="806778" y="2357251"/>
            <a:ext cx="11870319" cy="7419932"/>
          </a:xfrm>
          <a:prstGeom prst="rect">
            <a:avLst/>
          </a:prstGeom>
          <a:ln>
            <a:solidFill>
              <a:schemeClr val="tx1"/>
            </a:solidFill>
          </a:ln>
          <a:effectLst>
            <a:outerShdw blurRad="292100" dist="139700" dir="2700000" algn="tl" rotWithShape="0">
              <a:srgbClr val="333333">
                <a:alpha val="65000"/>
              </a:srgbClr>
            </a:outerShdw>
          </a:effectLst>
        </p:spPr>
      </p:pic>
      <p:sp>
        <p:nvSpPr>
          <p:cNvPr id="3" name="Freeform 3"/>
          <p:cNvSpPr/>
          <p:nvPr/>
        </p:nvSpPr>
        <p:spPr>
          <a:xfrm flipH="1" flipV="1">
            <a:off x="-1158491" y="-2004039"/>
            <a:ext cx="5105791" cy="4352687"/>
          </a:xfrm>
          <a:custGeom>
            <a:avLst/>
            <a:gdLst/>
            <a:ahLst/>
            <a:cxnLst/>
            <a:rect l="l" t="t" r="r" b="b"/>
            <a:pathLst>
              <a:path w="5105791" h="4352687">
                <a:moveTo>
                  <a:pt x="5105791" y="4352687"/>
                </a:moveTo>
                <a:lnTo>
                  <a:pt x="0" y="4352687"/>
                </a:lnTo>
                <a:lnTo>
                  <a:pt x="0" y="0"/>
                </a:lnTo>
                <a:lnTo>
                  <a:pt x="5105791" y="0"/>
                </a:lnTo>
                <a:lnTo>
                  <a:pt x="5105791" y="4352687"/>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4229100" y="398416"/>
            <a:ext cx="10858500" cy="1205458"/>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Listen and repeat.</a:t>
            </a:r>
          </a:p>
        </p:txBody>
      </p:sp>
      <p:sp>
        <p:nvSpPr>
          <p:cNvPr id="12" name="Freeform 12"/>
          <p:cNvSpPr/>
          <p:nvPr/>
        </p:nvSpPr>
        <p:spPr>
          <a:xfrm>
            <a:off x="15544800" y="266700"/>
            <a:ext cx="2493663" cy="2582890"/>
          </a:xfrm>
          <a:custGeom>
            <a:avLst/>
            <a:gdLst/>
            <a:ahLst/>
            <a:cxnLst/>
            <a:rect l="l" t="t" r="r" b="b"/>
            <a:pathLst>
              <a:path w="2493663" h="2582890">
                <a:moveTo>
                  <a:pt x="0" y="0"/>
                </a:moveTo>
                <a:lnTo>
                  <a:pt x="2493663" y="0"/>
                </a:lnTo>
                <a:lnTo>
                  <a:pt x="2493663" y="2582891"/>
                </a:lnTo>
                <a:lnTo>
                  <a:pt x="0" y="25828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20" name="Picture 19" descr="1607050659_288351">
            <a:extLst>
              <a:ext uri="{FF2B5EF4-FFF2-40B4-BE49-F238E27FC236}">
                <a16:creationId xmlns:a16="http://schemas.microsoft.com/office/drawing/2014/main" id="{F7278812-2445-EB21-1D23-B6CF3E93662B}"/>
              </a:ext>
            </a:extLst>
          </p:cNvPr>
          <p:cNvPicPr>
            <a:picLocks noChangeAspect="1"/>
          </p:cNvPicPr>
          <p:nvPr/>
        </p:nvPicPr>
        <p:blipFill>
          <a:blip r:embed="rId10"/>
          <a:stretch>
            <a:fillRect/>
          </a:stretch>
        </p:blipFill>
        <p:spPr>
          <a:xfrm>
            <a:off x="806778" y="2693667"/>
            <a:ext cx="1233805" cy="1233805"/>
          </a:xfrm>
          <a:prstGeom prst="rect">
            <a:avLst/>
          </a:prstGeom>
        </p:spPr>
      </p:pic>
      <p:pic>
        <p:nvPicPr>
          <p:cNvPr id="21" name="Picture 20" descr="1607050659_288351">
            <a:extLst>
              <a:ext uri="{FF2B5EF4-FFF2-40B4-BE49-F238E27FC236}">
                <a16:creationId xmlns:a16="http://schemas.microsoft.com/office/drawing/2014/main" id="{E8C0457F-3266-1392-352A-C98B596F9C20}"/>
              </a:ext>
            </a:extLst>
          </p:cNvPr>
          <p:cNvPicPr>
            <a:picLocks noChangeAspect="1"/>
          </p:cNvPicPr>
          <p:nvPr/>
        </p:nvPicPr>
        <p:blipFill>
          <a:blip r:embed="rId10"/>
          <a:stretch>
            <a:fillRect/>
          </a:stretch>
        </p:blipFill>
        <p:spPr>
          <a:xfrm>
            <a:off x="777500" y="4050266"/>
            <a:ext cx="1233805" cy="1233805"/>
          </a:xfrm>
          <a:prstGeom prst="rect">
            <a:avLst/>
          </a:prstGeom>
        </p:spPr>
      </p:pic>
      <p:pic>
        <p:nvPicPr>
          <p:cNvPr id="23" name="Picture 22" descr="1607050659_288351">
            <a:extLst>
              <a:ext uri="{FF2B5EF4-FFF2-40B4-BE49-F238E27FC236}">
                <a16:creationId xmlns:a16="http://schemas.microsoft.com/office/drawing/2014/main" id="{DB388AC3-58FB-DDFE-F12F-BC56954EF786}"/>
              </a:ext>
            </a:extLst>
          </p:cNvPr>
          <p:cNvPicPr>
            <a:picLocks noChangeAspect="1"/>
          </p:cNvPicPr>
          <p:nvPr/>
        </p:nvPicPr>
        <p:blipFill>
          <a:blip r:embed="rId10"/>
          <a:stretch>
            <a:fillRect/>
          </a:stretch>
        </p:blipFill>
        <p:spPr>
          <a:xfrm>
            <a:off x="745483" y="5361583"/>
            <a:ext cx="1233806" cy="1233806"/>
          </a:xfrm>
          <a:prstGeom prst="rect">
            <a:avLst/>
          </a:prstGeom>
        </p:spPr>
      </p:pic>
      <p:pic>
        <p:nvPicPr>
          <p:cNvPr id="24" name="Picture 23" descr="1607050659_288351">
            <a:extLst>
              <a:ext uri="{FF2B5EF4-FFF2-40B4-BE49-F238E27FC236}">
                <a16:creationId xmlns:a16="http://schemas.microsoft.com/office/drawing/2014/main" id="{0173D32E-88C2-9F51-2AD1-3BE2CB4BCCA2}"/>
              </a:ext>
            </a:extLst>
          </p:cNvPr>
          <p:cNvPicPr>
            <a:picLocks noChangeAspect="1"/>
          </p:cNvPicPr>
          <p:nvPr/>
        </p:nvPicPr>
        <p:blipFill>
          <a:blip r:embed="rId10"/>
          <a:stretch>
            <a:fillRect/>
          </a:stretch>
        </p:blipFill>
        <p:spPr>
          <a:xfrm>
            <a:off x="818209" y="6712753"/>
            <a:ext cx="1210945" cy="1210945"/>
          </a:xfrm>
          <a:prstGeom prst="rect">
            <a:avLst/>
          </a:prstGeom>
        </p:spPr>
      </p:pic>
      <p:pic>
        <p:nvPicPr>
          <p:cNvPr id="34" name="Picture 33" descr="1607050659_288351">
            <a:extLst>
              <a:ext uri="{FF2B5EF4-FFF2-40B4-BE49-F238E27FC236}">
                <a16:creationId xmlns:a16="http://schemas.microsoft.com/office/drawing/2014/main" id="{B235CB15-231C-24EE-7BCB-3C548BD4D16D}"/>
              </a:ext>
            </a:extLst>
          </p:cNvPr>
          <p:cNvPicPr>
            <a:picLocks noChangeAspect="1"/>
          </p:cNvPicPr>
          <p:nvPr/>
        </p:nvPicPr>
        <p:blipFill>
          <a:blip r:embed="rId10"/>
          <a:stretch>
            <a:fillRect/>
          </a:stretch>
        </p:blipFill>
        <p:spPr>
          <a:xfrm>
            <a:off x="779175" y="8144610"/>
            <a:ext cx="1207770" cy="1207770"/>
          </a:xfrm>
          <a:prstGeom prst="rect">
            <a:avLst/>
          </a:prstGeom>
        </p:spPr>
      </p:pic>
      <p:pic>
        <p:nvPicPr>
          <p:cNvPr id="35" name="Track 3">
            <a:hlinkClick r:id="" action="ppaction://media"/>
            <a:extLst>
              <a:ext uri="{FF2B5EF4-FFF2-40B4-BE49-F238E27FC236}">
                <a16:creationId xmlns:a16="http://schemas.microsoft.com/office/drawing/2014/main" id="{316F4F5E-A0E9-C246-0E68-8652C7E48CCE}"/>
              </a:ext>
            </a:extLst>
          </p:cNvPr>
          <p:cNvPicPr>
            <a:picLocks noChangeAspect="1"/>
          </p:cNvPicPr>
          <p:nvPr>
            <a:audioFile r:link="rId1"/>
            <p:extLst>
              <p:ext uri="{DAA4B4D4-6D71-4841-9C94-3DE7FCFB9230}">
                <p14:media xmlns:p14="http://schemas.microsoft.com/office/powerpoint/2010/main" r:embed="rId2">
                  <p14:trim st="40609" end="949.7187"/>
                </p14:media>
              </p:ext>
            </p:extLst>
          </p:nvPr>
        </p:nvPicPr>
        <p:blipFill>
          <a:blip r:embed="rId11">
            <a:duotone>
              <a:prstClr val="black"/>
              <a:schemeClr val="accent4">
                <a:tint val="45000"/>
                <a:satMod val="400000"/>
              </a:schemeClr>
            </a:duotone>
          </a:blip>
          <a:stretch>
            <a:fillRect/>
          </a:stretch>
        </p:blipFill>
        <p:spPr>
          <a:xfrm>
            <a:off x="14706600" y="7917366"/>
            <a:ext cx="1511527" cy="1511527"/>
          </a:xfrm>
          <a:prstGeom prst="rect">
            <a:avLst/>
          </a:prstGeom>
          <a:effectLst>
            <a:glow rad="228600">
              <a:schemeClr val="accent3">
                <a:satMod val="175000"/>
                <a:alpha val="40000"/>
              </a:schemeClr>
            </a:glow>
          </a:effectLst>
        </p:spPr>
      </p:pic>
      <p:pic>
        <p:nvPicPr>
          <p:cNvPr id="2" name="Picture 1">
            <a:extLst>
              <a:ext uri="{FF2B5EF4-FFF2-40B4-BE49-F238E27FC236}">
                <a16:creationId xmlns:a16="http://schemas.microsoft.com/office/drawing/2014/main" id="{392F598D-AC35-4D85-A4D2-5DEB794F25F9}"/>
              </a:ext>
            </a:extLst>
          </p:cNvPr>
          <p:cNvPicPr>
            <a:picLocks noChangeAspect="1"/>
          </p:cNvPicPr>
          <p:nvPr/>
        </p:nvPicPr>
        <p:blipFill>
          <a:blip r:embed="rId12"/>
          <a:stretch>
            <a:fillRect/>
          </a:stretch>
        </p:blipFill>
        <p:spPr>
          <a:xfrm rot="21055095">
            <a:off x="13323506" y="3285231"/>
            <a:ext cx="4402140" cy="3997273"/>
          </a:xfrm>
          <a:prstGeom prst="rect">
            <a:avLst/>
          </a:prstGeom>
        </p:spPr>
      </p:pic>
    </p:spTree>
    <p:extLst>
      <p:ext uri="{BB962C8B-B14F-4D97-AF65-F5344CB8AC3E}">
        <p14:creationId xmlns:p14="http://schemas.microsoft.com/office/powerpoint/2010/main" val="3745269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96" fill="hold"/>
                                        <p:tgtEl>
                                          <p:spTgt spid="35"/>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1000"/>
                                        <p:tgtEl>
                                          <p:spTgt spid="34"/>
                                        </p:tgtEl>
                                      </p:cBhvr>
                                    </p:animEffect>
                                    <p:anim calcmode="lin" valueType="num">
                                      <p:cBhvr>
                                        <p:cTn id="40" dur="1000" fill="hold"/>
                                        <p:tgtEl>
                                          <p:spTgt spid="34"/>
                                        </p:tgtEl>
                                        <p:attrNameLst>
                                          <p:attrName>ppt_x</p:attrName>
                                        </p:attrNameLst>
                                      </p:cBhvr>
                                      <p:tavLst>
                                        <p:tav tm="0">
                                          <p:val>
                                            <p:strVal val="#ppt_x"/>
                                          </p:val>
                                        </p:tav>
                                        <p:tav tm="100000">
                                          <p:val>
                                            <p:strVal val="#ppt_x"/>
                                          </p:val>
                                        </p:tav>
                                      </p:tavLst>
                                    </p:anim>
                                    <p:anim calcmode="lin" valueType="num">
                                      <p:cBhvr>
                                        <p:cTn id="4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3178499" y="-51385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3423708">
            <a:off x="-8738504" y="-51593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22"/>
          <p:cNvSpPr/>
          <p:nvPr/>
        </p:nvSpPr>
        <p:spPr>
          <a:xfrm>
            <a:off x="16535400" y="2247900"/>
            <a:ext cx="1524000" cy="1264564"/>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 name="TextBox 10">
            <a:extLst>
              <a:ext uri="{FF2B5EF4-FFF2-40B4-BE49-F238E27FC236}">
                <a16:creationId xmlns:a16="http://schemas.microsoft.com/office/drawing/2014/main" id="{172E0C38-734A-0E1C-1978-3C97D2355DAC}"/>
              </a:ext>
            </a:extLst>
          </p:cNvPr>
          <p:cNvSpPr txBox="1"/>
          <p:nvPr/>
        </p:nvSpPr>
        <p:spPr>
          <a:xfrm>
            <a:off x="3428999" y="358755"/>
            <a:ext cx="12432061" cy="1205458"/>
          </a:xfrm>
          <a:prstGeom prst="rect">
            <a:avLst/>
          </a:prstGeom>
        </p:spPr>
        <p:txBody>
          <a:bodyPr wrap="square" lIns="0" tIns="0" rIns="0" bIns="0" rtlCol="0" anchor="t">
            <a:spAutoFit/>
          </a:bodyPr>
          <a:lstStyle/>
          <a:p>
            <a:pPr algn="ctr">
              <a:lnSpc>
                <a:spcPts val="9396"/>
              </a:lnSpc>
            </a:pPr>
            <a:r>
              <a:rPr lang="en-US" sz="8700" dirty="0">
                <a:solidFill>
                  <a:srgbClr val="000000"/>
                </a:solidFill>
                <a:latin typeface="Luckiest Guy"/>
              </a:rPr>
              <a:t>Chant and clap hands.</a:t>
            </a:r>
          </a:p>
        </p:txBody>
      </p:sp>
      <p:pic>
        <p:nvPicPr>
          <p:cNvPr id="5" name="Picture 4">
            <a:extLst>
              <a:ext uri="{FF2B5EF4-FFF2-40B4-BE49-F238E27FC236}">
                <a16:creationId xmlns:a16="http://schemas.microsoft.com/office/drawing/2014/main" id="{DAE7DD4D-6B94-DBCE-88FA-A94E47CB6F72}"/>
              </a:ext>
            </a:extLst>
          </p:cNvPr>
          <p:cNvPicPr>
            <a:picLocks noChangeAspect="1"/>
          </p:cNvPicPr>
          <p:nvPr/>
        </p:nvPicPr>
        <p:blipFill rotWithShape="1">
          <a:blip r:embed="rId11"/>
          <a:srcRect l="7975"/>
          <a:stretch/>
        </p:blipFill>
        <p:spPr>
          <a:xfrm>
            <a:off x="2209800" y="1940740"/>
            <a:ext cx="7811668" cy="79875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1" name="Freeform 21"/>
          <p:cNvSpPr/>
          <p:nvPr/>
        </p:nvSpPr>
        <p:spPr>
          <a:xfrm>
            <a:off x="-914400" y="9105900"/>
            <a:ext cx="2108798" cy="2119632"/>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1" name="Track 3">
            <a:hlinkClick r:id="" action="ppaction://media"/>
            <a:extLst>
              <a:ext uri="{FF2B5EF4-FFF2-40B4-BE49-F238E27FC236}">
                <a16:creationId xmlns:a16="http://schemas.microsoft.com/office/drawing/2014/main" id="{78378157-BA0D-F35C-9FBA-41AB4C920C25}"/>
              </a:ext>
            </a:extLst>
          </p:cNvPr>
          <p:cNvPicPr>
            <a:picLocks noChangeAspect="1"/>
          </p:cNvPicPr>
          <p:nvPr>
            <a:audioFile r:link="rId1"/>
            <p:extLst>
              <p:ext uri="{DAA4B4D4-6D71-4841-9C94-3DE7FCFB9230}">
                <p14:media xmlns:p14="http://schemas.microsoft.com/office/powerpoint/2010/main" r:embed="rId2">
                  <p14:trim st="10486" end="949.7187"/>
                </p14:media>
              </p:ext>
            </p:extLst>
          </p:nvPr>
        </p:nvPicPr>
        <p:blipFill>
          <a:blip r:embed="rId14">
            <a:duotone>
              <a:prstClr val="black"/>
              <a:schemeClr val="accent4">
                <a:tint val="45000"/>
                <a:satMod val="400000"/>
              </a:schemeClr>
            </a:duotone>
          </a:blip>
          <a:stretch>
            <a:fillRect/>
          </a:stretch>
        </p:blipFill>
        <p:spPr>
          <a:xfrm>
            <a:off x="13411200" y="8115300"/>
            <a:ext cx="1611661" cy="1611661"/>
          </a:xfrm>
          <a:prstGeom prst="rect">
            <a:avLst/>
          </a:prstGeom>
          <a:effectLst>
            <a:glow rad="228600">
              <a:schemeClr val="accent3">
                <a:satMod val="175000"/>
                <a:alpha val="40000"/>
              </a:schemeClr>
            </a:glow>
          </a:effectLst>
        </p:spPr>
      </p:pic>
      <p:pic>
        <p:nvPicPr>
          <p:cNvPr id="4" name="Picture 3">
            <a:extLst>
              <a:ext uri="{FF2B5EF4-FFF2-40B4-BE49-F238E27FC236}">
                <a16:creationId xmlns:a16="http://schemas.microsoft.com/office/drawing/2014/main" id="{B36B5798-1500-42C6-91EB-5123F912E5BE}"/>
              </a:ext>
            </a:extLst>
          </p:cNvPr>
          <p:cNvPicPr>
            <a:picLocks noChangeAspect="1"/>
          </p:cNvPicPr>
          <p:nvPr/>
        </p:nvPicPr>
        <p:blipFill>
          <a:blip r:embed="rId15"/>
          <a:stretch>
            <a:fillRect/>
          </a:stretch>
        </p:blipFill>
        <p:spPr>
          <a:xfrm rot="21096446">
            <a:off x="11045011" y="2205617"/>
            <a:ext cx="5976042" cy="5426422"/>
          </a:xfrm>
          <a:prstGeom prst="rect">
            <a:avLst/>
          </a:prstGeom>
        </p:spPr>
      </p:pic>
    </p:spTree>
    <p:extLst>
      <p:ext uri="{BB962C8B-B14F-4D97-AF65-F5344CB8AC3E}">
        <p14:creationId xmlns:p14="http://schemas.microsoft.com/office/powerpoint/2010/main" val="2659770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1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08443" y="4572115"/>
            <a:ext cx="9753520" cy="2464906"/>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LISTEN </a:t>
            </a:r>
          </a:p>
          <a:p>
            <a:pPr>
              <a:lnSpc>
                <a:spcPts val="9396"/>
              </a:lnSpc>
            </a:pPr>
            <a:r>
              <a:rPr lang="en-US" sz="11500" dirty="0">
                <a:solidFill>
                  <a:srgbClr val="0070C0"/>
                </a:solidFill>
                <a:latin typeface="Luckiest Guy"/>
              </a:rPr>
              <a:t>AND tick.</a:t>
            </a:r>
          </a:p>
        </p:txBody>
      </p:sp>
      <p:sp>
        <p:nvSpPr>
          <p:cNvPr id="3" name="Freeform 3"/>
          <p:cNvSpPr/>
          <p:nvPr/>
        </p:nvSpPr>
        <p:spPr>
          <a:xfrm>
            <a:off x="2689485" y="2318963"/>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2110295" y="2314483"/>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03</a:t>
            </a:r>
          </a:p>
        </p:txBody>
      </p:sp>
      <p:sp>
        <p:nvSpPr>
          <p:cNvPr id="6" name="Freeform 6"/>
          <p:cNvSpPr/>
          <p:nvPr/>
        </p:nvSpPr>
        <p:spPr>
          <a:xfrm rot="-9199345" flipH="1" flipV="1">
            <a:off x="7897998" y="-3507678"/>
            <a:ext cx="13524021" cy="12591648"/>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8142750" y="6852976"/>
            <a:ext cx="3191991" cy="3268455"/>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414DD550-CCC0-56C7-D5E8-B2BC45935AD4}"/>
              </a:ext>
            </a:extLst>
          </p:cNvPr>
          <p:cNvPicPr>
            <a:picLocks noChangeAspect="1"/>
          </p:cNvPicPr>
          <p:nvPr/>
        </p:nvPicPr>
        <p:blipFill>
          <a:blip r:embed="rId13"/>
          <a:stretch>
            <a:fillRect/>
          </a:stretch>
        </p:blipFill>
        <p:spPr>
          <a:xfrm>
            <a:off x="10893576" y="286731"/>
            <a:ext cx="6801472" cy="696366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828650405"/>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876800" y="1083670"/>
            <a:ext cx="9753520"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Look and Say.</a:t>
            </a:r>
          </a:p>
        </p:txBody>
      </p:sp>
      <p:sp>
        <p:nvSpPr>
          <p:cNvPr id="32" name="Freeform 32"/>
          <p:cNvSpPr/>
          <p:nvPr/>
        </p:nvSpPr>
        <p:spPr>
          <a:xfrm rot="16612390" flipH="1" flipV="1">
            <a:off x="-2678429" y="-5735729"/>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4" name="Freeform 34"/>
          <p:cNvSpPr/>
          <p:nvPr/>
        </p:nvSpPr>
        <p:spPr>
          <a:xfrm>
            <a:off x="16230600" y="342900"/>
            <a:ext cx="1795020" cy="1862683"/>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1" name="Group 50">
            <a:extLst>
              <a:ext uri="{FF2B5EF4-FFF2-40B4-BE49-F238E27FC236}">
                <a16:creationId xmlns:a16="http://schemas.microsoft.com/office/drawing/2014/main" id="{D5FFB1DD-6382-5FC4-266B-84CD69FAF891}"/>
              </a:ext>
            </a:extLst>
          </p:cNvPr>
          <p:cNvGrpSpPr/>
          <p:nvPr/>
        </p:nvGrpSpPr>
        <p:grpSpPr>
          <a:xfrm>
            <a:off x="2895600" y="7519276"/>
            <a:ext cx="6975753" cy="1616390"/>
            <a:chOff x="6979113" y="8111650"/>
            <a:chExt cx="4174935" cy="1434153"/>
          </a:xfrm>
        </p:grpSpPr>
        <p:sp>
          <p:nvSpPr>
            <p:cNvPr id="53" name="Freeform 15">
              <a:extLst>
                <a:ext uri="{FF2B5EF4-FFF2-40B4-BE49-F238E27FC236}">
                  <a16:creationId xmlns:a16="http://schemas.microsoft.com/office/drawing/2014/main" id="{6495E294-76E0-DC48-1071-486C66A6AB60}"/>
                </a:ext>
              </a:extLst>
            </p:cNvPr>
            <p:cNvSpPr/>
            <p:nvPr/>
          </p:nvSpPr>
          <p:spPr>
            <a:xfrm>
              <a:off x="6979113" y="8111650"/>
              <a:ext cx="4174935" cy="1434153"/>
            </a:xfrm>
            <a:custGeom>
              <a:avLst/>
              <a:gdLst/>
              <a:ahLst/>
              <a:cxnLst/>
              <a:rect l="l" t="t" r="r" b="b"/>
              <a:pathLst>
                <a:path w="3310335" h="1903443">
                  <a:moveTo>
                    <a:pt x="0" y="0"/>
                  </a:moveTo>
                  <a:lnTo>
                    <a:pt x="3310335" y="0"/>
                  </a:lnTo>
                  <a:lnTo>
                    <a:pt x="3310335" y="1903442"/>
                  </a:lnTo>
                  <a:lnTo>
                    <a:pt x="0" y="19034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4" name="TextBox 20">
              <a:extLst>
                <a:ext uri="{FF2B5EF4-FFF2-40B4-BE49-F238E27FC236}">
                  <a16:creationId xmlns:a16="http://schemas.microsoft.com/office/drawing/2014/main" id="{3F8B8F48-C47E-D1A7-E51A-01D75DE27510}"/>
                </a:ext>
              </a:extLst>
            </p:cNvPr>
            <p:cNvSpPr txBox="1"/>
            <p:nvPr/>
          </p:nvSpPr>
          <p:spPr>
            <a:xfrm>
              <a:off x="7267416" y="8640476"/>
              <a:ext cx="3451317" cy="606003"/>
            </a:xfrm>
            <a:prstGeom prst="rect">
              <a:avLst/>
            </a:prstGeom>
          </p:spPr>
          <p:txBody>
            <a:bodyPr wrap="square" lIns="0" tIns="0" rIns="0" bIns="0" rtlCol="0" anchor="t">
              <a:spAutoFit/>
            </a:bodyPr>
            <a:lstStyle/>
            <a:p>
              <a:pPr algn="ctr">
                <a:lnSpc>
                  <a:spcPts val="4620"/>
                </a:lnSpc>
              </a:pPr>
              <a:r>
                <a:rPr lang="en-US" sz="7200" dirty="0">
                  <a:solidFill>
                    <a:srgbClr val="000000"/>
                  </a:solidFill>
                  <a:latin typeface="Abadi" panose="020B0604020104020204" pitchFamily="34" charset="0"/>
                  <a:cs typeface="Poppins" panose="00000500000000000000" pitchFamily="2" charset="0"/>
                </a:rPr>
                <a:t>work in pairs</a:t>
              </a:r>
            </a:p>
          </p:txBody>
        </p:sp>
      </p:grpSp>
      <p:grpSp>
        <p:nvGrpSpPr>
          <p:cNvPr id="58" name="Group 57">
            <a:extLst>
              <a:ext uri="{FF2B5EF4-FFF2-40B4-BE49-F238E27FC236}">
                <a16:creationId xmlns:a16="http://schemas.microsoft.com/office/drawing/2014/main" id="{53160834-F336-04D9-65B2-3015F269AA55}"/>
              </a:ext>
            </a:extLst>
          </p:cNvPr>
          <p:cNvGrpSpPr/>
          <p:nvPr/>
        </p:nvGrpSpPr>
        <p:grpSpPr>
          <a:xfrm>
            <a:off x="10495137" y="7473430"/>
            <a:ext cx="7183263" cy="1784870"/>
            <a:chOff x="6979113" y="8111650"/>
            <a:chExt cx="4174935" cy="1434153"/>
          </a:xfrm>
        </p:grpSpPr>
        <p:sp>
          <p:nvSpPr>
            <p:cNvPr id="59" name="Freeform 15">
              <a:extLst>
                <a:ext uri="{FF2B5EF4-FFF2-40B4-BE49-F238E27FC236}">
                  <a16:creationId xmlns:a16="http://schemas.microsoft.com/office/drawing/2014/main" id="{3FAADEA5-CB75-6291-B35F-2BAFB840B3C3}"/>
                </a:ext>
              </a:extLst>
            </p:cNvPr>
            <p:cNvSpPr/>
            <p:nvPr/>
          </p:nvSpPr>
          <p:spPr>
            <a:xfrm>
              <a:off x="6979113" y="8111650"/>
              <a:ext cx="4174935" cy="1434153"/>
            </a:xfrm>
            <a:custGeom>
              <a:avLst/>
              <a:gdLst/>
              <a:ahLst/>
              <a:cxnLst/>
              <a:rect l="l" t="t" r="r" b="b"/>
              <a:pathLst>
                <a:path w="3310335" h="1903443">
                  <a:moveTo>
                    <a:pt x="0" y="0"/>
                  </a:moveTo>
                  <a:lnTo>
                    <a:pt x="3310335" y="0"/>
                  </a:lnTo>
                  <a:lnTo>
                    <a:pt x="3310335" y="1903442"/>
                  </a:lnTo>
                  <a:lnTo>
                    <a:pt x="0" y="19034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0" name="TextBox 20">
              <a:extLst>
                <a:ext uri="{FF2B5EF4-FFF2-40B4-BE49-F238E27FC236}">
                  <a16:creationId xmlns:a16="http://schemas.microsoft.com/office/drawing/2014/main" id="{363A42F4-61FF-2A44-F9C1-012E175189AF}"/>
                </a:ext>
              </a:extLst>
            </p:cNvPr>
            <p:cNvSpPr txBox="1"/>
            <p:nvPr/>
          </p:nvSpPr>
          <p:spPr>
            <a:xfrm>
              <a:off x="7132445" y="8608894"/>
              <a:ext cx="3868271" cy="548800"/>
            </a:xfrm>
            <a:prstGeom prst="rect">
              <a:avLst/>
            </a:prstGeom>
          </p:spPr>
          <p:txBody>
            <a:bodyPr wrap="square" lIns="0" tIns="0" rIns="0" bIns="0" rtlCol="0" anchor="t">
              <a:spAutoFit/>
            </a:bodyPr>
            <a:lstStyle/>
            <a:p>
              <a:pPr algn="ctr">
                <a:lnSpc>
                  <a:spcPts val="4620"/>
                </a:lnSpc>
              </a:pPr>
              <a:r>
                <a:rPr lang="en-US" sz="7200" dirty="0">
                  <a:solidFill>
                    <a:srgbClr val="000000"/>
                  </a:solidFill>
                  <a:latin typeface="Abadi" panose="020B0604020104020204" pitchFamily="34" charset="0"/>
                  <a:cs typeface="Poppins" panose="00000500000000000000" pitchFamily="2" charset="0"/>
                </a:rPr>
                <a:t>work in groups</a:t>
              </a:r>
            </a:p>
          </p:txBody>
        </p:sp>
      </p:grpSp>
      <p:pic>
        <p:nvPicPr>
          <p:cNvPr id="4" name="Picture 3">
            <a:extLst>
              <a:ext uri="{FF2B5EF4-FFF2-40B4-BE49-F238E27FC236}">
                <a16:creationId xmlns:a16="http://schemas.microsoft.com/office/drawing/2014/main" id="{9B9CEF59-5B82-7369-9B1A-7C43EAFF21F7}"/>
              </a:ext>
            </a:extLst>
          </p:cNvPr>
          <p:cNvPicPr>
            <a:picLocks noChangeAspect="1"/>
          </p:cNvPicPr>
          <p:nvPr/>
        </p:nvPicPr>
        <p:blipFill>
          <a:blip r:embed="rId10"/>
          <a:stretch>
            <a:fillRect/>
          </a:stretch>
        </p:blipFill>
        <p:spPr>
          <a:xfrm>
            <a:off x="2819400" y="3390900"/>
            <a:ext cx="7051953" cy="365169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1B198F1F-C45B-BEF9-E98E-28F296840209}"/>
              </a:ext>
            </a:extLst>
          </p:cNvPr>
          <p:cNvPicPr>
            <a:picLocks noChangeAspect="1"/>
          </p:cNvPicPr>
          <p:nvPr/>
        </p:nvPicPr>
        <p:blipFill>
          <a:blip r:embed="rId11"/>
          <a:stretch>
            <a:fillRect/>
          </a:stretch>
        </p:blipFill>
        <p:spPr>
          <a:xfrm>
            <a:off x="10357290" y="3390900"/>
            <a:ext cx="7183263" cy="365169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Freeform 2">
            <a:extLst>
              <a:ext uri="{FF2B5EF4-FFF2-40B4-BE49-F238E27FC236}">
                <a16:creationId xmlns:a16="http://schemas.microsoft.com/office/drawing/2014/main" id="{A9BC137C-4C0F-F45D-508A-A10E2E17C195}"/>
              </a:ext>
            </a:extLst>
          </p:cNvPr>
          <p:cNvSpPr/>
          <p:nvPr/>
        </p:nvSpPr>
        <p:spPr>
          <a:xfrm rot="21170936">
            <a:off x="525164" y="2591785"/>
            <a:ext cx="1748427" cy="1609317"/>
          </a:xfrm>
          <a:custGeom>
            <a:avLst/>
            <a:gdLst/>
            <a:ahLst/>
            <a:cxnLst/>
            <a:rect l="l" t="t" r="r" b="b"/>
            <a:pathLst>
              <a:path w="2600737" h="2997968">
                <a:moveTo>
                  <a:pt x="0" y="0"/>
                </a:moveTo>
                <a:lnTo>
                  <a:pt x="2600737" y="0"/>
                </a:lnTo>
                <a:lnTo>
                  <a:pt x="2600737" y="2997967"/>
                </a:lnTo>
                <a:lnTo>
                  <a:pt x="0" y="2997967"/>
                </a:lnTo>
                <a:lnTo>
                  <a:pt x="0" y="0"/>
                </a:lnTo>
                <a:close/>
              </a:path>
            </a:pathLst>
          </a:custGeom>
          <a:blipFill>
            <a:blip r:embed="rId12"/>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1000"/>
                                        <p:tgtEl>
                                          <p:spTgt spid="51"/>
                                        </p:tgtEl>
                                      </p:cBhvr>
                                    </p:animEffect>
                                    <p:anim calcmode="lin" valueType="num">
                                      <p:cBhvr>
                                        <p:cTn id="13" dur="1000" fill="hold"/>
                                        <p:tgtEl>
                                          <p:spTgt spid="51"/>
                                        </p:tgtEl>
                                        <p:attrNameLst>
                                          <p:attrName>ppt_x</p:attrName>
                                        </p:attrNameLst>
                                      </p:cBhvr>
                                      <p:tavLst>
                                        <p:tav tm="0">
                                          <p:val>
                                            <p:strVal val="#ppt_x"/>
                                          </p:val>
                                        </p:tav>
                                        <p:tav tm="100000">
                                          <p:val>
                                            <p:strVal val="#ppt_x"/>
                                          </p:val>
                                        </p:tav>
                                      </p:tavLst>
                                    </p:anim>
                                    <p:anim calcmode="lin" valueType="num">
                                      <p:cBhvr>
                                        <p:cTn id="14"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1000"/>
                                        <p:tgtEl>
                                          <p:spTgt spid="58"/>
                                        </p:tgtEl>
                                      </p:cBhvr>
                                    </p:animEffect>
                                    <p:anim calcmode="lin" valueType="num">
                                      <p:cBhvr>
                                        <p:cTn id="25" dur="1000" fill="hold"/>
                                        <p:tgtEl>
                                          <p:spTgt spid="58"/>
                                        </p:tgtEl>
                                        <p:attrNameLst>
                                          <p:attrName>ppt_x</p:attrName>
                                        </p:attrNameLst>
                                      </p:cBhvr>
                                      <p:tavLst>
                                        <p:tav tm="0">
                                          <p:val>
                                            <p:strVal val="#ppt_x"/>
                                          </p:val>
                                        </p:tav>
                                        <p:tav tm="100000">
                                          <p:val>
                                            <p:strVal val="#ppt_x"/>
                                          </p:val>
                                        </p:tav>
                                      </p:tavLst>
                                    </p:anim>
                                    <p:anim calcmode="lin" valueType="num">
                                      <p:cBhvr>
                                        <p:cTn id="26" dur="1000" fill="hold"/>
                                        <p:tgtEl>
                                          <p:spTgt spid="5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876800" y="1083670"/>
            <a:ext cx="9753520"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Look and Say.</a:t>
            </a:r>
          </a:p>
        </p:txBody>
      </p:sp>
      <p:sp>
        <p:nvSpPr>
          <p:cNvPr id="32" name="Freeform 32"/>
          <p:cNvSpPr/>
          <p:nvPr/>
        </p:nvSpPr>
        <p:spPr>
          <a:xfrm rot="16612390" flipH="1" flipV="1">
            <a:off x="-2678429" y="-5735729"/>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4" name="Freeform 34"/>
          <p:cNvSpPr/>
          <p:nvPr/>
        </p:nvSpPr>
        <p:spPr>
          <a:xfrm>
            <a:off x="16230600" y="342900"/>
            <a:ext cx="1795020" cy="1862683"/>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1" name="Group 50">
            <a:extLst>
              <a:ext uri="{FF2B5EF4-FFF2-40B4-BE49-F238E27FC236}">
                <a16:creationId xmlns:a16="http://schemas.microsoft.com/office/drawing/2014/main" id="{D5FFB1DD-6382-5FC4-266B-84CD69FAF891}"/>
              </a:ext>
            </a:extLst>
          </p:cNvPr>
          <p:cNvGrpSpPr/>
          <p:nvPr/>
        </p:nvGrpSpPr>
        <p:grpSpPr>
          <a:xfrm>
            <a:off x="2895600" y="7519276"/>
            <a:ext cx="6975753" cy="1616390"/>
            <a:chOff x="6979113" y="8111650"/>
            <a:chExt cx="4174935" cy="1434153"/>
          </a:xfrm>
        </p:grpSpPr>
        <p:sp>
          <p:nvSpPr>
            <p:cNvPr id="53" name="Freeform 15">
              <a:extLst>
                <a:ext uri="{FF2B5EF4-FFF2-40B4-BE49-F238E27FC236}">
                  <a16:creationId xmlns:a16="http://schemas.microsoft.com/office/drawing/2014/main" id="{6495E294-76E0-DC48-1071-486C66A6AB60}"/>
                </a:ext>
              </a:extLst>
            </p:cNvPr>
            <p:cNvSpPr/>
            <p:nvPr/>
          </p:nvSpPr>
          <p:spPr>
            <a:xfrm>
              <a:off x="6979113" y="8111650"/>
              <a:ext cx="4174935" cy="1434153"/>
            </a:xfrm>
            <a:custGeom>
              <a:avLst/>
              <a:gdLst/>
              <a:ahLst/>
              <a:cxnLst/>
              <a:rect l="l" t="t" r="r" b="b"/>
              <a:pathLst>
                <a:path w="3310335" h="1903443">
                  <a:moveTo>
                    <a:pt x="0" y="0"/>
                  </a:moveTo>
                  <a:lnTo>
                    <a:pt x="3310335" y="0"/>
                  </a:lnTo>
                  <a:lnTo>
                    <a:pt x="3310335" y="1903442"/>
                  </a:lnTo>
                  <a:lnTo>
                    <a:pt x="0" y="19034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4" name="TextBox 20">
              <a:extLst>
                <a:ext uri="{FF2B5EF4-FFF2-40B4-BE49-F238E27FC236}">
                  <a16:creationId xmlns:a16="http://schemas.microsoft.com/office/drawing/2014/main" id="{3F8B8F48-C47E-D1A7-E51A-01D75DE27510}"/>
                </a:ext>
              </a:extLst>
            </p:cNvPr>
            <p:cNvSpPr txBox="1"/>
            <p:nvPr/>
          </p:nvSpPr>
          <p:spPr>
            <a:xfrm>
              <a:off x="7267416" y="8640476"/>
              <a:ext cx="3451317" cy="606003"/>
            </a:xfrm>
            <a:prstGeom prst="rect">
              <a:avLst/>
            </a:prstGeom>
          </p:spPr>
          <p:txBody>
            <a:bodyPr wrap="square" lIns="0" tIns="0" rIns="0" bIns="0" rtlCol="0" anchor="t">
              <a:spAutoFit/>
            </a:bodyPr>
            <a:lstStyle/>
            <a:p>
              <a:pPr algn="ctr">
                <a:lnSpc>
                  <a:spcPts val="4620"/>
                </a:lnSpc>
              </a:pPr>
              <a:r>
                <a:rPr lang="en-US" sz="7200" dirty="0">
                  <a:solidFill>
                    <a:srgbClr val="000000"/>
                  </a:solidFill>
                  <a:latin typeface="Abadi" panose="020B0604020104020204" pitchFamily="34" charset="0"/>
                  <a:cs typeface="Poppins" panose="00000500000000000000" pitchFamily="2" charset="0"/>
                </a:rPr>
                <a:t>do exercises</a:t>
              </a:r>
            </a:p>
          </p:txBody>
        </p:sp>
      </p:grpSp>
      <p:grpSp>
        <p:nvGrpSpPr>
          <p:cNvPr id="58" name="Group 57">
            <a:extLst>
              <a:ext uri="{FF2B5EF4-FFF2-40B4-BE49-F238E27FC236}">
                <a16:creationId xmlns:a16="http://schemas.microsoft.com/office/drawing/2014/main" id="{53160834-F336-04D9-65B2-3015F269AA55}"/>
              </a:ext>
            </a:extLst>
          </p:cNvPr>
          <p:cNvGrpSpPr/>
          <p:nvPr/>
        </p:nvGrpSpPr>
        <p:grpSpPr>
          <a:xfrm>
            <a:off x="10495137" y="7473430"/>
            <a:ext cx="7183263" cy="1784870"/>
            <a:chOff x="6979113" y="8111650"/>
            <a:chExt cx="4174935" cy="1434153"/>
          </a:xfrm>
        </p:grpSpPr>
        <p:sp>
          <p:nvSpPr>
            <p:cNvPr id="59" name="Freeform 15">
              <a:extLst>
                <a:ext uri="{FF2B5EF4-FFF2-40B4-BE49-F238E27FC236}">
                  <a16:creationId xmlns:a16="http://schemas.microsoft.com/office/drawing/2014/main" id="{3FAADEA5-CB75-6291-B35F-2BAFB840B3C3}"/>
                </a:ext>
              </a:extLst>
            </p:cNvPr>
            <p:cNvSpPr/>
            <p:nvPr/>
          </p:nvSpPr>
          <p:spPr>
            <a:xfrm>
              <a:off x="6979113" y="8111650"/>
              <a:ext cx="4174935" cy="1434153"/>
            </a:xfrm>
            <a:custGeom>
              <a:avLst/>
              <a:gdLst/>
              <a:ahLst/>
              <a:cxnLst/>
              <a:rect l="l" t="t" r="r" b="b"/>
              <a:pathLst>
                <a:path w="3310335" h="1903443">
                  <a:moveTo>
                    <a:pt x="0" y="0"/>
                  </a:moveTo>
                  <a:lnTo>
                    <a:pt x="3310335" y="0"/>
                  </a:lnTo>
                  <a:lnTo>
                    <a:pt x="3310335" y="1903442"/>
                  </a:lnTo>
                  <a:lnTo>
                    <a:pt x="0" y="19034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0" name="TextBox 20">
              <a:extLst>
                <a:ext uri="{FF2B5EF4-FFF2-40B4-BE49-F238E27FC236}">
                  <a16:creationId xmlns:a16="http://schemas.microsoft.com/office/drawing/2014/main" id="{363A42F4-61FF-2A44-F9C1-012E175189AF}"/>
                </a:ext>
              </a:extLst>
            </p:cNvPr>
            <p:cNvSpPr txBox="1"/>
            <p:nvPr/>
          </p:nvSpPr>
          <p:spPr>
            <a:xfrm>
              <a:off x="7132445" y="8608894"/>
              <a:ext cx="3868271" cy="548800"/>
            </a:xfrm>
            <a:prstGeom prst="rect">
              <a:avLst/>
            </a:prstGeom>
          </p:spPr>
          <p:txBody>
            <a:bodyPr wrap="square" lIns="0" tIns="0" rIns="0" bIns="0" rtlCol="0" anchor="t">
              <a:spAutoFit/>
            </a:bodyPr>
            <a:lstStyle/>
            <a:p>
              <a:pPr algn="ctr">
                <a:lnSpc>
                  <a:spcPts val="4620"/>
                </a:lnSpc>
              </a:pPr>
              <a:r>
                <a:rPr lang="en-US" sz="7200" dirty="0">
                  <a:solidFill>
                    <a:srgbClr val="000000"/>
                  </a:solidFill>
                  <a:latin typeface="Abadi" panose="020B0604020104020204" pitchFamily="34" charset="0"/>
                  <a:cs typeface="Poppins" panose="00000500000000000000" pitchFamily="2" charset="0"/>
                </a:rPr>
                <a:t>play a game</a:t>
              </a:r>
            </a:p>
          </p:txBody>
        </p:sp>
      </p:grpSp>
      <p:sp>
        <p:nvSpPr>
          <p:cNvPr id="2" name="Freeform 3">
            <a:extLst>
              <a:ext uri="{FF2B5EF4-FFF2-40B4-BE49-F238E27FC236}">
                <a16:creationId xmlns:a16="http://schemas.microsoft.com/office/drawing/2014/main" id="{D8A02DED-7085-A4CD-B293-809AA145870E}"/>
              </a:ext>
            </a:extLst>
          </p:cNvPr>
          <p:cNvSpPr/>
          <p:nvPr/>
        </p:nvSpPr>
        <p:spPr>
          <a:xfrm>
            <a:off x="762000" y="2781300"/>
            <a:ext cx="1780525" cy="1829896"/>
          </a:xfrm>
          <a:custGeom>
            <a:avLst/>
            <a:gdLst/>
            <a:ahLst/>
            <a:cxnLst/>
            <a:rect l="l" t="t" r="r" b="b"/>
            <a:pathLst>
              <a:path w="2815190" h="2921079">
                <a:moveTo>
                  <a:pt x="0" y="0"/>
                </a:moveTo>
                <a:lnTo>
                  <a:pt x="2815190" y="0"/>
                </a:lnTo>
                <a:lnTo>
                  <a:pt x="2815190" y="2921079"/>
                </a:lnTo>
                <a:lnTo>
                  <a:pt x="0" y="2921079"/>
                </a:lnTo>
                <a:lnTo>
                  <a:pt x="0" y="0"/>
                </a:lnTo>
                <a:close/>
              </a:path>
            </a:pathLst>
          </a:custGeom>
          <a:blipFill>
            <a:blip r:embed="rId10"/>
            <a:stretch>
              <a:fillRect/>
            </a:stretch>
          </a:blipFill>
        </p:spPr>
        <p:txBody>
          <a:bodyPr/>
          <a:lstStyle/>
          <a:p>
            <a:endParaRPr lang="en-US"/>
          </a:p>
        </p:txBody>
      </p:sp>
      <p:pic>
        <p:nvPicPr>
          <p:cNvPr id="5" name="Picture 4">
            <a:extLst>
              <a:ext uri="{FF2B5EF4-FFF2-40B4-BE49-F238E27FC236}">
                <a16:creationId xmlns:a16="http://schemas.microsoft.com/office/drawing/2014/main" id="{445AB1AB-9D3C-90C7-C6EC-3C490A94A98F}"/>
              </a:ext>
            </a:extLst>
          </p:cNvPr>
          <p:cNvPicPr>
            <a:picLocks noChangeAspect="1"/>
          </p:cNvPicPr>
          <p:nvPr/>
        </p:nvPicPr>
        <p:blipFill>
          <a:blip r:embed="rId11"/>
          <a:stretch>
            <a:fillRect/>
          </a:stretch>
        </p:blipFill>
        <p:spPr>
          <a:xfrm>
            <a:off x="3121660" y="3335238"/>
            <a:ext cx="6658696" cy="361665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7916F436-7E88-A6AB-265A-D0F04E575A82}"/>
              </a:ext>
            </a:extLst>
          </p:cNvPr>
          <p:cNvPicPr>
            <a:picLocks noChangeAspect="1"/>
          </p:cNvPicPr>
          <p:nvPr/>
        </p:nvPicPr>
        <p:blipFill>
          <a:blip r:embed="rId12"/>
          <a:stretch>
            <a:fillRect/>
          </a:stretch>
        </p:blipFill>
        <p:spPr>
          <a:xfrm>
            <a:off x="10495137" y="3335238"/>
            <a:ext cx="6781800" cy="358434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5680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1000"/>
                                        <p:tgtEl>
                                          <p:spTgt spid="51"/>
                                        </p:tgtEl>
                                      </p:cBhvr>
                                    </p:animEffect>
                                    <p:anim calcmode="lin" valueType="num">
                                      <p:cBhvr>
                                        <p:cTn id="13" dur="1000" fill="hold"/>
                                        <p:tgtEl>
                                          <p:spTgt spid="51"/>
                                        </p:tgtEl>
                                        <p:attrNameLst>
                                          <p:attrName>ppt_x</p:attrName>
                                        </p:attrNameLst>
                                      </p:cBhvr>
                                      <p:tavLst>
                                        <p:tav tm="0">
                                          <p:val>
                                            <p:strVal val="#ppt_x"/>
                                          </p:val>
                                        </p:tav>
                                        <p:tav tm="100000">
                                          <p:val>
                                            <p:strVal val="#ppt_x"/>
                                          </p:val>
                                        </p:tav>
                                      </p:tavLst>
                                    </p:anim>
                                    <p:anim calcmode="lin" valueType="num">
                                      <p:cBhvr>
                                        <p:cTn id="14"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1000"/>
                                        <p:tgtEl>
                                          <p:spTgt spid="58"/>
                                        </p:tgtEl>
                                      </p:cBhvr>
                                    </p:animEffect>
                                    <p:anim calcmode="lin" valueType="num">
                                      <p:cBhvr>
                                        <p:cTn id="25" dur="1000" fill="hold"/>
                                        <p:tgtEl>
                                          <p:spTgt spid="58"/>
                                        </p:tgtEl>
                                        <p:attrNameLst>
                                          <p:attrName>ppt_x</p:attrName>
                                        </p:attrNameLst>
                                      </p:cBhvr>
                                      <p:tavLst>
                                        <p:tav tm="0">
                                          <p:val>
                                            <p:strVal val="#ppt_x"/>
                                          </p:val>
                                        </p:tav>
                                        <p:tav tm="100000">
                                          <p:val>
                                            <p:strVal val="#ppt_x"/>
                                          </p:val>
                                        </p:tav>
                                      </p:tavLst>
                                    </p:anim>
                                    <p:anim calcmode="lin" valueType="num">
                                      <p:cBhvr>
                                        <p:cTn id="26" dur="1000" fill="hold"/>
                                        <p:tgtEl>
                                          <p:spTgt spid="5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3400530" y="471006"/>
            <a:ext cx="9753520"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LISTEN AND POINT.</a:t>
            </a:r>
          </a:p>
        </p:txBody>
      </p:sp>
      <p:sp>
        <p:nvSpPr>
          <p:cNvPr id="11" name="Freeform 19">
            <a:extLst>
              <a:ext uri="{FF2B5EF4-FFF2-40B4-BE49-F238E27FC236}">
                <a16:creationId xmlns:a16="http://schemas.microsoft.com/office/drawing/2014/main" id="{F76E6941-7CEF-DD4B-966C-F241D30B59F7}"/>
              </a:ext>
            </a:extLst>
          </p:cNvPr>
          <p:cNvSpPr/>
          <p:nvPr/>
        </p:nvSpPr>
        <p:spPr>
          <a:xfrm rot="3347119" flipH="1" flipV="1">
            <a:off x="13774055" y="-4909947"/>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20">
            <a:extLst>
              <a:ext uri="{FF2B5EF4-FFF2-40B4-BE49-F238E27FC236}">
                <a16:creationId xmlns:a16="http://schemas.microsoft.com/office/drawing/2014/main" id="{A8C3ECFF-64DA-9116-43B4-1B7515393085}"/>
              </a:ext>
            </a:extLst>
          </p:cNvPr>
          <p:cNvSpPr/>
          <p:nvPr/>
        </p:nvSpPr>
        <p:spPr>
          <a:xfrm rot="3423708">
            <a:off x="-8631569" y="-538443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4" name="Freeform 34"/>
          <p:cNvSpPr/>
          <p:nvPr/>
        </p:nvSpPr>
        <p:spPr>
          <a:xfrm>
            <a:off x="228600" y="8267700"/>
            <a:ext cx="1795020" cy="1862683"/>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5" name="Track 4">
            <a:hlinkClick r:id="" action="ppaction://media"/>
            <a:extLst>
              <a:ext uri="{FF2B5EF4-FFF2-40B4-BE49-F238E27FC236}">
                <a16:creationId xmlns:a16="http://schemas.microsoft.com/office/drawing/2014/main" id="{38274A84-6299-C278-DB51-69FD96C814D2}"/>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chemeClr val="accent2">
                <a:tint val="45000"/>
                <a:satMod val="400000"/>
              </a:schemeClr>
            </a:duotone>
          </a:blip>
          <a:stretch>
            <a:fillRect/>
          </a:stretch>
        </p:blipFill>
        <p:spPr>
          <a:xfrm>
            <a:off x="13182519" y="342900"/>
            <a:ext cx="1307921" cy="1307921"/>
          </a:xfrm>
          <a:prstGeom prst="rect">
            <a:avLst/>
          </a:prstGeom>
          <a:effectLst>
            <a:glow rad="228600">
              <a:schemeClr val="accent3">
                <a:satMod val="175000"/>
                <a:alpha val="40000"/>
              </a:schemeClr>
            </a:glow>
          </a:effectLst>
        </p:spPr>
      </p:pic>
      <p:pic>
        <p:nvPicPr>
          <p:cNvPr id="2" name="Picture 1">
            <a:extLst>
              <a:ext uri="{FF2B5EF4-FFF2-40B4-BE49-F238E27FC236}">
                <a16:creationId xmlns:a16="http://schemas.microsoft.com/office/drawing/2014/main" id="{F093C29B-995C-4542-8CF7-519ED8F3F6D4}"/>
              </a:ext>
            </a:extLst>
          </p:cNvPr>
          <p:cNvPicPr>
            <a:picLocks noChangeAspect="1"/>
          </p:cNvPicPr>
          <p:nvPr/>
        </p:nvPicPr>
        <p:blipFill>
          <a:blip r:embed="rId12"/>
          <a:stretch>
            <a:fillRect/>
          </a:stretch>
        </p:blipFill>
        <p:spPr>
          <a:xfrm>
            <a:off x="2514600" y="1816658"/>
            <a:ext cx="15436340" cy="7746441"/>
          </a:xfrm>
          <a:prstGeom prst="rect">
            <a:avLst/>
          </a:prstGeom>
        </p:spPr>
      </p:pic>
    </p:spTree>
    <p:extLst>
      <p:ext uri="{BB962C8B-B14F-4D97-AF65-F5344CB8AC3E}">
        <p14:creationId xmlns:p14="http://schemas.microsoft.com/office/powerpoint/2010/main" val="755558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6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191000" y="714199"/>
            <a:ext cx="9753520"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Work in pairs.</a:t>
            </a:r>
          </a:p>
        </p:txBody>
      </p:sp>
      <p:sp>
        <p:nvSpPr>
          <p:cNvPr id="32" name="Freeform 32"/>
          <p:cNvSpPr/>
          <p:nvPr/>
        </p:nvSpPr>
        <p:spPr>
          <a:xfrm rot="3347119" flipH="1" flipV="1">
            <a:off x="13238997" y="-3097556"/>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4" name="Freeform 34"/>
          <p:cNvSpPr/>
          <p:nvPr/>
        </p:nvSpPr>
        <p:spPr>
          <a:xfrm>
            <a:off x="-538732" y="-33913"/>
            <a:ext cx="3969750" cy="3733800"/>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5" name="Freeform 35"/>
          <p:cNvSpPr/>
          <p:nvPr/>
        </p:nvSpPr>
        <p:spPr>
          <a:xfrm>
            <a:off x="14859000" y="6667500"/>
            <a:ext cx="3886200" cy="3869646"/>
          </a:xfrm>
          <a:custGeom>
            <a:avLst/>
            <a:gdLst/>
            <a:ahLst/>
            <a:cxnLst/>
            <a:rect l="l" t="t" r="r" b="b"/>
            <a:pathLst>
              <a:path w="2949134" h="3054658">
                <a:moveTo>
                  <a:pt x="0" y="0"/>
                </a:moveTo>
                <a:lnTo>
                  <a:pt x="2949133" y="0"/>
                </a:lnTo>
                <a:lnTo>
                  <a:pt x="2949133" y="3054658"/>
                </a:lnTo>
                <a:lnTo>
                  <a:pt x="0" y="30546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4" name="Picture 3" descr="A couple of girls holding books&#10;&#10;Description automatically generated">
            <a:extLst>
              <a:ext uri="{FF2B5EF4-FFF2-40B4-BE49-F238E27FC236}">
                <a16:creationId xmlns:a16="http://schemas.microsoft.com/office/drawing/2014/main" id="{F5FB629A-E49D-5770-010F-165DFFD154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62200" y="1765508"/>
            <a:ext cx="9938675" cy="7929603"/>
          </a:xfrm>
          <a:prstGeom prst="rect">
            <a:avLst/>
          </a:prstGeom>
        </p:spPr>
      </p:pic>
      <p:sp>
        <p:nvSpPr>
          <p:cNvPr id="10" name="Freeform 10">
            <a:extLst>
              <a:ext uri="{FF2B5EF4-FFF2-40B4-BE49-F238E27FC236}">
                <a16:creationId xmlns:a16="http://schemas.microsoft.com/office/drawing/2014/main" id="{C3582128-9399-AFD7-C712-C6F837DBEE9D}"/>
              </a:ext>
            </a:extLst>
          </p:cNvPr>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1" name="animation-childlike-claps-playful-cute-bright-happy-music-20852">
            <a:hlinkClick r:id="" action="ppaction://media"/>
            <a:extLst>
              <a:ext uri="{FF2B5EF4-FFF2-40B4-BE49-F238E27FC236}">
                <a16:creationId xmlns:a16="http://schemas.microsoft.com/office/drawing/2014/main" id="{C5F3D968-19AE-9BF2-1D01-143CE7E5702E}"/>
              </a:ext>
            </a:extLst>
          </p:cNvPr>
          <p:cNvPicPr>
            <a:picLocks noChangeAspect="1"/>
          </p:cNvPicPr>
          <p:nvPr>
            <a:audioFile r:link="rId2"/>
            <p:extLst>
              <p:ext uri="{DAA4B4D4-6D71-4841-9C94-3DE7FCFB9230}">
                <p14:media xmlns:p14="http://schemas.microsoft.com/office/powerpoint/2010/main" r:embed="rId1"/>
              </p:ext>
            </p:extLst>
          </p:nvPr>
        </p:nvPicPr>
        <p:blipFill>
          <a:blip r:embed="rId14">
            <a:duotone>
              <a:prstClr val="black"/>
              <a:schemeClr val="accent3">
                <a:tint val="45000"/>
                <a:satMod val="400000"/>
              </a:schemeClr>
            </a:duotone>
          </a:blip>
          <a:stretch>
            <a:fillRect/>
          </a:stretch>
        </p:blipFill>
        <p:spPr>
          <a:xfrm>
            <a:off x="11896180" y="4799031"/>
            <a:ext cx="2378946" cy="2378946"/>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2079669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03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042637" y="509954"/>
            <a:ext cx="9753520"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Let’s check!</a:t>
            </a:r>
          </a:p>
        </p:txBody>
      </p:sp>
      <p:sp>
        <p:nvSpPr>
          <p:cNvPr id="32" name="Freeform 32"/>
          <p:cNvSpPr/>
          <p:nvPr/>
        </p:nvSpPr>
        <p:spPr>
          <a:xfrm rot="3347119" flipH="1" flipV="1">
            <a:off x="13697854" y="-4909947"/>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4" name="Freeform 34"/>
          <p:cNvSpPr/>
          <p:nvPr/>
        </p:nvSpPr>
        <p:spPr>
          <a:xfrm>
            <a:off x="-533400" y="-266700"/>
            <a:ext cx="2514600" cy="2528696"/>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5" name="Freeform 35"/>
          <p:cNvSpPr/>
          <p:nvPr/>
        </p:nvSpPr>
        <p:spPr>
          <a:xfrm>
            <a:off x="16647682" y="8991339"/>
            <a:ext cx="2286000" cy="2269446"/>
          </a:xfrm>
          <a:custGeom>
            <a:avLst/>
            <a:gdLst/>
            <a:ahLst/>
            <a:cxnLst/>
            <a:rect l="l" t="t" r="r" b="b"/>
            <a:pathLst>
              <a:path w="2949134" h="3054658">
                <a:moveTo>
                  <a:pt x="0" y="0"/>
                </a:moveTo>
                <a:lnTo>
                  <a:pt x="2949133" y="0"/>
                </a:lnTo>
                <a:lnTo>
                  <a:pt x="2949133" y="3054658"/>
                </a:lnTo>
                <a:lnTo>
                  <a:pt x="0" y="30546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0" name="Track 4">
            <a:hlinkClick r:id="" action="ppaction://media"/>
            <a:extLst>
              <a:ext uri="{FF2B5EF4-FFF2-40B4-BE49-F238E27FC236}">
                <a16:creationId xmlns:a16="http://schemas.microsoft.com/office/drawing/2014/main" id="{4AF42C6A-3CB4-C207-C90B-1678525DA559}"/>
              </a:ext>
            </a:extLst>
          </p:cNvPr>
          <p:cNvPicPr>
            <a:picLocks noChangeAspect="1"/>
          </p:cNvPicPr>
          <p:nvPr>
            <a:audioFile r:link="rId1"/>
            <p:extLst>
              <p:ext uri="{DAA4B4D4-6D71-4841-9C94-3DE7FCFB9230}">
                <p14:media xmlns:p14="http://schemas.microsoft.com/office/powerpoint/2010/main" r:embed="rId2">
                  <p14:trim st="8100" end="13336.3125"/>
                </p14:media>
              </p:ext>
            </p:extLst>
          </p:nvPr>
        </p:nvPicPr>
        <p:blipFill>
          <a:blip r:embed="rId12">
            <a:duotone>
              <a:prstClr val="black"/>
              <a:schemeClr val="accent2">
                <a:tint val="45000"/>
                <a:satMod val="400000"/>
              </a:schemeClr>
            </a:duotone>
          </a:blip>
          <a:stretch>
            <a:fillRect/>
          </a:stretch>
        </p:blipFill>
        <p:spPr>
          <a:xfrm>
            <a:off x="16693766" y="2198165"/>
            <a:ext cx="1003407" cy="1003407"/>
          </a:xfrm>
          <a:prstGeom prst="rect">
            <a:avLst/>
          </a:prstGeom>
          <a:effectLst>
            <a:glow rad="228600">
              <a:schemeClr val="accent3">
                <a:satMod val="175000"/>
                <a:alpha val="40000"/>
              </a:schemeClr>
            </a:glow>
          </a:effectLst>
        </p:spPr>
      </p:pic>
      <p:pic>
        <p:nvPicPr>
          <p:cNvPr id="13" name="Track 4">
            <a:hlinkClick r:id="" action="ppaction://media"/>
            <a:extLst>
              <a:ext uri="{FF2B5EF4-FFF2-40B4-BE49-F238E27FC236}">
                <a16:creationId xmlns:a16="http://schemas.microsoft.com/office/drawing/2014/main" id="{4DA4EA0B-2780-A065-219E-2D25DFB6550B}"/>
              </a:ext>
            </a:extLst>
          </p:cNvPr>
          <p:cNvPicPr>
            <a:picLocks noChangeAspect="1"/>
          </p:cNvPicPr>
          <p:nvPr>
            <a:audioFile r:link="rId1"/>
            <p:extLst>
              <p:ext uri="{DAA4B4D4-6D71-4841-9C94-3DE7FCFB9230}">
                <p14:media xmlns:p14="http://schemas.microsoft.com/office/powerpoint/2010/main" r:embed="rId2">
                  <p14:trim st="21385"/>
                </p14:media>
              </p:ext>
            </p:extLst>
          </p:nvPr>
        </p:nvPicPr>
        <p:blipFill>
          <a:blip r:embed="rId12">
            <a:duotone>
              <a:prstClr val="black"/>
              <a:schemeClr val="accent4">
                <a:tint val="45000"/>
                <a:satMod val="400000"/>
              </a:schemeClr>
            </a:duotone>
          </a:blip>
          <a:stretch>
            <a:fillRect/>
          </a:stretch>
        </p:blipFill>
        <p:spPr>
          <a:xfrm>
            <a:off x="16647682" y="6090373"/>
            <a:ext cx="1003407" cy="1003407"/>
          </a:xfrm>
          <a:prstGeom prst="rect">
            <a:avLst/>
          </a:prstGeom>
          <a:effectLst>
            <a:glow rad="228600">
              <a:schemeClr val="accent3">
                <a:satMod val="175000"/>
                <a:alpha val="40000"/>
              </a:schemeClr>
            </a:glow>
          </a:effectLst>
        </p:spPr>
      </p:pic>
      <p:sp>
        <p:nvSpPr>
          <p:cNvPr id="19" name="Rectangle 18">
            <a:extLst>
              <a:ext uri="{FF2B5EF4-FFF2-40B4-BE49-F238E27FC236}">
                <a16:creationId xmlns:a16="http://schemas.microsoft.com/office/drawing/2014/main" id="{124ADBC4-FEF4-8635-88B9-191594F0EA14}"/>
              </a:ext>
            </a:extLst>
          </p:cNvPr>
          <p:cNvSpPr/>
          <p:nvPr/>
        </p:nvSpPr>
        <p:spPr>
          <a:xfrm>
            <a:off x="7569530" y="4686300"/>
            <a:ext cx="1574470" cy="2215991"/>
          </a:xfrm>
          <a:prstGeom prst="rect">
            <a:avLst/>
          </a:prstGeom>
          <a:noFill/>
        </p:spPr>
        <p:txBody>
          <a:bodyPr wrap="none" lIns="91440" tIns="45720" rIns="91440" bIns="45720">
            <a:spAutoFit/>
          </a:bodyPr>
          <a:lstStyle/>
          <a:p>
            <a:pPr algn="ctr"/>
            <a:r>
              <a:rPr lang="en-US" sz="13800" b="0" cap="none" spc="0" dirty="0">
                <a:ln w="0"/>
                <a:solidFill>
                  <a:srgbClr val="C00000"/>
                </a:solidFill>
                <a:sym typeface="Wingdings" panose="05000000000000000000" pitchFamily="2" charset="2"/>
              </a:rPr>
              <a:t></a:t>
            </a:r>
            <a:endParaRPr lang="en-US" sz="13800" b="0" cap="none" spc="0" dirty="0">
              <a:ln w="0"/>
              <a:solidFill>
                <a:srgbClr val="C00000"/>
              </a:solidFill>
            </a:endParaRPr>
          </a:p>
        </p:txBody>
      </p:sp>
      <p:pic>
        <p:nvPicPr>
          <p:cNvPr id="2" name="Picture 1">
            <a:extLst>
              <a:ext uri="{FF2B5EF4-FFF2-40B4-BE49-F238E27FC236}">
                <a16:creationId xmlns:a16="http://schemas.microsoft.com/office/drawing/2014/main" id="{0480B552-8E22-462F-A4DD-EFD1A279F311}"/>
              </a:ext>
            </a:extLst>
          </p:cNvPr>
          <p:cNvPicPr>
            <a:picLocks noChangeAspect="1"/>
          </p:cNvPicPr>
          <p:nvPr/>
        </p:nvPicPr>
        <p:blipFill>
          <a:blip r:embed="rId13"/>
          <a:stretch>
            <a:fillRect/>
          </a:stretch>
        </p:blipFill>
        <p:spPr>
          <a:xfrm>
            <a:off x="1544071" y="1524547"/>
            <a:ext cx="14382103" cy="7217392"/>
          </a:xfrm>
          <a:prstGeom prst="rect">
            <a:avLst/>
          </a:prstGeom>
        </p:spPr>
      </p:pic>
      <p:sp>
        <p:nvSpPr>
          <p:cNvPr id="15" name="Rectangle 14">
            <a:extLst>
              <a:ext uri="{FF2B5EF4-FFF2-40B4-BE49-F238E27FC236}">
                <a16:creationId xmlns:a16="http://schemas.microsoft.com/office/drawing/2014/main" id="{84C28D26-7E3C-C7D0-0B3D-BC74703C2B4D}"/>
              </a:ext>
            </a:extLst>
          </p:cNvPr>
          <p:cNvSpPr/>
          <p:nvPr/>
        </p:nvSpPr>
        <p:spPr>
          <a:xfrm>
            <a:off x="7520583" y="3529164"/>
            <a:ext cx="1574470" cy="2215991"/>
          </a:xfrm>
          <a:prstGeom prst="rect">
            <a:avLst/>
          </a:prstGeom>
          <a:noFill/>
        </p:spPr>
        <p:txBody>
          <a:bodyPr wrap="none" lIns="91440" tIns="45720" rIns="91440" bIns="45720">
            <a:spAutoFit/>
          </a:bodyPr>
          <a:lstStyle/>
          <a:p>
            <a:pPr algn="ctr"/>
            <a:r>
              <a:rPr lang="en-US" sz="13800" b="0" cap="none" spc="0" dirty="0">
                <a:ln w="0"/>
                <a:solidFill>
                  <a:srgbClr val="C00000"/>
                </a:solidFill>
                <a:sym typeface="Wingdings" panose="05000000000000000000" pitchFamily="2" charset="2"/>
              </a:rPr>
              <a:t></a:t>
            </a:r>
            <a:endParaRPr lang="en-US" sz="13800" b="0" cap="none" spc="0" dirty="0">
              <a:ln w="0"/>
              <a:solidFill>
                <a:srgbClr val="C00000"/>
              </a:solidFill>
            </a:endParaRPr>
          </a:p>
        </p:txBody>
      </p:sp>
      <p:sp>
        <p:nvSpPr>
          <p:cNvPr id="12" name="Rectangle 11">
            <a:extLst>
              <a:ext uri="{FF2B5EF4-FFF2-40B4-BE49-F238E27FC236}">
                <a16:creationId xmlns:a16="http://schemas.microsoft.com/office/drawing/2014/main" id="{22EC4D00-66B1-4C0B-85A8-6AF66046B5D0}"/>
              </a:ext>
            </a:extLst>
          </p:cNvPr>
          <p:cNvSpPr/>
          <p:nvPr/>
        </p:nvSpPr>
        <p:spPr>
          <a:xfrm>
            <a:off x="14735500" y="7101400"/>
            <a:ext cx="1574470" cy="2215991"/>
          </a:xfrm>
          <a:prstGeom prst="rect">
            <a:avLst/>
          </a:prstGeom>
          <a:noFill/>
        </p:spPr>
        <p:txBody>
          <a:bodyPr wrap="none" lIns="91440" tIns="45720" rIns="91440" bIns="45720">
            <a:spAutoFit/>
          </a:bodyPr>
          <a:lstStyle/>
          <a:p>
            <a:pPr algn="ctr"/>
            <a:r>
              <a:rPr lang="en-US" sz="13800" b="0" cap="none" spc="0" dirty="0">
                <a:ln w="0"/>
                <a:solidFill>
                  <a:srgbClr val="C00000"/>
                </a:solidFill>
                <a:sym typeface="Wingdings" panose="05000000000000000000" pitchFamily="2" charset="2"/>
              </a:rPr>
              <a:t></a:t>
            </a:r>
            <a:endParaRPr lang="en-US" sz="13800" b="0" cap="none" spc="0" dirty="0">
              <a:ln w="0"/>
              <a:solidFill>
                <a:srgbClr val="C00000"/>
              </a:solidFill>
            </a:endParaRPr>
          </a:p>
        </p:txBody>
      </p:sp>
    </p:spTree>
    <p:extLst>
      <p:ext uri="{BB962C8B-B14F-4D97-AF65-F5344CB8AC3E}">
        <p14:creationId xmlns:p14="http://schemas.microsoft.com/office/powerpoint/2010/main" val="3170411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29"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1" dur="500"/>
                                        <p:tgtEl>
                                          <p:spTgt spid="15">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5" name="wind.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3880" fill="hold"/>
                                        <p:tgtEl>
                                          <p:spTgt spid="13"/>
                                        </p:tgtEl>
                                      </p:cBhvr>
                                    </p:cmd>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20" dur="500"/>
                                        <p:tgtEl>
                                          <p:spTgt spid="19">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5" name="wind.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5" dur="500"/>
                                        <p:tgtEl>
                                          <p:spTgt spid="12">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5"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0"/>
                </p:tgtEl>
              </p:cMediaNode>
            </p:audio>
            <p:audio>
              <p:cMediaNode vol="80000">
                <p:cTn id="27" fill="hold" display="0">
                  <p:stCondLst>
                    <p:cond delay="indefinite"/>
                  </p:stCondLst>
                  <p:endCondLst>
                    <p:cond evt="onStopAudio" delay="0">
                      <p:tgtEl>
                        <p:sldTgt/>
                      </p:tgtEl>
                    </p:cond>
                  </p:endCondLst>
                </p:cTn>
                <p:tgtEl>
                  <p:spTgt spid="1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62000" y="5118463"/>
            <a:ext cx="9753520" cy="1259447"/>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LET’S play.</a:t>
            </a:r>
          </a:p>
        </p:txBody>
      </p:sp>
      <p:sp>
        <p:nvSpPr>
          <p:cNvPr id="3" name="Freeform 3"/>
          <p:cNvSpPr/>
          <p:nvPr/>
        </p:nvSpPr>
        <p:spPr>
          <a:xfrm>
            <a:off x="1271178" y="2718623"/>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769213" y="2711463"/>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04</a:t>
            </a:r>
          </a:p>
        </p:txBody>
      </p:sp>
      <p:sp>
        <p:nvSpPr>
          <p:cNvPr id="6" name="Freeform 6"/>
          <p:cNvSpPr/>
          <p:nvPr/>
        </p:nvSpPr>
        <p:spPr>
          <a:xfrm rot="-9199345" flipH="1" flipV="1">
            <a:off x="6357396" y="-3824384"/>
            <a:ext cx="14824456" cy="12826031"/>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6781800" y="6667500"/>
            <a:ext cx="3268191" cy="3213221"/>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7F8ED954-3F02-A866-D760-1F13E8B23358}"/>
              </a:ext>
            </a:extLst>
          </p:cNvPr>
          <p:cNvPicPr>
            <a:picLocks noChangeAspect="1"/>
          </p:cNvPicPr>
          <p:nvPr/>
        </p:nvPicPr>
        <p:blipFill>
          <a:blip r:embed="rId13"/>
          <a:stretch>
            <a:fillRect/>
          </a:stretch>
        </p:blipFill>
        <p:spPr>
          <a:xfrm>
            <a:off x="10049991" y="133874"/>
            <a:ext cx="7700957" cy="70866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88313528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114800" y="651646"/>
            <a:ext cx="9753520" cy="1205458"/>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Look AND SAY.</a:t>
            </a:r>
          </a:p>
        </p:txBody>
      </p:sp>
      <p:sp>
        <p:nvSpPr>
          <p:cNvPr id="32" name="Freeform 32"/>
          <p:cNvSpPr/>
          <p:nvPr/>
        </p:nvSpPr>
        <p:spPr>
          <a:xfrm rot="3347119" flipH="1" flipV="1">
            <a:off x="13697854" y="-4909947"/>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5" name="Freeform 35"/>
          <p:cNvSpPr/>
          <p:nvPr/>
        </p:nvSpPr>
        <p:spPr>
          <a:xfrm>
            <a:off x="16230600" y="8213151"/>
            <a:ext cx="2286000" cy="2269446"/>
          </a:xfrm>
          <a:custGeom>
            <a:avLst/>
            <a:gdLst/>
            <a:ahLst/>
            <a:cxnLst/>
            <a:rect l="l" t="t" r="r" b="b"/>
            <a:pathLst>
              <a:path w="2949134" h="3054658">
                <a:moveTo>
                  <a:pt x="0" y="0"/>
                </a:moveTo>
                <a:lnTo>
                  <a:pt x="2949133" y="0"/>
                </a:lnTo>
                <a:lnTo>
                  <a:pt x="2949133" y="3054658"/>
                </a:lnTo>
                <a:lnTo>
                  <a:pt x="0" y="30546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4" name="Freeform 34"/>
          <p:cNvSpPr/>
          <p:nvPr/>
        </p:nvSpPr>
        <p:spPr>
          <a:xfrm>
            <a:off x="347924" y="465144"/>
            <a:ext cx="2819400" cy="290853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DA93F43C-664D-4099-9692-A5E928920C26}"/>
              </a:ext>
            </a:extLst>
          </p:cNvPr>
          <p:cNvPicPr>
            <a:picLocks noChangeAspect="1"/>
          </p:cNvPicPr>
          <p:nvPr/>
        </p:nvPicPr>
        <p:blipFill>
          <a:blip r:embed="rId9"/>
          <a:stretch>
            <a:fillRect/>
          </a:stretch>
        </p:blipFill>
        <p:spPr>
          <a:xfrm>
            <a:off x="1425586" y="2327953"/>
            <a:ext cx="14816504" cy="5885198"/>
          </a:xfrm>
          <a:prstGeom prst="rect">
            <a:avLst/>
          </a:prstGeom>
        </p:spPr>
      </p:pic>
    </p:spTree>
    <p:extLst>
      <p:ext uri="{BB962C8B-B14F-4D97-AF65-F5344CB8AC3E}">
        <p14:creationId xmlns:p14="http://schemas.microsoft.com/office/powerpoint/2010/main" val="3565556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16427" y="4777084"/>
            <a:ext cx="9753520" cy="2464906"/>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WARM-UP </a:t>
            </a:r>
          </a:p>
          <a:p>
            <a:pPr>
              <a:lnSpc>
                <a:spcPts val="9396"/>
              </a:lnSpc>
            </a:pPr>
            <a:r>
              <a:rPr lang="en-US" sz="11500" dirty="0">
                <a:solidFill>
                  <a:srgbClr val="0070C0"/>
                </a:solidFill>
                <a:latin typeface="Luckiest Guy"/>
              </a:rPr>
              <a:t>and review</a:t>
            </a:r>
          </a:p>
        </p:txBody>
      </p:sp>
      <p:sp>
        <p:nvSpPr>
          <p:cNvPr id="3" name="Freeform 3"/>
          <p:cNvSpPr/>
          <p:nvPr/>
        </p:nvSpPr>
        <p:spPr>
          <a:xfrm>
            <a:off x="2537988" y="2343481"/>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2008140" y="2261820"/>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01</a:t>
            </a:r>
          </a:p>
        </p:txBody>
      </p:sp>
      <p:sp>
        <p:nvSpPr>
          <p:cNvPr id="6" name="Freeform 6"/>
          <p:cNvSpPr/>
          <p:nvPr/>
        </p:nvSpPr>
        <p:spPr>
          <a:xfrm rot="-9199345" flipH="1" flipV="1">
            <a:off x="8132970" y="-2970419"/>
            <a:ext cx="13530295" cy="11942634"/>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7522652" y="7262950"/>
            <a:ext cx="2527339" cy="2617771"/>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3A53071C-FB66-C828-845B-C27967EB152F}"/>
              </a:ext>
            </a:extLst>
          </p:cNvPr>
          <p:cNvPicPr>
            <a:picLocks noChangeAspect="1"/>
          </p:cNvPicPr>
          <p:nvPr/>
        </p:nvPicPr>
        <p:blipFill>
          <a:blip r:embed="rId13"/>
          <a:stretch>
            <a:fillRect/>
          </a:stretch>
        </p:blipFill>
        <p:spPr>
          <a:xfrm>
            <a:off x="10744200" y="1022851"/>
            <a:ext cx="7119794" cy="589946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267240" y="1068707"/>
            <a:ext cx="9753520" cy="1205458"/>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Do as I say</a:t>
            </a:r>
          </a:p>
        </p:txBody>
      </p:sp>
      <p:sp>
        <p:nvSpPr>
          <p:cNvPr id="32" name="Freeform 32"/>
          <p:cNvSpPr/>
          <p:nvPr/>
        </p:nvSpPr>
        <p:spPr>
          <a:xfrm rot="3347119" flipH="1" flipV="1">
            <a:off x="13697854" y="-4909947"/>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5" name="Freeform 35"/>
          <p:cNvSpPr/>
          <p:nvPr/>
        </p:nvSpPr>
        <p:spPr>
          <a:xfrm>
            <a:off x="16230600" y="8213151"/>
            <a:ext cx="2286000" cy="2269446"/>
          </a:xfrm>
          <a:custGeom>
            <a:avLst/>
            <a:gdLst/>
            <a:ahLst/>
            <a:cxnLst/>
            <a:rect l="l" t="t" r="r" b="b"/>
            <a:pathLst>
              <a:path w="2949134" h="3054658">
                <a:moveTo>
                  <a:pt x="0" y="0"/>
                </a:moveTo>
                <a:lnTo>
                  <a:pt x="2949133" y="0"/>
                </a:lnTo>
                <a:lnTo>
                  <a:pt x="2949133" y="3054658"/>
                </a:lnTo>
                <a:lnTo>
                  <a:pt x="0" y="30546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4" name="Freeform 34"/>
          <p:cNvSpPr/>
          <p:nvPr/>
        </p:nvSpPr>
        <p:spPr>
          <a:xfrm>
            <a:off x="347924" y="465144"/>
            <a:ext cx="2819400" cy="290853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5E733EC9-518E-A364-3DCF-A66F4B62C5E2}"/>
              </a:ext>
            </a:extLst>
          </p:cNvPr>
          <p:cNvPicPr>
            <a:picLocks noChangeAspect="1"/>
          </p:cNvPicPr>
          <p:nvPr/>
        </p:nvPicPr>
        <p:blipFill>
          <a:blip r:embed="rId10"/>
          <a:stretch>
            <a:fillRect/>
          </a:stretch>
        </p:blipFill>
        <p:spPr>
          <a:xfrm>
            <a:off x="5879077" y="3540271"/>
            <a:ext cx="4861332" cy="497726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grpSp>
        <p:nvGrpSpPr>
          <p:cNvPr id="6" name="Group 5">
            <a:extLst>
              <a:ext uri="{FF2B5EF4-FFF2-40B4-BE49-F238E27FC236}">
                <a16:creationId xmlns:a16="http://schemas.microsoft.com/office/drawing/2014/main" id="{F9F724C1-9A68-FE55-62E0-D97282AB3466}"/>
              </a:ext>
            </a:extLst>
          </p:cNvPr>
          <p:cNvGrpSpPr/>
          <p:nvPr/>
        </p:nvGrpSpPr>
        <p:grpSpPr>
          <a:xfrm>
            <a:off x="538424" y="3771900"/>
            <a:ext cx="5257799" cy="1792432"/>
            <a:chOff x="6271084" y="7769112"/>
            <a:chExt cx="4375188" cy="1792432"/>
          </a:xfrm>
        </p:grpSpPr>
        <p:sp>
          <p:nvSpPr>
            <p:cNvPr id="10" name="Freeform 15">
              <a:extLst>
                <a:ext uri="{FF2B5EF4-FFF2-40B4-BE49-F238E27FC236}">
                  <a16:creationId xmlns:a16="http://schemas.microsoft.com/office/drawing/2014/main" id="{6901BAA3-90BA-BBB3-E889-5090F641CD1E}"/>
                </a:ext>
              </a:extLst>
            </p:cNvPr>
            <p:cNvSpPr/>
            <p:nvPr/>
          </p:nvSpPr>
          <p:spPr>
            <a:xfrm>
              <a:off x="6519902" y="7769112"/>
              <a:ext cx="3942317" cy="1792432"/>
            </a:xfrm>
            <a:custGeom>
              <a:avLst/>
              <a:gdLst/>
              <a:ahLst/>
              <a:cxnLst/>
              <a:rect l="l" t="t" r="r" b="b"/>
              <a:pathLst>
                <a:path w="3310335" h="1903443">
                  <a:moveTo>
                    <a:pt x="0" y="0"/>
                  </a:moveTo>
                  <a:lnTo>
                    <a:pt x="3310335" y="0"/>
                  </a:lnTo>
                  <a:lnTo>
                    <a:pt x="3310335" y="1903442"/>
                  </a:lnTo>
                  <a:lnTo>
                    <a:pt x="0" y="19034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TextBox 20">
              <a:extLst>
                <a:ext uri="{FF2B5EF4-FFF2-40B4-BE49-F238E27FC236}">
                  <a16:creationId xmlns:a16="http://schemas.microsoft.com/office/drawing/2014/main" id="{B177789D-57DA-EE1D-908E-4322E1368D65}"/>
                </a:ext>
              </a:extLst>
            </p:cNvPr>
            <p:cNvSpPr txBox="1"/>
            <p:nvPr/>
          </p:nvSpPr>
          <p:spPr>
            <a:xfrm>
              <a:off x="6271084" y="8449389"/>
              <a:ext cx="4375188" cy="709810"/>
            </a:xfrm>
            <a:prstGeom prst="rect">
              <a:avLst/>
            </a:prstGeom>
          </p:spPr>
          <p:txBody>
            <a:bodyPr wrap="square" lIns="0" tIns="0" rIns="0" bIns="0" rtlCol="0" anchor="t">
              <a:spAutoFit/>
            </a:bodyPr>
            <a:lstStyle/>
            <a:p>
              <a:pPr algn="ctr">
                <a:lnSpc>
                  <a:spcPts val="4620"/>
                </a:lnSpc>
              </a:pPr>
              <a:r>
                <a:rPr lang="en-US" sz="8000" dirty="0">
                  <a:solidFill>
                    <a:srgbClr val="000000"/>
                  </a:solidFill>
                  <a:latin typeface="Abadi" panose="020B0604020104020204" pitchFamily="34" charset="0"/>
                  <a:cs typeface="Poppins" panose="00000500000000000000" pitchFamily="2" charset="0"/>
                </a:rPr>
                <a:t>2 teams</a:t>
              </a:r>
            </a:p>
          </p:txBody>
        </p:sp>
      </p:grpSp>
      <p:grpSp>
        <p:nvGrpSpPr>
          <p:cNvPr id="12" name="Group 11">
            <a:extLst>
              <a:ext uri="{FF2B5EF4-FFF2-40B4-BE49-F238E27FC236}">
                <a16:creationId xmlns:a16="http://schemas.microsoft.com/office/drawing/2014/main" id="{8CF953A0-FE02-E276-2A91-91B8AD77C468}"/>
              </a:ext>
            </a:extLst>
          </p:cNvPr>
          <p:cNvGrpSpPr/>
          <p:nvPr/>
        </p:nvGrpSpPr>
        <p:grpSpPr>
          <a:xfrm>
            <a:off x="1806662" y="5911966"/>
            <a:ext cx="2639432" cy="1036097"/>
            <a:chOff x="2622533" y="4040040"/>
            <a:chExt cx="2639432" cy="1036097"/>
          </a:xfrm>
        </p:grpSpPr>
        <p:grpSp>
          <p:nvGrpSpPr>
            <p:cNvPr id="13" name="Group 12">
              <a:extLst>
                <a:ext uri="{FF2B5EF4-FFF2-40B4-BE49-F238E27FC236}">
                  <a16:creationId xmlns:a16="http://schemas.microsoft.com/office/drawing/2014/main" id="{A4F9F10B-02FB-1A1B-2231-3FE9FDA43236}"/>
                </a:ext>
              </a:extLst>
            </p:cNvPr>
            <p:cNvGrpSpPr/>
            <p:nvPr/>
          </p:nvGrpSpPr>
          <p:grpSpPr>
            <a:xfrm>
              <a:off x="2622533" y="4040040"/>
              <a:ext cx="2639432" cy="1036097"/>
              <a:chOff x="0" y="0"/>
              <a:chExt cx="1500445" cy="2156610"/>
            </a:xfrm>
          </p:grpSpPr>
          <p:sp>
            <p:nvSpPr>
              <p:cNvPr id="15" name="Freeform 5">
                <a:extLst>
                  <a:ext uri="{FF2B5EF4-FFF2-40B4-BE49-F238E27FC236}">
                    <a16:creationId xmlns:a16="http://schemas.microsoft.com/office/drawing/2014/main" id="{A0CA425E-B3F5-5240-CBB0-4113BF723BAE}"/>
                  </a:ext>
                </a:extLst>
              </p:cNvPr>
              <p:cNvSpPr/>
              <p:nvPr/>
            </p:nvSpPr>
            <p:spPr>
              <a:xfrm>
                <a:off x="0" y="0"/>
                <a:ext cx="1500445" cy="2156610"/>
              </a:xfrm>
              <a:custGeom>
                <a:avLst/>
                <a:gdLst/>
                <a:ahLst/>
                <a:cxnLst/>
                <a:rect l="l" t="t" r="r" b="b"/>
                <a:pathLst>
                  <a:path w="1500445" h="2156610">
                    <a:moveTo>
                      <a:pt x="1375985" y="2156609"/>
                    </a:moveTo>
                    <a:lnTo>
                      <a:pt x="124460" y="2156609"/>
                    </a:lnTo>
                    <a:cubicBezTo>
                      <a:pt x="55880" y="2156609"/>
                      <a:pt x="0" y="2100730"/>
                      <a:pt x="0" y="2032149"/>
                    </a:cubicBezTo>
                    <a:lnTo>
                      <a:pt x="0" y="124460"/>
                    </a:lnTo>
                    <a:cubicBezTo>
                      <a:pt x="0" y="55880"/>
                      <a:pt x="55880" y="0"/>
                      <a:pt x="124460" y="0"/>
                    </a:cubicBezTo>
                    <a:lnTo>
                      <a:pt x="1375985" y="0"/>
                    </a:lnTo>
                    <a:cubicBezTo>
                      <a:pt x="1444565" y="0"/>
                      <a:pt x="1500445" y="55880"/>
                      <a:pt x="1500445" y="124460"/>
                    </a:cubicBezTo>
                    <a:lnTo>
                      <a:pt x="1500445" y="2032150"/>
                    </a:lnTo>
                    <a:cubicBezTo>
                      <a:pt x="1500445" y="2100730"/>
                      <a:pt x="1444565" y="2156610"/>
                      <a:pt x="1375985" y="2156610"/>
                    </a:cubicBezTo>
                    <a:close/>
                  </a:path>
                </a:pathLst>
              </a:custGeom>
              <a:solidFill>
                <a:srgbClr val="CFA9CB"/>
              </a:solidFill>
            </p:spPr>
            <p:txBody>
              <a:bodyPr/>
              <a:lstStyle/>
              <a:p>
                <a:endParaRPr lang="en-US"/>
              </a:p>
            </p:txBody>
          </p:sp>
        </p:grpSp>
        <p:sp>
          <p:nvSpPr>
            <p:cNvPr id="14" name="TextBox 36">
              <a:extLst>
                <a:ext uri="{FF2B5EF4-FFF2-40B4-BE49-F238E27FC236}">
                  <a16:creationId xmlns:a16="http://schemas.microsoft.com/office/drawing/2014/main" id="{CC4041E5-AFAA-77EE-5C27-FFA16DE28D66}"/>
                </a:ext>
              </a:extLst>
            </p:cNvPr>
            <p:cNvSpPr txBox="1"/>
            <p:nvPr/>
          </p:nvSpPr>
          <p:spPr>
            <a:xfrm>
              <a:off x="2622533" y="4156976"/>
              <a:ext cx="2639432" cy="846386"/>
            </a:xfrm>
            <a:prstGeom prst="rect">
              <a:avLst/>
            </a:prstGeom>
          </p:spPr>
          <p:txBody>
            <a:bodyPr lIns="0" tIns="0" rIns="0" bIns="0" rtlCol="0" anchor="t">
              <a:spAutoFit/>
            </a:bodyPr>
            <a:lstStyle/>
            <a:p>
              <a:pPr algn="ctr">
                <a:lnSpc>
                  <a:spcPts val="6551"/>
                </a:lnSpc>
              </a:pPr>
              <a:r>
                <a:rPr lang="en-US" sz="4679" b="1" dirty="0">
                  <a:solidFill>
                    <a:srgbClr val="FFFFFF"/>
                  </a:solidFill>
                  <a:latin typeface="Dreaming Outloud Pro" panose="03050502040302030504" pitchFamily="66" charset="0"/>
                  <a:cs typeface="Dreaming Outloud Pro" panose="03050502040302030504" pitchFamily="66" charset="0"/>
                </a:rPr>
                <a:t>TEAM A</a:t>
              </a:r>
            </a:p>
          </p:txBody>
        </p:sp>
      </p:grpSp>
      <p:grpSp>
        <p:nvGrpSpPr>
          <p:cNvPr id="16" name="Group 15">
            <a:extLst>
              <a:ext uri="{FF2B5EF4-FFF2-40B4-BE49-F238E27FC236}">
                <a16:creationId xmlns:a16="http://schemas.microsoft.com/office/drawing/2014/main" id="{E4903E7B-0234-B823-39E2-E9CFC45733A5}"/>
              </a:ext>
            </a:extLst>
          </p:cNvPr>
          <p:cNvGrpSpPr/>
          <p:nvPr/>
        </p:nvGrpSpPr>
        <p:grpSpPr>
          <a:xfrm>
            <a:off x="1753836" y="7395765"/>
            <a:ext cx="2639432" cy="1036097"/>
            <a:chOff x="2700052" y="7429500"/>
            <a:chExt cx="2639432" cy="1036097"/>
          </a:xfrm>
        </p:grpSpPr>
        <p:grpSp>
          <p:nvGrpSpPr>
            <p:cNvPr id="17" name="Group 4">
              <a:extLst>
                <a:ext uri="{FF2B5EF4-FFF2-40B4-BE49-F238E27FC236}">
                  <a16:creationId xmlns:a16="http://schemas.microsoft.com/office/drawing/2014/main" id="{47AE0E64-F966-B8D7-973F-94FF65F14858}"/>
                </a:ext>
              </a:extLst>
            </p:cNvPr>
            <p:cNvGrpSpPr/>
            <p:nvPr/>
          </p:nvGrpSpPr>
          <p:grpSpPr>
            <a:xfrm>
              <a:off x="2700052" y="7429500"/>
              <a:ext cx="2639432" cy="1036097"/>
              <a:chOff x="0" y="0"/>
              <a:chExt cx="1500445" cy="2156610"/>
            </a:xfrm>
          </p:grpSpPr>
          <p:sp>
            <p:nvSpPr>
              <p:cNvPr id="19" name="Freeform 5">
                <a:extLst>
                  <a:ext uri="{FF2B5EF4-FFF2-40B4-BE49-F238E27FC236}">
                    <a16:creationId xmlns:a16="http://schemas.microsoft.com/office/drawing/2014/main" id="{99625DF6-70B4-7DEA-7697-724F6DAC1EC3}"/>
                  </a:ext>
                </a:extLst>
              </p:cNvPr>
              <p:cNvSpPr/>
              <p:nvPr/>
            </p:nvSpPr>
            <p:spPr>
              <a:xfrm>
                <a:off x="0" y="0"/>
                <a:ext cx="1500445" cy="2156610"/>
              </a:xfrm>
              <a:custGeom>
                <a:avLst/>
                <a:gdLst/>
                <a:ahLst/>
                <a:cxnLst/>
                <a:rect l="l" t="t" r="r" b="b"/>
                <a:pathLst>
                  <a:path w="1500445" h="2156610">
                    <a:moveTo>
                      <a:pt x="1375985" y="2156609"/>
                    </a:moveTo>
                    <a:lnTo>
                      <a:pt x="124460" y="2156609"/>
                    </a:lnTo>
                    <a:cubicBezTo>
                      <a:pt x="55880" y="2156609"/>
                      <a:pt x="0" y="2100730"/>
                      <a:pt x="0" y="2032149"/>
                    </a:cubicBezTo>
                    <a:lnTo>
                      <a:pt x="0" y="124460"/>
                    </a:lnTo>
                    <a:cubicBezTo>
                      <a:pt x="0" y="55880"/>
                      <a:pt x="55880" y="0"/>
                      <a:pt x="124460" y="0"/>
                    </a:cubicBezTo>
                    <a:lnTo>
                      <a:pt x="1375985" y="0"/>
                    </a:lnTo>
                    <a:cubicBezTo>
                      <a:pt x="1444565" y="0"/>
                      <a:pt x="1500445" y="55880"/>
                      <a:pt x="1500445" y="124460"/>
                    </a:cubicBezTo>
                    <a:lnTo>
                      <a:pt x="1500445" y="2032150"/>
                    </a:lnTo>
                    <a:cubicBezTo>
                      <a:pt x="1500445" y="2100730"/>
                      <a:pt x="1444565" y="2156610"/>
                      <a:pt x="1375985" y="2156610"/>
                    </a:cubicBezTo>
                    <a:close/>
                  </a:path>
                </a:pathLst>
              </a:custGeom>
              <a:solidFill>
                <a:srgbClr val="CFA9CB"/>
              </a:solidFill>
            </p:spPr>
            <p:txBody>
              <a:bodyPr/>
              <a:lstStyle/>
              <a:p>
                <a:endParaRPr lang="en-US"/>
              </a:p>
            </p:txBody>
          </p:sp>
        </p:grpSp>
        <p:sp>
          <p:nvSpPr>
            <p:cNvPr id="18" name="TextBox 36">
              <a:extLst>
                <a:ext uri="{FF2B5EF4-FFF2-40B4-BE49-F238E27FC236}">
                  <a16:creationId xmlns:a16="http://schemas.microsoft.com/office/drawing/2014/main" id="{AA2B03C9-2728-7BFF-D420-F1A480CEB7D1}"/>
                </a:ext>
              </a:extLst>
            </p:cNvPr>
            <p:cNvSpPr txBox="1"/>
            <p:nvPr/>
          </p:nvSpPr>
          <p:spPr>
            <a:xfrm>
              <a:off x="2700052" y="7524355"/>
              <a:ext cx="2639432" cy="846386"/>
            </a:xfrm>
            <a:prstGeom prst="rect">
              <a:avLst/>
            </a:prstGeom>
          </p:spPr>
          <p:txBody>
            <a:bodyPr lIns="0" tIns="0" rIns="0" bIns="0" rtlCol="0" anchor="t">
              <a:spAutoFit/>
            </a:bodyPr>
            <a:lstStyle/>
            <a:p>
              <a:pPr algn="ctr">
                <a:lnSpc>
                  <a:spcPts val="6551"/>
                </a:lnSpc>
              </a:pPr>
              <a:r>
                <a:rPr lang="en-US" sz="4679" b="1" dirty="0">
                  <a:solidFill>
                    <a:srgbClr val="FFFFFF"/>
                  </a:solidFill>
                  <a:latin typeface="Dreaming Outloud Pro" panose="03050502040302030504" pitchFamily="66" charset="0"/>
                  <a:cs typeface="Dreaming Outloud Pro" panose="03050502040302030504" pitchFamily="66" charset="0"/>
                </a:rPr>
                <a:t>TEAM B</a:t>
              </a:r>
            </a:p>
          </p:txBody>
        </p:sp>
      </p:grpSp>
      <p:pic>
        <p:nvPicPr>
          <p:cNvPr id="21" name="Picture 20">
            <a:extLst>
              <a:ext uri="{FF2B5EF4-FFF2-40B4-BE49-F238E27FC236}">
                <a16:creationId xmlns:a16="http://schemas.microsoft.com/office/drawing/2014/main" id="{D8EFD22C-83DD-B5D2-8C2C-03B8953954BB}"/>
              </a:ext>
            </a:extLst>
          </p:cNvPr>
          <p:cNvPicPr>
            <a:picLocks noChangeAspect="1"/>
          </p:cNvPicPr>
          <p:nvPr/>
        </p:nvPicPr>
        <p:blipFill>
          <a:blip r:embed="rId13"/>
          <a:stretch>
            <a:fillRect/>
          </a:stretch>
        </p:blipFill>
        <p:spPr>
          <a:xfrm>
            <a:off x="12699027" y="3668482"/>
            <a:ext cx="4788037" cy="488481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3" name="Graphic 22" descr="Add with solid fill">
            <a:extLst>
              <a:ext uri="{FF2B5EF4-FFF2-40B4-BE49-F238E27FC236}">
                <a16:creationId xmlns:a16="http://schemas.microsoft.com/office/drawing/2014/main" id="{AECCE633-6F8E-05FA-E127-66C621717D2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070403" y="5280769"/>
            <a:ext cx="1205457" cy="1205457"/>
          </a:xfrm>
          <a:prstGeom prst="rect">
            <a:avLst/>
          </a:prstGeom>
        </p:spPr>
      </p:pic>
    </p:spTree>
    <p:extLst>
      <p:ext uri="{BB962C8B-B14F-4D97-AF65-F5344CB8AC3E}">
        <p14:creationId xmlns:p14="http://schemas.microsoft.com/office/powerpoint/2010/main" val="3622640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16427" y="4777084"/>
            <a:ext cx="9753520" cy="2464906"/>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Fun corner and wrap-up</a:t>
            </a:r>
          </a:p>
        </p:txBody>
      </p:sp>
      <p:sp>
        <p:nvSpPr>
          <p:cNvPr id="3" name="Freeform 3"/>
          <p:cNvSpPr/>
          <p:nvPr/>
        </p:nvSpPr>
        <p:spPr>
          <a:xfrm>
            <a:off x="2537988" y="2343481"/>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2008140" y="2261820"/>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05</a:t>
            </a:r>
          </a:p>
        </p:txBody>
      </p:sp>
      <p:sp>
        <p:nvSpPr>
          <p:cNvPr id="6" name="Freeform 6"/>
          <p:cNvSpPr/>
          <p:nvPr/>
        </p:nvSpPr>
        <p:spPr>
          <a:xfrm rot="-9199345" flipH="1" flipV="1">
            <a:off x="8532622" y="-3705048"/>
            <a:ext cx="13405980" cy="12335693"/>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7522652" y="7262950"/>
            <a:ext cx="2527339" cy="2617771"/>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93457D66-0351-FDB0-9315-B23C7CA5CF4D}"/>
              </a:ext>
            </a:extLst>
          </p:cNvPr>
          <p:cNvPicPr>
            <a:picLocks noChangeAspect="1"/>
          </p:cNvPicPr>
          <p:nvPr/>
        </p:nvPicPr>
        <p:blipFill>
          <a:blip r:embed="rId13"/>
          <a:stretch>
            <a:fillRect/>
          </a:stretch>
        </p:blipFill>
        <p:spPr>
          <a:xfrm>
            <a:off x="11506200" y="571500"/>
            <a:ext cx="6629400" cy="631961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61509915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sp>
        <p:nvSpPr>
          <p:cNvPr id="3" name="Freeform 3"/>
          <p:cNvSpPr/>
          <p:nvPr/>
        </p:nvSpPr>
        <p:spPr>
          <a:xfrm>
            <a:off x="1173791" y="396248"/>
            <a:ext cx="9696704" cy="9490649"/>
          </a:xfrm>
          <a:custGeom>
            <a:avLst/>
            <a:gdLst/>
            <a:ahLst/>
            <a:cxnLst/>
            <a:rect l="l" t="t" r="r" b="b"/>
            <a:pathLst>
              <a:path w="9696704" h="9490649">
                <a:moveTo>
                  <a:pt x="0" y="0"/>
                </a:moveTo>
                <a:lnTo>
                  <a:pt x="9696704" y="0"/>
                </a:lnTo>
                <a:lnTo>
                  <a:pt x="9696704" y="9490649"/>
                </a:lnTo>
                <a:lnTo>
                  <a:pt x="0" y="94906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1698458" y="412045"/>
            <a:ext cx="8799880" cy="3957062"/>
          </a:xfrm>
          <a:prstGeom prst="rect">
            <a:avLst/>
          </a:prstGeom>
        </p:spPr>
        <p:txBody>
          <a:bodyPr lIns="0" tIns="0" rIns="0" bIns="0" rtlCol="0" anchor="t">
            <a:spAutoFit/>
          </a:bodyPr>
          <a:lstStyle/>
          <a:p>
            <a:pPr algn="ctr">
              <a:lnSpc>
                <a:spcPts val="30744"/>
              </a:lnSpc>
              <a:spcBef>
                <a:spcPct val="0"/>
              </a:spcBef>
            </a:pPr>
            <a:r>
              <a:rPr lang="en-US" sz="21960">
                <a:solidFill>
                  <a:srgbClr val="FFD501"/>
                </a:solidFill>
                <a:latin typeface="Magz"/>
              </a:rPr>
              <a:t>TIC</a:t>
            </a:r>
          </a:p>
        </p:txBody>
      </p:sp>
      <p:sp>
        <p:nvSpPr>
          <p:cNvPr id="5" name="TextBox 5"/>
          <p:cNvSpPr txBox="1"/>
          <p:nvPr/>
        </p:nvSpPr>
        <p:spPr>
          <a:xfrm>
            <a:off x="1698458" y="2849770"/>
            <a:ext cx="8799880" cy="3957062"/>
          </a:xfrm>
          <a:prstGeom prst="rect">
            <a:avLst/>
          </a:prstGeom>
        </p:spPr>
        <p:txBody>
          <a:bodyPr lIns="0" tIns="0" rIns="0" bIns="0" rtlCol="0" anchor="t">
            <a:spAutoFit/>
          </a:bodyPr>
          <a:lstStyle/>
          <a:p>
            <a:pPr algn="ctr">
              <a:lnSpc>
                <a:spcPts val="30744"/>
              </a:lnSpc>
              <a:spcBef>
                <a:spcPct val="0"/>
              </a:spcBef>
            </a:pPr>
            <a:r>
              <a:rPr lang="en-US" sz="21960">
                <a:solidFill>
                  <a:srgbClr val="27AAE1"/>
                </a:solidFill>
                <a:latin typeface="Magz"/>
              </a:rPr>
              <a:t>TAC</a:t>
            </a:r>
          </a:p>
        </p:txBody>
      </p:sp>
      <p:sp>
        <p:nvSpPr>
          <p:cNvPr id="6" name="TextBox 6"/>
          <p:cNvSpPr txBox="1"/>
          <p:nvPr/>
        </p:nvSpPr>
        <p:spPr>
          <a:xfrm>
            <a:off x="1698458" y="5294912"/>
            <a:ext cx="8799880" cy="3957062"/>
          </a:xfrm>
          <a:prstGeom prst="rect">
            <a:avLst/>
          </a:prstGeom>
        </p:spPr>
        <p:txBody>
          <a:bodyPr lIns="0" tIns="0" rIns="0" bIns="0" rtlCol="0" anchor="t">
            <a:spAutoFit/>
          </a:bodyPr>
          <a:lstStyle/>
          <a:p>
            <a:pPr algn="ctr">
              <a:lnSpc>
                <a:spcPts val="30744"/>
              </a:lnSpc>
              <a:spcBef>
                <a:spcPct val="0"/>
              </a:spcBef>
            </a:pPr>
            <a:r>
              <a:rPr lang="en-US" sz="21960">
                <a:solidFill>
                  <a:srgbClr val="EE2A7B"/>
                </a:solidFill>
                <a:latin typeface="Magz"/>
              </a:rPr>
              <a:t>TOE</a:t>
            </a:r>
          </a:p>
        </p:txBody>
      </p:sp>
      <p:sp>
        <p:nvSpPr>
          <p:cNvPr id="7" name="Freeform 7"/>
          <p:cNvSpPr/>
          <p:nvPr/>
        </p:nvSpPr>
        <p:spPr>
          <a:xfrm>
            <a:off x="13298543" y="4887849"/>
            <a:ext cx="1977083" cy="1509773"/>
          </a:xfrm>
          <a:custGeom>
            <a:avLst/>
            <a:gdLst/>
            <a:ahLst/>
            <a:cxnLst/>
            <a:rect l="l" t="t" r="r" b="b"/>
            <a:pathLst>
              <a:path w="1977083" h="1509773">
                <a:moveTo>
                  <a:pt x="0" y="0"/>
                </a:moveTo>
                <a:lnTo>
                  <a:pt x="1977083" y="0"/>
                </a:lnTo>
                <a:lnTo>
                  <a:pt x="1977083" y="1509773"/>
                </a:lnTo>
                <a:lnTo>
                  <a:pt x="0" y="15097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AutoShape 8"/>
          <p:cNvSpPr/>
          <p:nvPr/>
        </p:nvSpPr>
        <p:spPr>
          <a:xfrm>
            <a:off x="13298543" y="3889378"/>
            <a:ext cx="1895076" cy="0"/>
          </a:xfrm>
          <a:prstGeom prst="line">
            <a:avLst/>
          </a:prstGeom>
          <a:ln w="38100" cap="flat">
            <a:solidFill>
              <a:srgbClr val="FFFFFF"/>
            </a:solidFill>
            <a:prstDash val="sysDash"/>
            <a:headEnd type="none" w="sm" len="sm"/>
            <a:tailEnd type="none" w="sm" len="sm"/>
          </a:ln>
        </p:spPr>
        <p:txBody>
          <a:bodyPr/>
          <a:lstStyle/>
          <a:p>
            <a:endParaRPr lang="en-US"/>
          </a:p>
        </p:txBody>
      </p:sp>
      <p:sp>
        <p:nvSpPr>
          <p:cNvPr id="9" name="Freeform 9"/>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12"/>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TextBox 13"/>
          <p:cNvSpPr txBox="1"/>
          <p:nvPr/>
        </p:nvSpPr>
        <p:spPr>
          <a:xfrm>
            <a:off x="10833624" y="4261049"/>
            <a:ext cx="6757767" cy="453394"/>
          </a:xfrm>
          <a:prstGeom prst="rect">
            <a:avLst/>
          </a:prstGeom>
        </p:spPr>
        <p:txBody>
          <a:bodyPr wrap="square" lIns="0" tIns="0" rIns="0" bIns="0" rtlCol="0" anchor="t">
            <a:spAutoFit/>
          </a:bodyPr>
          <a:lstStyle/>
          <a:p>
            <a:pPr algn="ctr">
              <a:lnSpc>
                <a:spcPts val="3529"/>
              </a:lnSpc>
            </a:pPr>
            <a:r>
              <a:rPr lang="en-US" sz="4000" dirty="0">
                <a:solidFill>
                  <a:srgbClr val="FFFFFF"/>
                </a:solidFill>
                <a:latin typeface="Agrandir Wide Thin"/>
              </a:rPr>
              <a:t>A FUN TWO TEAM GAME!</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happy-logoversion-3-13398.wav"/>
          </p:stSnd>
        </p:sndAc>
      </p:transition>
    </mc:Choice>
    <mc:Fallback xmlns="">
      <p:transition spd="slow">
        <p:random/>
        <p:sndAc>
          <p:stSnd>
            <p:snd r:embed="rId14" name="happy-logoversion-3-13398.wav"/>
          </p:stSnd>
        </p:sndAc>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aphicFrame>
        <p:nvGraphicFramePr>
          <p:cNvPr id="3" name="Table 3"/>
          <p:cNvGraphicFramePr>
            <a:graphicFrameLocks noGrp="1"/>
          </p:cNvGraphicFramePr>
          <p:nvPr>
            <p:extLst>
              <p:ext uri="{D42A27DB-BD31-4B8C-83A1-F6EECF244321}">
                <p14:modId xmlns:p14="http://schemas.microsoft.com/office/powerpoint/2010/main" val="347927625"/>
              </p:ext>
            </p:extLst>
          </p:nvPr>
        </p:nvGraphicFramePr>
        <p:xfrm>
          <a:off x="766150" y="932293"/>
          <a:ext cx="10054249" cy="7792604"/>
        </p:xfrm>
        <a:graphic>
          <a:graphicData uri="http://schemas.openxmlformats.org/drawingml/2006/table">
            <a:tbl>
              <a:tblPr/>
              <a:tblGrid>
                <a:gridCol w="3387018">
                  <a:extLst>
                    <a:ext uri="{9D8B030D-6E8A-4147-A177-3AD203B41FA5}">
                      <a16:colId xmlns:a16="http://schemas.microsoft.com/office/drawing/2014/main" val="20000"/>
                    </a:ext>
                  </a:extLst>
                </a:gridCol>
                <a:gridCol w="3387018">
                  <a:extLst>
                    <a:ext uri="{9D8B030D-6E8A-4147-A177-3AD203B41FA5}">
                      <a16:colId xmlns:a16="http://schemas.microsoft.com/office/drawing/2014/main" val="20001"/>
                    </a:ext>
                  </a:extLst>
                </a:gridCol>
                <a:gridCol w="3280213">
                  <a:extLst>
                    <a:ext uri="{9D8B030D-6E8A-4147-A177-3AD203B41FA5}">
                      <a16:colId xmlns:a16="http://schemas.microsoft.com/office/drawing/2014/main" val="20002"/>
                    </a:ext>
                  </a:extLst>
                </a:gridCol>
              </a:tblGrid>
              <a:tr h="2599211">
                <a:tc>
                  <a:txBody>
                    <a:bodyPr/>
                    <a:lstStyle/>
                    <a:p>
                      <a:pPr algn="ctr">
                        <a:lnSpc>
                          <a:spcPts val="6562"/>
                        </a:lnSpc>
                        <a:defRPr/>
                      </a:pPr>
                      <a:endParaRPr lang="en-US" sz="1100" dirty="0"/>
                    </a:p>
                  </a:txBody>
                  <a:tcPr marL="496077" marR="496077" marT="496077" marB="496077" anchor="ctr">
                    <a:lnL w="248039" cap="flat" cmpd="sng" algn="ctr">
                      <a:solidFill>
                        <a:srgbClr val="EE2A7B"/>
                      </a:solidFill>
                      <a:prstDash val="solid"/>
                      <a:round/>
                      <a:headEnd type="none" w="med" len="med"/>
                      <a:tailEnd type="none" w="med" len="med"/>
                    </a:lnL>
                    <a:lnR w="248039" cap="flat" cmpd="sng" algn="ctr">
                      <a:solidFill>
                        <a:srgbClr val="EE2A7B"/>
                      </a:solidFill>
                      <a:prstDash val="solid"/>
                      <a:round/>
                      <a:headEnd type="none" w="med" len="med"/>
                      <a:tailEnd type="none" w="med" len="med"/>
                    </a:lnR>
                    <a:lnT w="248039" cap="flat" cmpd="sng" algn="ctr">
                      <a:solidFill>
                        <a:srgbClr val="EE2A7B"/>
                      </a:solidFill>
                      <a:prstDash val="solid"/>
                      <a:round/>
                      <a:headEnd type="none" w="med" len="med"/>
                      <a:tailEnd type="none" w="med" len="med"/>
                    </a:lnT>
                    <a:lnB w="248039" cap="flat" cmpd="sng" algn="ctr">
                      <a:solidFill>
                        <a:srgbClr val="EE2A7B"/>
                      </a:solidFill>
                      <a:prstDash val="solid"/>
                      <a:round/>
                      <a:headEnd type="none" w="med" len="med"/>
                      <a:tailEnd type="none" w="med" len="med"/>
                    </a:lnB>
                  </a:tcPr>
                </a:tc>
                <a:tc>
                  <a:txBody>
                    <a:bodyPr/>
                    <a:lstStyle/>
                    <a:p>
                      <a:pPr algn="ctr">
                        <a:lnSpc>
                          <a:spcPts val="6562"/>
                        </a:lnSpc>
                        <a:defRPr/>
                      </a:pPr>
                      <a:endParaRPr lang="en-US" sz="1100" dirty="0"/>
                    </a:p>
                  </a:txBody>
                  <a:tcPr marL="496077" marR="496077" marT="496077" marB="496077" anchor="ctr">
                    <a:lnL w="248039" cap="flat" cmpd="sng" algn="ctr">
                      <a:solidFill>
                        <a:srgbClr val="EE2A7B"/>
                      </a:solidFill>
                      <a:prstDash val="solid"/>
                      <a:round/>
                      <a:headEnd type="none" w="med" len="med"/>
                      <a:tailEnd type="none" w="med" len="med"/>
                    </a:lnL>
                    <a:lnR w="248039" cap="flat" cmpd="sng" algn="ctr">
                      <a:solidFill>
                        <a:srgbClr val="FFD501"/>
                      </a:solidFill>
                      <a:prstDash val="solid"/>
                      <a:round/>
                      <a:headEnd type="none" w="med" len="med"/>
                      <a:tailEnd type="none" w="med" len="med"/>
                    </a:lnR>
                    <a:lnT w="248039" cap="flat" cmpd="sng" algn="ctr">
                      <a:solidFill>
                        <a:srgbClr val="FFD501"/>
                      </a:solidFill>
                      <a:prstDash val="solid"/>
                      <a:round/>
                      <a:headEnd type="none" w="med" len="med"/>
                      <a:tailEnd type="none" w="med" len="med"/>
                    </a:lnT>
                    <a:lnB w="248039" cap="flat" cmpd="sng" algn="ctr">
                      <a:solidFill>
                        <a:srgbClr val="FFD501"/>
                      </a:solidFill>
                      <a:prstDash val="solid"/>
                      <a:round/>
                      <a:headEnd type="none" w="med" len="med"/>
                      <a:tailEnd type="none" w="med" len="med"/>
                    </a:lnB>
                  </a:tcPr>
                </a:tc>
                <a:tc>
                  <a:txBody>
                    <a:bodyPr/>
                    <a:lstStyle/>
                    <a:p>
                      <a:pPr algn="ctr">
                        <a:lnSpc>
                          <a:spcPts val="6562"/>
                        </a:lnSpc>
                        <a:defRPr/>
                      </a:pPr>
                      <a:endParaRPr lang="en-US" sz="1100" dirty="0"/>
                    </a:p>
                  </a:txBody>
                  <a:tcPr marL="496077" marR="496077" marT="496077" marB="496077" anchor="ctr">
                    <a:lnL w="248039" cap="flat" cmpd="sng" algn="ctr">
                      <a:solidFill>
                        <a:srgbClr val="FFD501"/>
                      </a:solidFill>
                      <a:prstDash val="solid"/>
                      <a:round/>
                      <a:headEnd type="none" w="med" len="med"/>
                      <a:tailEnd type="none" w="med" len="med"/>
                    </a:lnL>
                    <a:lnR w="248039" cap="flat" cmpd="sng" algn="ctr">
                      <a:solidFill>
                        <a:srgbClr val="27AAE1"/>
                      </a:solidFill>
                      <a:prstDash val="solid"/>
                      <a:round/>
                      <a:headEnd type="none" w="med" len="med"/>
                      <a:tailEnd type="none" w="med" len="med"/>
                    </a:lnR>
                    <a:lnT w="248039" cap="flat" cmpd="sng" algn="ctr">
                      <a:solidFill>
                        <a:srgbClr val="27AAE1"/>
                      </a:solidFill>
                      <a:prstDash val="solid"/>
                      <a:round/>
                      <a:headEnd type="none" w="med" len="med"/>
                      <a:tailEnd type="none" w="med" len="med"/>
                    </a:lnT>
                    <a:lnB w="248039" cap="flat" cmpd="sng" algn="ctr">
                      <a:solidFill>
                        <a:srgbClr val="27AAE1"/>
                      </a:solidFill>
                      <a:prstDash val="solid"/>
                      <a:round/>
                      <a:headEnd type="none" w="med" len="med"/>
                      <a:tailEnd type="none" w="med" len="med"/>
                    </a:lnB>
                  </a:tcPr>
                </a:tc>
                <a:extLst>
                  <a:ext uri="{0D108BD9-81ED-4DB2-BD59-A6C34878D82A}">
                    <a16:rowId xmlns:a16="http://schemas.microsoft.com/office/drawing/2014/main" val="10000"/>
                  </a:ext>
                </a:extLst>
              </a:tr>
              <a:tr h="2594182">
                <a:tc>
                  <a:txBody>
                    <a:bodyPr/>
                    <a:lstStyle/>
                    <a:p>
                      <a:pPr algn="ctr">
                        <a:lnSpc>
                          <a:spcPts val="6562"/>
                        </a:lnSpc>
                        <a:defRPr/>
                      </a:pPr>
                      <a:endParaRPr lang="en-US" sz="1100" dirty="0"/>
                    </a:p>
                  </a:txBody>
                  <a:tcPr marL="496077" marR="496077" marT="496077" marB="496077" anchor="ctr">
                    <a:lnL w="248039" cap="flat" cmpd="sng" algn="ctr">
                      <a:solidFill>
                        <a:srgbClr val="27AAE1"/>
                      </a:solidFill>
                      <a:prstDash val="solid"/>
                      <a:round/>
                      <a:headEnd type="none" w="med" len="med"/>
                      <a:tailEnd type="none" w="med" len="med"/>
                    </a:lnL>
                    <a:lnR w="248039" cap="flat" cmpd="sng" algn="ctr">
                      <a:solidFill>
                        <a:srgbClr val="27AAE1"/>
                      </a:solidFill>
                      <a:prstDash val="solid"/>
                      <a:round/>
                      <a:headEnd type="none" w="med" len="med"/>
                      <a:tailEnd type="none" w="med" len="med"/>
                    </a:lnR>
                    <a:lnT w="248039" cap="flat" cmpd="sng" algn="ctr">
                      <a:solidFill>
                        <a:srgbClr val="EE2A7B"/>
                      </a:solidFill>
                      <a:prstDash val="solid"/>
                      <a:round/>
                      <a:headEnd type="none" w="med" len="med"/>
                      <a:tailEnd type="none" w="med" len="med"/>
                    </a:lnT>
                    <a:lnB w="248039" cap="flat" cmpd="sng" algn="ctr">
                      <a:solidFill>
                        <a:srgbClr val="27AAE1"/>
                      </a:solidFill>
                      <a:prstDash val="solid"/>
                      <a:round/>
                      <a:headEnd type="none" w="med" len="med"/>
                      <a:tailEnd type="none" w="med" len="med"/>
                    </a:lnB>
                  </a:tcPr>
                </a:tc>
                <a:tc>
                  <a:txBody>
                    <a:bodyPr/>
                    <a:lstStyle/>
                    <a:p>
                      <a:pPr algn="ctr">
                        <a:lnSpc>
                          <a:spcPts val="6562"/>
                        </a:lnSpc>
                        <a:defRPr/>
                      </a:pPr>
                      <a:endParaRPr lang="en-US" sz="1100" dirty="0"/>
                    </a:p>
                  </a:txBody>
                  <a:tcPr marL="496077" marR="496077" marT="496077" marB="496077" anchor="ctr">
                    <a:lnL w="248039" cap="flat" cmpd="sng" algn="ctr">
                      <a:solidFill>
                        <a:srgbClr val="27AAE1"/>
                      </a:solidFill>
                      <a:prstDash val="solid"/>
                      <a:round/>
                      <a:headEnd type="none" w="med" len="med"/>
                      <a:tailEnd type="none" w="med" len="med"/>
                    </a:lnL>
                    <a:lnR w="248039" cap="flat" cmpd="sng" algn="ctr">
                      <a:solidFill>
                        <a:srgbClr val="EE2A7B"/>
                      </a:solidFill>
                      <a:prstDash val="solid"/>
                      <a:round/>
                      <a:headEnd type="none" w="med" len="med"/>
                      <a:tailEnd type="none" w="med" len="med"/>
                    </a:lnR>
                    <a:lnT w="248039" cap="flat" cmpd="sng" algn="ctr">
                      <a:solidFill>
                        <a:srgbClr val="FFD501"/>
                      </a:solidFill>
                      <a:prstDash val="solid"/>
                      <a:round/>
                      <a:headEnd type="none" w="med" len="med"/>
                      <a:tailEnd type="none" w="med" len="med"/>
                    </a:lnT>
                    <a:lnB w="248039" cap="flat" cmpd="sng" algn="ctr">
                      <a:solidFill>
                        <a:srgbClr val="EE2A7B"/>
                      </a:solidFill>
                      <a:prstDash val="solid"/>
                      <a:round/>
                      <a:headEnd type="none" w="med" len="med"/>
                      <a:tailEnd type="none" w="med" len="med"/>
                    </a:lnB>
                  </a:tcPr>
                </a:tc>
                <a:tc>
                  <a:txBody>
                    <a:bodyPr/>
                    <a:lstStyle/>
                    <a:p>
                      <a:pPr algn="ctr">
                        <a:lnSpc>
                          <a:spcPts val="6562"/>
                        </a:lnSpc>
                        <a:defRPr/>
                      </a:pPr>
                      <a:endParaRPr lang="en-US" sz="1100" dirty="0"/>
                    </a:p>
                  </a:txBody>
                  <a:tcPr marL="496077" marR="496077" marT="496077" marB="496077" anchor="ctr">
                    <a:lnL w="248039" cap="flat" cmpd="sng" algn="ctr">
                      <a:solidFill>
                        <a:srgbClr val="EE2A7B"/>
                      </a:solidFill>
                      <a:prstDash val="solid"/>
                      <a:round/>
                      <a:headEnd type="none" w="med" len="med"/>
                      <a:tailEnd type="none" w="med" len="med"/>
                    </a:lnL>
                    <a:lnR w="248039" cap="flat" cmpd="sng" algn="ctr">
                      <a:solidFill>
                        <a:srgbClr val="FFD501"/>
                      </a:solidFill>
                      <a:prstDash val="solid"/>
                      <a:round/>
                      <a:headEnd type="none" w="med" len="med"/>
                      <a:tailEnd type="none" w="med" len="med"/>
                    </a:lnR>
                    <a:lnT w="248039" cap="flat" cmpd="sng" algn="ctr">
                      <a:solidFill>
                        <a:srgbClr val="27AAE1"/>
                      </a:solidFill>
                      <a:prstDash val="solid"/>
                      <a:round/>
                      <a:headEnd type="none" w="med" len="med"/>
                      <a:tailEnd type="none" w="med" len="med"/>
                    </a:lnT>
                    <a:lnB w="248039" cap="flat" cmpd="sng" algn="ctr">
                      <a:solidFill>
                        <a:srgbClr val="FFD501"/>
                      </a:solidFill>
                      <a:prstDash val="solid"/>
                      <a:round/>
                      <a:headEnd type="none" w="med" len="med"/>
                      <a:tailEnd type="none" w="med" len="med"/>
                    </a:lnB>
                  </a:tcPr>
                </a:tc>
                <a:extLst>
                  <a:ext uri="{0D108BD9-81ED-4DB2-BD59-A6C34878D82A}">
                    <a16:rowId xmlns:a16="http://schemas.microsoft.com/office/drawing/2014/main" val="10001"/>
                  </a:ext>
                </a:extLst>
              </a:tr>
              <a:tr h="2599211">
                <a:tc>
                  <a:txBody>
                    <a:bodyPr/>
                    <a:lstStyle/>
                    <a:p>
                      <a:pPr algn="ctr">
                        <a:lnSpc>
                          <a:spcPts val="6562"/>
                        </a:lnSpc>
                        <a:defRPr/>
                      </a:pPr>
                      <a:endParaRPr lang="en-US" sz="1100"/>
                    </a:p>
                  </a:txBody>
                  <a:tcPr marL="496077" marR="496077" marT="496077" marB="496077" anchor="ctr">
                    <a:lnL w="248039" cap="flat" cmpd="sng" algn="ctr">
                      <a:solidFill>
                        <a:srgbClr val="FFD501"/>
                      </a:solidFill>
                      <a:prstDash val="solid"/>
                      <a:round/>
                      <a:headEnd type="none" w="med" len="med"/>
                      <a:tailEnd type="none" w="med" len="med"/>
                    </a:lnL>
                    <a:lnR w="248039" cap="flat" cmpd="sng" algn="ctr">
                      <a:solidFill>
                        <a:srgbClr val="FFD501"/>
                      </a:solidFill>
                      <a:prstDash val="solid"/>
                      <a:round/>
                      <a:headEnd type="none" w="med" len="med"/>
                      <a:tailEnd type="none" w="med" len="med"/>
                    </a:lnR>
                    <a:lnT w="248039" cap="flat" cmpd="sng" algn="ctr">
                      <a:solidFill>
                        <a:srgbClr val="27AAE1"/>
                      </a:solidFill>
                      <a:prstDash val="solid"/>
                      <a:round/>
                      <a:headEnd type="none" w="med" len="med"/>
                      <a:tailEnd type="none" w="med" len="med"/>
                    </a:lnT>
                    <a:lnB w="248039" cap="flat" cmpd="sng" algn="ctr">
                      <a:solidFill>
                        <a:srgbClr val="FFD501"/>
                      </a:solidFill>
                      <a:prstDash val="solid"/>
                      <a:round/>
                      <a:headEnd type="none" w="med" len="med"/>
                      <a:tailEnd type="none" w="med" len="med"/>
                    </a:lnB>
                  </a:tcPr>
                </a:tc>
                <a:tc>
                  <a:txBody>
                    <a:bodyPr/>
                    <a:lstStyle/>
                    <a:p>
                      <a:pPr algn="ctr">
                        <a:lnSpc>
                          <a:spcPts val="6562"/>
                        </a:lnSpc>
                        <a:defRPr/>
                      </a:pPr>
                      <a:endParaRPr lang="en-US" sz="1100"/>
                    </a:p>
                  </a:txBody>
                  <a:tcPr marL="496077" marR="496077" marT="496077" marB="496077" anchor="ctr">
                    <a:lnL w="248039" cap="flat" cmpd="sng" algn="ctr">
                      <a:solidFill>
                        <a:srgbClr val="FFD501"/>
                      </a:solidFill>
                      <a:prstDash val="solid"/>
                      <a:round/>
                      <a:headEnd type="none" w="med" len="med"/>
                      <a:tailEnd type="none" w="med" len="med"/>
                    </a:lnL>
                    <a:lnR w="248039" cap="flat" cmpd="sng" algn="ctr">
                      <a:solidFill>
                        <a:srgbClr val="27AAE1"/>
                      </a:solidFill>
                      <a:prstDash val="solid"/>
                      <a:round/>
                      <a:headEnd type="none" w="med" len="med"/>
                      <a:tailEnd type="none" w="med" len="med"/>
                    </a:lnR>
                    <a:lnT w="248039" cap="flat" cmpd="sng" algn="ctr">
                      <a:solidFill>
                        <a:srgbClr val="EE2A7B"/>
                      </a:solidFill>
                      <a:prstDash val="solid"/>
                      <a:round/>
                      <a:headEnd type="none" w="med" len="med"/>
                      <a:tailEnd type="none" w="med" len="med"/>
                    </a:lnT>
                    <a:lnB w="248039" cap="flat" cmpd="sng" algn="ctr">
                      <a:solidFill>
                        <a:srgbClr val="27AAE1"/>
                      </a:solidFill>
                      <a:prstDash val="solid"/>
                      <a:round/>
                      <a:headEnd type="none" w="med" len="med"/>
                      <a:tailEnd type="none" w="med" len="med"/>
                    </a:lnB>
                  </a:tcPr>
                </a:tc>
                <a:tc>
                  <a:txBody>
                    <a:bodyPr/>
                    <a:lstStyle/>
                    <a:p>
                      <a:pPr algn="ctr">
                        <a:lnSpc>
                          <a:spcPts val="6562"/>
                        </a:lnSpc>
                        <a:defRPr/>
                      </a:pPr>
                      <a:endParaRPr lang="en-US" sz="1100" dirty="0"/>
                    </a:p>
                  </a:txBody>
                  <a:tcPr marL="496077" marR="496077" marT="496077" marB="496077" anchor="ctr">
                    <a:lnL w="248039" cap="flat" cmpd="sng" algn="ctr">
                      <a:solidFill>
                        <a:srgbClr val="27AAE1"/>
                      </a:solidFill>
                      <a:prstDash val="solid"/>
                      <a:round/>
                      <a:headEnd type="none" w="med" len="med"/>
                      <a:tailEnd type="none" w="med" len="med"/>
                    </a:lnL>
                    <a:lnR w="248039" cap="flat" cmpd="sng" algn="ctr">
                      <a:solidFill>
                        <a:srgbClr val="EE2A7B"/>
                      </a:solidFill>
                      <a:prstDash val="solid"/>
                      <a:round/>
                      <a:headEnd type="none" w="med" len="med"/>
                      <a:tailEnd type="none" w="med" len="med"/>
                    </a:lnR>
                    <a:lnT w="248039" cap="flat" cmpd="sng" algn="ctr">
                      <a:solidFill>
                        <a:srgbClr val="FFD501"/>
                      </a:solidFill>
                      <a:prstDash val="solid"/>
                      <a:round/>
                      <a:headEnd type="none" w="med" len="med"/>
                      <a:tailEnd type="none" w="med" len="med"/>
                    </a:lnT>
                    <a:lnB w="248039" cap="flat" cmpd="sng" algn="ctr">
                      <a:solidFill>
                        <a:srgbClr val="EE2A7B"/>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4" name="Group 4"/>
          <p:cNvGrpSpPr/>
          <p:nvPr/>
        </p:nvGrpSpPr>
        <p:grpSpPr>
          <a:xfrm>
            <a:off x="12845375" y="2540685"/>
            <a:ext cx="1757581" cy="175758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57175" cap="sq">
              <a:solidFill>
                <a:srgbClr val="FFFFFF"/>
              </a:solidFill>
              <a:prstDash val="solid"/>
              <a:miter/>
            </a:ln>
          </p:spPr>
          <p:txBody>
            <a:bodyPr/>
            <a:lstStyle/>
            <a:p>
              <a:endParaRPr lang="en-US"/>
            </a:p>
          </p:txBody>
        </p:sp>
        <p:sp>
          <p:nvSpPr>
            <p:cNvPr id="6" name="TextBox 6"/>
            <p:cNvSpPr txBox="1"/>
            <p:nvPr/>
          </p:nvSpPr>
          <p:spPr>
            <a:xfrm>
              <a:off x="76200" y="-47625"/>
              <a:ext cx="660400" cy="784225"/>
            </a:xfrm>
            <a:prstGeom prst="rect">
              <a:avLst/>
            </a:prstGeom>
          </p:spPr>
          <p:txBody>
            <a:bodyPr lIns="50800" tIns="50800" rIns="50800" bIns="50800" rtlCol="0" anchor="ctr"/>
            <a:lstStyle/>
            <a:p>
              <a:pPr algn="ctr">
                <a:lnSpc>
                  <a:spcPts val="3529"/>
                </a:lnSpc>
              </a:pPr>
              <a:endParaRPr/>
            </a:p>
          </p:txBody>
        </p:sp>
      </p:grpSp>
      <p:sp>
        <p:nvSpPr>
          <p:cNvPr id="7" name="Freeform 7">
            <a:hlinkClick r:id="rId4" action="ppaction://hlinksldjump"/>
          </p:cNvPr>
          <p:cNvSpPr/>
          <p:nvPr/>
        </p:nvSpPr>
        <p:spPr>
          <a:xfrm>
            <a:off x="12924951" y="7319288"/>
            <a:ext cx="1678005" cy="1682210"/>
          </a:xfrm>
          <a:custGeom>
            <a:avLst/>
            <a:gdLst/>
            <a:ahLst/>
            <a:cxnLst/>
            <a:rect l="l" t="t" r="r" b="b"/>
            <a:pathLst>
              <a:path w="1678005" h="1682210">
                <a:moveTo>
                  <a:pt x="0" y="0"/>
                </a:moveTo>
                <a:lnTo>
                  <a:pt x="1678004" y="0"/>
                </a:lnTo>
                <a:lnTo>
                  <a:pt x="1678004" y="1682210"/>
                </a:lnTo>
                <a:lnTo>
                  <a:pt x="0" y="16822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flipH="1" flipV="1">
            <a:off x="14838715" y="6829070"/>
            <a:ext cx="3449285" cy="3457930"/>
          </a:xfrm>
          <a:custGeom>
            <a:avLst/>
            <a:gdLst/>
            <a:ahLst/>
            <a:cxnLst/>
            <a:rect l="l" t="t" r="r" b="b"/>
            <a:pathLst>
              <a:path w="3449285" h="3457930">
                <a:moveTo>
                  <a:pt x="3449285" y="3457930"/>
                </a:moveTo>
                <a:lnTo>
                  <a:pt x="0" y="3457930"/>
                </a:lnTo>
                <a:lnTo>
                  <a:pt x="0" y="0"/>
                </a:lnTo>
                <a:lnTo>
                  <a:pt x="3449285" y="0"/>
                </a:lnTo>
                <a:lnTo>
                  <a:pt x="3449285" y="345793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12146830" y="932294"/>
            <a:ext cx="3154670" cy="537198"/>
          </a:xfrm>
          <a:prstGeom prst="rect">
            <a:avLst/>
          </a:prstGeom>
        </p:spPr>
        <p:txBody>
          <a:bodyPr lIns="0" tIns="0" rIns="0" bIns="0" rtlCol="0" anchor="t">
            <a:spAutoFit/>
          </a:bodyPr>
          <a:lstStyle/>
          <a:p>
            <a:pPr algn="ctr">
              <a:lnSpc>
                <a:spcPts val="3803"/>
              </a:lnSpc>
              <a:spcBef>
                <a:spcPct val="0"/>
              </a:spcBef>
            </a:pPr>
            <a:r>
              <a:rPr lang="en-US" sz="5071" dirty="0">
                <a:solidFill>
                  <a:srgbClr val="EE2A7B"/>
                </a:solidFill>
                <a:latin typeface="Magz Bold Italics"/>
              </a:rPr>
              <a:t>TEAM ONE</a:t>
            </a:r>
          </a:p>
        </p:txBody>
      </p:sp>
      <p:sp>
        <p:nvSpPr>
          <p:cNvPr id="10" name="TextBox 10"/>
          <p:cNvSpPr txBox="1"/>
          <p:nvPr/>
        </p:nvSpPr>
        <p:spPr>
          <a:xfrm>
            <a:off x="12146830" y="5724525"/>
            <a:ext cx="3154670" cy="537198"/>
          </a:xfrm>
          <a:prstGeom prst="rect">
            <a:avLst/>
          </a:prstGeom>
        </p:spPr>
        <p:txBody>
          <a:bodyPr lIns="0" tIns="0" rIns="0" bIns="0" rtlCol="0" anchor="t">
            <a:spAutoFit/>
          </a:bodyPr>
          <a:lstStyle/>
          <a:p>
            <a:pPr algn="ctr">
              <a:lnSpc>
                <a:spcPts val="3803"/>
              </a:lnSpc>
              <a:spcBef>
                <a:spcPct val="0"/>
              </a:spcBef>
            </a:pPr>
            <a:r>
              <a:rPr lang="en-US" sz="5071" dirty="0">
                <a:solidFill>
                  <a:srgbClr val="FFD501"/>
                </a:solidFill>
                <a:latin typeface="Magz Bold Italics"/>
              </a:rPr>
              <a:t>TEAM TWO</a:t>
            </a:r>
          </a:p>
        </p:txBody>
      </p:sp>
      <p:sp>
        <p:nvSpPr>
          <p:cNvPr id="11" name="AutoShape 11"/>
          <p:cNvSpPr/>
          <p:nvPr/>
        </p:nvSpPr>
        <p:spPr>
          <a:xfrm>
            <a:off x="11527260" y="5105400"/>
            <a:ext cx="4418782" cy="0"/>
          </a:xfrm>
          <a:prstGeom prst="line">
            <a:avLst/>
          </a:prstGeom>
          <a:ln w="38100" cap="flat">
            <a:solidFill>
              <a:srgbClr val="FFFFFF"/>
            </a:solidFill>
            <a:prstDash val="sysDash"/>
            <a:headEnd type="none" w="sm" len="sm"/>
            <a:tailEnd type="none" w="sm" len="sm"/>
          </a:ln>
        </p:spPr>
        <p:txBody>
          <a:bodyPr/>
          <a:lstStyle/>
          <a:p>
            <a:endParaRPr lang="en-US"/>
          </a:p>
        </p:txBody>
      </p:sp>
      <p:sp>
        <p:nvSpPr>
          <p:cNvPr id="12" name="Freeform 12"/>
          <p:cNvSpPr/>
          <p:nvPr/>
        </p:nvSpPr>
        <p:spPr>
          <a:xfrm flipH="1">
            <a:off x="14838715" y="-38455"/>
            <a:ext cx="3449285" cy="3457930"/>
          </a:xfrm>
          <a:custGeom>
            <a:avLst/>
            <a:gdLst/>
            <a:ahLst/>
            <a:cxnLst/>
            <a:rect l="l" t="t" r="r" b="b"/>
            <a:pathLst>
              <a:path w="3449285" h="3457930">
                <a:moveTo>
                  <a:pt x="3449285" y="0"/>
                </a:moveTo>
                <a:lnTo>
                  <a:pt x="0" y="0"/>
                </a:lnTo>
                <a:lnTo>
                  <a:pt x="0" y="3457930"/>
                </a:lnTo>
                <a:lnTo>
                  <a:pt x="3449285" y="3457930"/>
                </a:lnTo>
                <a:lnTo>
                  <a:pt x="344928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Rectangle 12">
            <a:hlinkClick r:id="rId11" action="ppaction://hlinksldjump"/>
            <a:extLst>
              <a:ext uri="{FF2B5EF4-FFF2-40B4-BE49-F238E27FC236}">
                <a16:creationId xmlns:a16="http://schemas.microsoft.com/office/drawing/2014/main" id="{C5E98F80-F86F-7539-4CBE-F0B17FC9F067}"/>
              </a:ext>
            </a:extLst>
          </p:cNvPr>
          <p:cNvSpPr/>
          <p:nvPr/>
        </p:nvSpPr>
        <p:spPr>
          <a:xfrm>
            <a:off x="2057400" y="1438766"/>
            <a:ext cx="686406"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1</a:t>
            </a:r>
          </a:p>
        </p:txBody>
      </p:sp>
      <p:sp>
        <p:nvSpPr>
          <p:cNvPr id="14" name="Rectangle 13">
            <a:hlinkClick r:id="rId12" action="ppaction://hlinksldjump"/>
            <a:extLst>
              <a:ext uri="{FF2B5EF4-FFF2-40B4-BE49-F238E27FC236}">
                <a16:creationId xmlns:a16="http://schemas.microsoft.com/office/drawing/2014/main" id="{934C161A-FEEF-E9B7-3F06-F53F6A863163}"/>
              </a:ext>
            </a:extLst>
          </p:cNvPr>
          <p:cNvSpPr/>
          <p:nvPr/>
        </p:nvSpPr>
        <p:spPr>
          <a:xfrm>
            <a:off x="5321896" y="1469492"/>
            <a:ext cx="934872"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2</a:t>
            </a:r>
          </a:p>
        </p:txBody>
      </p:sp>
      <p:sp>
        <p:nvSpPr>
          <p:cNvPr id="15" name="Rectangle 14">
            <a:hlinkClick r:id="rId13" action="ppaction://hlinksldjump"/>
            <a:extLst>
              <a:ext uri="{FF2B5EF4-FFF2-40B4-BE49-F238E27FC236}">
                <a16:creationId xmlns:a16="http://schemas.microsoft.com/office/drawing/2014/main" id="{294A4D2D-B600-7887-CA21-F25F19B35D25}"/>
              </a:ext>
            </a:extLst>
          </p:cNvPr>
          <p:cNvSpPr/>
          <p:nvPr/>
        </p:nvSpPr>
        <p:spPr>
          <a:xfrm>
            <a:off x="8638767" y="1469492"/>
            <a:ext cx="934872"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3</a:t>
            </a:r>
          </a:p>
        </p:txBody>
      </p:sp>
      <p:sp>
        <p:nvSpPr>
          <p:cNvPr id="16" name="Rectangle 15">
            <a:hlinkClick r:id="rId14" action="ppaction://hlinksldjump"/>
            <a:extLst>
              <a:ext uri="{FF2B5EF4-FFF2-40B4-BE49-F238E27FC236}">
                <a16:creationId xmlns:a16="http://schemas.microsoft.com/office/drawing/2014/main" id="{678F6DB9-A573-65FE-E940-58B7DE8931FA}"/>
              </a:ext>
            </a:extLst>
          </p:cNvPr>
          <p:cNvSpPr/>
          <p:nvPr/>
        </p:nvSpPr>
        <p:spPr>
          <a:xfrm>
            <a:off x="1884941" y="3956696"/>
            <a:ext cx="914033"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4</a:t>
            </a:r>
          </a:p>
        </p:txBody>
      </p:sp>
      <p:sp>
        <p:nvSpPr>
          <p:cNvPr id="17" name="Rectangle 16">
            <a:hlinkClick r:id="rId15" action="ppaction://hlinksldjump"/>
            <a:extLst>
              <a:ext uri="{FF2B5EF4-FFF2-40B4-BE49-F238E27FC236}">
                <a16:creationId xmlns:a16="http://schemas.microsoft.com/office/drawing/2014/main" id="{AB29EE25-1203-6D14-6763-6391229FE0C3}"/>
              </a:ext>
            </a:extLst>
          </p:cNvPr>
          <p:cNvSpPr/>
          <p:nvPr/>
        </p:nvSpPr>
        <p:spPr>
          <a:xfrm>
            <a:off x="5369986" y="3971445"/>
            <a:ext cx="838692"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5</a:t>
            </a:r>
          </a:p>
        </p:txBody>
      </p:sp>
      <p:sp>
        <p:nvSpPr>
          <p:cNvPr id="18" name="Rectangle 17">
            <a:hlinkClick r:id="rId16" action="ppaction://hlinksldjump"/>
            <a:extLst>
              <a:ext uri="{FF2B5EF4-FFF2-40B4-BE49-F238E27FC236}">
                <a16:creationId xmlns:a16="http://schemas.microsoft.com/office/drawing/2014/main" id="{065EED46-C2A2-B0B6-ACC9-C38814F8080F}"/>
              </a:ext>
            </a:extLst>
          </p:cNvPr>
          <p:cNvSpPr/>
          <p:nvPr/>
        </p:nvSpPr>
        <p:spPr>
          <a:xfrm>
            <a:off x="8554628" y="3945638"/>
            <a:ext cx="875561"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6</a:t>
            </a:r>
          </a:p>
        </p:txBody>
      </p:sp>
      <p:sp>
        <p:nvSpPr>
          <p:cNvPr id="19" name="Rectangle 18">
            <a:hlinkClick r:id="rId17" action="ppaction://hlinksldjump"/>
            <a:extLst>
              <a:ext uri="{FF2B5EF4-FFF2-40B4-BE49-F238E27FC236}">
                <a16:creationId xmlns:a16="http://schemas.microsoft.com/office/drawing/2014/main" id="{D90C064F-FC95-1463-ACEB-75B91FEBE93E}"/>
              </a:ext>
            </a:extLst>
          </p:cNvPr>
          <p:cNvSpPr/>
          <p:nvPr/>
        </p:nvSpPr>
        <p:spPr>
          <a:xfrm>
            <a:off x="1903375" y="6534458"/>
            <a:ext cx="877164"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7</a:t>
            </a:r>
          </a:p>
        </p:txBody>
      </p:sp>
      <p:sp>
        <p:nvSpPr>
          <p:cNvPr id="20" name="Rectangle 19">
            <a:hlinkClick r:id="rId18" action="ppaction://hlinksldjump"/>
            <a:extLst>
              <a:ext uri="{FF2B5EF4-FFF2-40B4-BE49-F238E27FC236}">
                <a16:creationId xmlns:a16="http://schemas.microsoft.com/office/drawing/2014/main" id="{395BF567-2609-89B7-64D6-15A0573AF23D}"/>
              </a:ext>
            </a:extLst>
          </p:cNvPr>
          <p:cNvSpPr/>
          <p:nvPr/>
        </p:nvSpPr>
        <p:spPr>
          <a:xfrm>
            <a:off x="5296196" y="6473398"/>
            <a:ext cx="902812"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8</a:t>
            </a:r>
          </a:p>
        </p:txBody>
      </p:sp>
      <p:sp>
        <p:nvSpPr>
          <p:cNvPr id="21" name="Rectangle 20">
            <a:hlinkClick r:id="rId19" action="ppaction://hlinksldjump"/>
            <a:extLst>
              <a:ext uri="{FF2B5EF4-FFF2-40B4-BE49-F238E27FC236}">
                <a16:creationId xmlns:a16="http://schemas.microsoft.com/office/drawing/2014/main" id="{86998A1B-BB87-4A1F-259A-5BF46F87B187}"/>
              </a:ext>
            </a:extLst>
          </p:cNvPr>
          <p:cNvSpPr/>
          <p:nvPr/>
        </p:nvSpPr>
        <p:spPr>
          <a:xfrm>
            <a:off x="8554628" y="6503735"/>
            <a:ext cx="875561"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9</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a:hlinkClick r:id="rId9" action="ppaction://hlinksldjump"/>
          </p:cNvPr>
          <p:cNvSpPr/>
          <p:nvPr/>
        </p:nvSpPr>
        <p:spPr>
          <a:xfrm>
            <a:off x="1981200" y="3278182"/>
            <a:ext cx="135636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TextBox 11">
            <a:extLst>
              <a:ext uri="{FF2B5EF4-FFF2-40B4-BE49-F238E27FC236}">
                <a16:creationId xmlns:a16="http://schemas.microsoft.com/office/drawing/2014/main" id="{730945D5-2FFF-392C-E600-F74EF354F71F}"/>
              </a:ext>
            </a:extLst>
          </p:cNvPr>
          <p:cNvSpPr txBox="1"/>
          <p:nvPr/>
        </p:nvSpPr>
        <p:spPr>
          <a:xfrm>
            <a:off x="3729537" y="3543300"/>
            <a:ext cx="10439400" cy="4062651"/>
          </a:xfrm>
          <a:prstGeom prst="rect">
            <a:avLst/>
          </a:prstGeom>
        </p:spPr>
        <p:txBody>
          <a:bodyPr wrap="square" lIns="0" tIns="0" rIns="0" bIns="0" rtlCol="0" anchor="t">
            <a:spAutoFit/>
          </a:bodyPr>
          <a:lstStyle/>
          <a:p>
            <a:pPr algn="ctr">
              <a:spcBef>
                <a:spcPct val="0"/>
              </a:spcBef>
            </a:pPr>
            <a:r>
              <a:rPr lang="en-US" sz="8800" dirty="0">
                <a:latin typeface="Magz Bold Italics"/>
              </a:rPr>
              <a:t>Work in pairs. </a:t>
            </a:r>
          </a:p>
          <a:p>
            <a:pPr algn="ctr">
              <a:spcBef>
                <a:spcPct val="0"/>
              </a:spcBef>
            </a:pPr>
            <a:r>
              <a:rPr lang="en-US" sz="8800" dirty="0">
                <a:latin typeface="Magz Bold Italics"/>
              </a:rPr>
              <a:t>Open your books. Point and say. </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a:hlinkClick r:id="rId9" action="ppaction://hlinksldjump"/>
          </p:cNvPr>
          <p:cNvSpPr/>
          <p:nvPr/>
        </p:nvSpPr>
        <p:spPr>
          <a:xfrm>
            <a:off x="1981200" y="3278182"/>
            <a:ext cx="135636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id="{797459EA-7E27-E89E-9E74-F2D5E35E5062}"/>
              </a:ext>
            </a:extLst>
          </p:cNvPr>
          <p:cNvSpPr txBox="1"/>
          <p:nvPr/>
        </p:nvSpPr>
        <p:spPr>
          <a:xfrm>
            <a:off x="2751297" y="3789283"/>
            <a:ext cx="12196263" cy="2708434"/>
          </a:xfrm>
          <a:prstGeom prst="rect">
            <a:avLst/>
          </a:prstGeom>
        </p:spPr>
        <p:txBody>
          <a:bodyPr wrap="square" lIns="0" tIns="0" rIns="0" bIns="0" rtlCol="0" anchor="t">
            <a:spAutoFit/>
          </a:bodyPr>
          <a:lstStyle/>
          <a:p>
            <a:pPr algn="ctr">
              <a:spcBef>
                <a:spcPct val="0"/>
              </a:spcBef>
            </a:pPr>
            <a:r>
              <a:rPr lang="en-US" sz="8800" dirty="0">
                <a:latin typeface="Magz Bold Italics"/>
              </a:rPr>
              <a:t>Work in groups.</a:t>
            </a:r>
          </a:p>
          <a:p>
            <a:pPr algn="ctr">
              <a:spcBef>
                <a:spcPct val="0"/>
              </a:spcBef>
            </a:pPr>
            <a:r>
              <a:rPr lang="en-US" sz="8800" dirty="0">
                <a:latin typeface="Magz Bold Italics"/>
              </a:rPr>
              <a:t>Sing back to school song. </a:t>
            </a:r>
          </a:p>
        </p:txBody>
      </p:sp>
    </p:spTree>
    <p:extLst>
      <p:ext uri="{BB962C8B-B14F-4D97-AF65-F5344CB8AC3E}">
        <p14:creationId xmlns:p14="http://schemas.microsoft.com/office/powerpoint/2010/main" val="174709952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a:hlinkClick r:id="rId9" action="ppaction://hlinksldjump"/>
          </p:cNvPr>
          <p:cNvSpPr/>
          <p:nvPr/>
        </p:nvSpPr>
        <p:spPr>
          <a:xfrm>
            <a:off x="1143000" y="3278182"/>
            <a:ext cx="149352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id="{797459EA-7E27-E89E-9E74-F2D5E35E5062}"/>
              </a:ext>
            </a:extLst>
          </p:cNvPr>
          <p:cNvSpPr txBox="1"/>
          <p:nvPr/>
        </p:nvSpPr>
        <p:spPr>
          <a:xfrm>
            <a:off x="2783252" y="4270243"/>
            <a:ext cx="12196263" cy="2708434"/>
          </a:xfrm>
          <a:prstGeom prst="rect">
            <a:avLst/>
          </a:prstGeom>
        </p:spPr>
        <p:txBody>
          <a:bodyPr wrap="square" lIns="0" tIns="0" rIns="0" bIns="0" rtlCol="0" anchor="t">
            <a:spAutoFit/>
          </a:bodyPr>
          <a:lstStyle/>
          <a:p>
            <a:pPr algn="ctr">
              <a:spcBef>
                <a:spcPct val="0"/>
              </a:spcBef>
            </a:pPr>
            <a:r>
              <a:rPr lang="en-US" sz="8800" dirty="0">
                <a:latin typeface="Magz Bold Italics"/>
              </a:rPr>
              <a:t>Open your book to page 9.</a:t>
            </a:r>
          </a:p>
          <a:p>
            <a:pPr algn="ctr">
              <a:spcBef>
                <a:spcPct val="0"/>
              </a:spcBef>
            </a:pPr>
            <a:r>
              <a:rPr lang="en-US" sz="8800" dirty="0">
                <a:latin typeface="Magz Bold Italics"/>
              </a:rPr>
              <a:t>Do Exercise 2.</a:t>
            </a:r>
          </a:p>
        </p:txBody>
      </p:sp>
    </p:spTree>
    <p:extLst>
      <p:ext uri="{BB962C8B-B14F-4D97-AF65-F5344CB8AC3E}">
        <p14:creationId xmlns:p14="http://schemas.microsoft.com/office/powerpoint/2010/main" val="193836236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a:hlinkClick r:id="rId9" action="ppaction://hlinksldjump"/>
          </p:cNvPr>
          <p:cNvSpPr/>
          <p:nvPr/>
        </p:nvSpPr>
        <p:spPr>
          <a:xfrm>
            <a:off x="1143000" y="3278182"/>
            <a:ext cx="149352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id="{797459EA-7E27-E89E-9E74-F2D5E35E5062}"/>
              </a:ext>
            </a:extLst>
          </p:cNvPr>
          <p:cNvSpPr txBox="1"/>
          <p:nvPr/>
        </p:nvSpPr>
        <p:spPr>
          <a:xfrm>
            <a:off x="2783252" y="4270243"/>
            <a:ext cx="12196263" cy="2708434"/>
          </a:xfrm>
          <a:prstGeom prst="rect">
            <a:avLst/>
          </a:prstGeom>
        </p:spPr>
        <p:txBody>
          <a:bodyPr wrap="square" lIns="0" tIns="0" rIns="0" bIns="0" rtlCol="0" anchor="t">
            <a:spAutoFit/>
          </a:bodyPr>
          <a:lstStyle/>
          <a:p>
            <a:pPr algn="ctr">
              <a:spcBef>
                <a:spcPct val="0"/>
              </a:spcBef>
            </a:pPr>
            <a:r>
              <a:rPr lang="en-US" sz="8800" dirty="0">
                <a:latin typeface="Magz Bold Italics"/>
              </a:rPr>
              <a:t>Go to the board.</a:t>
            </a:r>
          </a:p>
          <a:p>
            <a:pPr algn="ctr">
              <a:spcBef>
                <a:spcPct val="0"/>
              </a:spcBef>
            </a:pPr>
            <a:r>
              <a:rPr lang="en-US" sz="8800" dirty="0">
                <a:latin typeface="Magz Bold Italics"/>
              </a:rPr>
              <a:t>Slap the correct picture.</a:t>
            </a:r>
          </a:p>
        </p:txBody>
      </p:sp>
    </p:spTree>
    <p:extLst>
      <p:ext uri="{BB962C8B-B14F-4D97-AF65-F5344CB8AC3E}">
        <p14:creationId xmlns:p14="http://schemas.microsoft.com/office/powerpoint/2010/main" val="323922892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a:hlinkClick r:id="rId9" action="ppaction://hlinksldjump"/>
          </p:cNvPr>
          <p:cNvSpPr/>
          <p:nvPr/>
        </p:nvSpPr>
        <p:spPr>
          <a:xfrm>
            <a:off x="1143000" y="3278182"/>
            <a:ext cx="149352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id="{797459EA-7E27-E89E-9E74-F2D5E35E5062}"/>
              </a:ext>
            </a:extLst>
          </p:cNvPr>
          <p:cNvSpPr txBox="1"/>
          <p:nvPr/>
        </p:nvSpPr>
        <p:spPr>
          <a:xfrm>
            <a:off x="2851105" y="4152900"/>
            <a:ext cx="12196263" cy="2708434"/>
          </a:xfrm>
          <a:prstGeom prst="rect">
            <a:avLst/>
          </a:prstGeom>
        </p:spPr>
        <p:txBody>
          <a:bodyPr wrap="square" lIns="0" tIns="0" rIns="0" bIns="0" rtlCol="0" anchor="t">
            <a:spAutoFit/>
          </a:bodyPr>
          <a:lstStyle/>
          <a:p>
            <a:pPr algn="ctr">
              <a:spcBef>
                <a:spcPct val="0"/>
              </a:spcBef>
            </a:pPr>
            <a:r>
              <a:rPr lang="en-US" sz="8800" dirty="0">
                <a:latin typeface="Magz Bold Italics"/>
              </a:rPr>
              <a:t>Please be quiet!</a:t>
            </a:r>
          </a:p>
          <a:p>
            <a:pPr algn="ctr">
              <a:spcBef>
                <a:spcPct val="0"/>
              </a:spcBef>
            </a:pPr>
            <a:r>
              <a:rPr lang="en-US" sz="8800" dirty="0">
                <a:latin typeface="Magz Bold Italics"/>
              </a:rPr>
              <a:t>Listen carefully.</a:t>
            </a:r>
          </a:p>
        </p:txBody>
      </p:sp>
    </p:spTree>
    <p:extLst>
      <p:ext uri="{BB962C8B-B14F-4D97-AF65-F5344CB8AC3E}">
        <p14:creationId xmlns:p14="http://schemas.microsoft.com/office/powerpoint/2010/main" val="219104547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a:hlinkClick r:id="rId9" action="ppaction://hlinksldjump"/>
          </p:cNvPr>
          <p:cNvSpPr/>
          <p:nvPr/>
        </p:nvSpPr>
        <p:spPr>
          <a:xfrm>
            <a:off x="1143000" y="3278182"/>
            <a:ext cx="149352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id="{797459EA-7E27-E89E-9E74-F2D5E35E5062}"/>
              </a:ext>
            </a:extLst>
          </p:cNvPr>
          <p:cNvSpPr txBox="1"/>
          <p:nvPr/>
        </p:nvSpPr>
        <p:spPr>
          <a:xfrm>
            <a:off x="2783252" y="4711743"/>
            <a:ext cx="12196263" cy="1354217"/>
          </a:xfrm>
          <a:prstGeom prst="rect">
            <a:avLst/>
          </a:prstGeom>
        </p:spPr>
        <p:txBody>
          <a:bodyPr wrap="square" lIns="0" tIns="0" rIns="0" bIns="0" rtlCol="0" anchor="t">
            <a:spAutoFit/>
          </a:bodyPr>
          <a:lstStyle/>
          <a:p>
            <a:pPr algn="ctr">
              <a:spcBef>
                <a:spcPct val="0"/>
              </a:spcBef>
            </a:pPr>
            <a:r>
              <a:rPr lang="en-US" sz="8800" dirty="0">
                <a:latin typeface="Magz Bold Italics"/>
              </a:rPr>
              <a:t>Make a groups of five.</a:t>
            </a:r>
          </a:p>
        </p:txBody>
      </p:sp>
    </p:spTree>
    <p:extLst>
      <p:ext uri="{BB962C8B-B14F-4D97-AF65-F5344CB8AC3E}">
        <p14:creationId xmlns:p14="http://schemas.microsoft.com/office/powerpoint/2010/main" val="164221507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254BE59-EB9F-B70B-6C82-00A6108352C2}"/>
              </a:ext>
            </a:extLst>
          </p:cNvPr>
          <p:cNvPicPr>
            <a:picLocks noChangeAspect="1"/>
          </p:cNvPicPr>
          <p:nvPr/>
        </p:nvPicPr>
        <p:blipFill>
          <a:blip r:embed="rId3"/>
          <a:stretch>
            <a:fillRect/>
          </a:stretch>
        </p:blipFill>
        <p:spPr>
          <a:xfrm>
            <a:off x="837" y="-69888"/>
            <a:ext cx="18287163" cy="10395831"/>
          </a:xfrm>
          <a:prstGeom prst="rect">
            <a:avLst/>
          </a:prstGeom>
        </p:spPr>
      </p:pic>
      <p:sp>
        <p:nvSpPr>
          <p:cNvPr id="5" name="Freeform 5"/>
          <p:cNvSpPr/>
          <p:nvPr/>
        </p:nvSpPr>
        <p:spPr>
          <a:xfrm rot="110695">
            <a:off x="10919630" y="2724670"/>
            <a:ext cx="6048475" cy="4611962"/>
          </a:xfrm>
          <a:custGeom>
            <a:avLst/>
            <a:gdLst/>
            <a:ahLst/>
            <a:cxnLst/>
            <a:rect l="l" t="t" r="r" b="b"/>
            <a:pathLst>
              <a:path w="6048475" h="4611962">
                <a:moveTo>
                  <a:pt x="0" y="0"/>
                </a:moveTo>
                <a:lnTo>
                  <a:pt x="6048475" y="0"/>
                </a:lnTo>
                <a:lnTo>
                  <a:pt x="6048475" y="4611962"/>
                </a:lnTo>
                <a:lnTo>
                  <a:pt x="0" y="46119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rot="-151064">
            <a:off x="564965" y="3796197"/>
            <a:ext cx="10174465" cy="3975447"/>
          </a:xfrm>
          <a:prstGeom prst="rect">
            <a:avLst/>
          </a:prstGeom>
        </p:spPr>
        <p:txBody>
          <a:bodyPr wrap="square" lIns="0" tIns="0" rIns="0" bIns="0" rtlCol="0" anchor="t">
            <a:spAutoFit/>
          </a:bodyPr>
          <a:lstStyle/>
          <a:p>
            <a:pPr algn="ctr">
              <a:lnSpc>
                <a:spcPts val="15476"/>
              </a:lnSpc>
            </a:pPr>
            <a:r>
              <a:rPr lang="en-US" sz="16464" dirty="0">
                <a:solidFill>
                  <a:srgbClr val="FFFFFF"/>
                </a:solidFill>
                <a:latin typeface="Fredoka One" panose="02000000000000000000" pitchFamily="2" charset="0"/>
              </a:rPr>
              <a:t>Yes or No </a:t>
            </a:r>
          </a:p>
          <a:p>
            <a:pPr algn="ctr">
              <a:lnSpc>
                <a:spcPts val="15476"/>
              </a:lnSpc>
            </a:pPr>
            <a:r>
              <a:rPr lang="en-US" sz="16464" dirty="0">
                <a:solidFill>
                  <a:srgbClr val="FFFFFF"/>
                </a:solidFill>
                <a:latin typeface="Fredoka One" panose="02000000000000000000" pitchFamily="2" charset="0"/>
              </a:rPr>
              <a:t>Game</a:t>
            </a:r>
          </a:p>
        </p:txBody>
      </p:sp>
      <p:sp>
        <p:nvSpPr>
          <p:cNvPr id="7" name="Freeform 7"/>
          <p:cNvSpPr/>
          <p:nvPr/>
        </p:nvSpPr>
        <p:spPr>
          <a:xfrm rot="-83564">
            <a:off x="11808023" y="8085599"/>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551428">
            <a:off x="-6608975" y="-155487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5898102" y="1594550"/>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312049">
            <a:off x="7488313" y="8510799"/>
            <a:ext cx="1638902" cy="444787"/>
          </a:xfrm>
          <a:custGeom>
            <a:avLst/>
            <a:gdLst/>
            <a:ahLst/>
            <a:cxnLst/>
            <a:rect l="l" t="t" r="r" b="b"/>
            <a:pathLst>
              <a:path w="1638902" h="444787">
                <a:moveTo>
                  <a:pt x="0" y="0"/>
                </a:moveTo>
                <a:lnTo>
                  <a:pt x="1638901" y="0"/>
                </a:lnTo>
                <a:lnTo>
                  <a:pt x="1638901" y="444788"/>
                </a:lnTo>
                <a:lnTo>
                  <a:pt x="0" y="4447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1919623">
            <a:off x="9162656" y="1459933"/>
            <a:ext cx="1428282" cy="1540304"/>
          </a:xfrm>
          <a:custGeom>
            <a:avLst/>
            <a:gdLst/>
            <a:ahLst/>
            <a:cxnLst/>
            <a:rect l="l" t="t" r="r" b="b"/>
            <a:pathLst>
              <a:path w="1428282" h="1540304">
                <a:moveTo>
                  <a:pt x="0" y="0"/>
                </a:moveTo>
                <a:lnTo>
                  <a:pt x="1428282" y="0"/>
                </a:lnTo>
                <a:lnTo>
                  <a:pt x="1428282" y="1540303"/>
                </a:lnTo>
                <a:lnTo>
                  <a:pt x="0" y="15403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happy-logoversion-3-13398.wav"/>
          </p:stSnd>
        </p:sndAc>
      </p:transition>
    </mc:Choice>
    <mc:Fallback xmlns="">
      <p:transition spd="slow">
        <p:random/>
        <p:sndAc>
          <p:stSnd>
            <p:snd r:embed="rId12" name="happy-logoversion-3-13398.wav"/>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a:hlinkClick r:id="rId9" action="ppaction://hlinksldjump"/>
          </p:cNvPr>
          <p:cNvSpPr/>
          <p:nvPr/>
        </p:nvSpPr>
        <p:spPr>
          <a:xfrm>
            <a:off x="1143000" y="3278182"/>
            <a:ext cx="149352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id="{797459EA-7E27-E89E-9E74-F2D5E35E5062}"/>
              </a:ext>
            </a:extLst>
          </p:cNvPr>
          <p:cNvSpPr txBox="1"/>
          <p:nvPr/>
        </p:nvSpPr>
        <p:spPr>
          <a:xfrm>
            <a:off x="2783252" y="4152900"/>
            <a:ext cx="12196263" cy="2708434"/>
          </a:xfrm>
          <a:prstGeom prst="rect">
            <a:avLst/>
          </a:prstGeom>
        </p:spPr>
        <p:txBody>
          <a:bodyPr wrap="square" lIns="0" tIns="0" rIns="0" bIns="0" rtlCol="0" anchor="t">
            <a:spAutoFit/>
          </a:bodyPr>
          <a:lstStyle/>
          <a:p>
            <a:pPr algn="ctr">
              <a:spcBef>
                <a:spcPct val="0"/>
              </a:spcBef>
            </a:pPr>
            <a:r>
              <a:rPr lang="en-US" sz="8800" dirty="0">
                <a:latin typeface="Magz Bold Italics"/>
              </a:rPr>
              <a:t>Clap your hands </a:t>
            </a:r>
          </a:p>
          <a:p>
            <a:pPr algn="ctr">
              <a:spcBef>
                <a:spcPct val="0"/>
              </a:spcBef>
            </a:pPr>
            <a:r>
              <a:rPr lang="en-US" sz="8800" dirty="0">
                <a:latin typeface="Magz Bold Italics"/>
              </a:rPr>
              <a:t>three times.</a:t>
            </a:r>
          </a:p>
        </p:txBody>
      </p:sp>
    </p:spTree>
    <p:extLst>
      <p:ext uri="{BB962C8B-B14F-4D97-AF65-F5344CB8AC3E}">
        <p14:creationId xmlns:p14="http://schemas.microsoft.com/office/powerpoint/2010/main" val="65728426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a:hlinkClick r:id="rId9" action="ppaction://hlinksldjump"/>
          </p:cNvPr>
          <p:cNvSpPr/>
          <p:nvPr/>
        </p:nvSpPr>
        <p:spPr>
          <a:xfrm>
            <a:off x="1143000" y="3278182"/>
            <a:ext cx="149352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id="{797459EA-7E27-E89E-9E74-F2D5E35E5062}"/>
              </a:ext>
            </a:extLst>
          </p:cNvPr>
          <p:cNvSpPr txBox="1"/>
          <p:nvPr/>
        </p:nvSpPr>
        <p:spPr>
          <a:xfrm>
            <a:off x="1458250" y="4075176"/>
            <a:ext cx="14827295" cy="2462213"/>
          </a:xfrm>
          <a:prstGeom prst="rect">
            <a:avLst/>
          </a:prstGeom>
        </p:spPr>
        <p:txBody>
          <a:bodyPr wrap="square" lIns="0" tIns="0" rIns="0" bIns="0" rtlCol="0" anchor="t">
            <a:spAutoFit/>
          </a:bodyPr>
          <a:lstStyle/>
          <a:p>
            <a:pPr algn="ctr">
              <a:spcBef>
                <a:spcPct val="0"/>
              </a:spcBef>
            </a:pPr>
            <a:r>
              <a:rPr lang="en-US" sz="8000" dirty="0">
                <a:latin typeface="Magz Bold Italics"/>
              </a:rPr>
              <a:t>Pass the ball to </a:t>
            </a:r>
          </a:p>
          <a:p>
            <a:pPr algn="ctr">
              <a:spcBef>
                <a:spcPct val="0"/>
              </a:spcBef>
            </a:pPr>
            <a:r>
              <a:rPr lang="en-US" sz="8000" dirty="0">
                <a:latin typeface="Magz Bold Italics"/>
              </a:rPr>
              <a:t>your friends sitting next to you.</a:t>
            </a:r>
          </a:p>
        </p:txBody>
      </p:sp>
    </p:spTree>
    <p:extLst>
      <p:ext uri="{BB962C8B-B14F-4D97-AF65-F5344CB8AC3E}">
        <p14:creationId xmlns:p14="http://schemas.microsoft.com/office/powerpoint/2010/main" val="245711688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a:hlinkClick r:id="rId9" action="ppaction://hlinksldjump"/>
          </p:cNvPr>
          <p:cNvSpPr/>
          <p:nvPr/>
        </p:nvSpPr>
        <p:spPr>
          <a:xfrm>
            <a:off x="1143000" y="3278182"/>
            <a:ext cx="149352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id="{797459EA-7E27-E89E-9E74-F2D5E35E5062}"/>
              </a:ext>
            </a:extLst>
          </p:cNvPr>
          <p:cNvSpPr txBox="1"/>
          <p:nvPr/>
        </p:nvSpPr>
        <p:spPr>
          <a:xfrm>
            <a:off x="2585354" y="4078210"/>
            <a:ext cx="12196263" cy="2708434"/>
          </a:xfrm>
          <a:prstGeom prst="rect">
            <a:avLst/>
          </a:prstGeom>
        </p:spPr>
        <p:txBody>
          <a:bodyPr wrap="square" lIns="0" tIns="0" rIns="0" bIns="0" rtlCol="0" anchor="t">
            <a:spAutoFit/>
          </a:bodyPr>
          <a:lstStyle/>
          <a:p>
            <a:pPr algn="ctr">
              <a:spcBef>
                <a:spcPct val="0"/>
              </a:spcBef>
            </a:pPr>
            <a:r>
              <a:rPr lang="en-US" sz="8800" dirty="0">
                <a:latin typeface="Magz Bold Italics"/>
              </a:rPr>
              <a:t>Read this sentence aloud</a:t>
            </a:r>
          </a:p>
          <a:p>
            <a:pPr algn="ctr">
              <a:spcBef>
                <a:spcPct val="0"/>
              </a:spcBef>
            </a:pPr>
            <a:r>
              <a:rPr lang="en-US" sz="8800" i="1" dirty="0">
                <a:latin typeface="Magz Bold Italics"/>
              </a:rPr>
              <a:t>I am happy today.</a:t>
            </a:r>
          </a:p>
        </p:txBody>
      </p:sp>
    </p:spTree>
    <p:extLst>
      <p:ext uri="{BB962C8B-B14F-4D97-AF65-F5344CB8AC3E}">
        <p14:creationId xmlns:p14="http://schemas.microsoft.com/office/powerpoint/2010/main" val="78840222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1731644" y="600075"/>
            <a:ext cx="14824712" cy="2103016"/>
          </a:xfrm>
          <a:prstGeom prst="rect">
            <a:avLst/>
          </a:prstGeom>
        </p:spPr>
        <p:txBody>
          <a:bodyPr lIns="0" tIns="0" rIns="0" bIns="0" rtlCol="0" anchor="t">
            <a:spAutoFit/>
          </a:bodyPr>
          <a:lstStyle/>
          <a:p>
            <a:pPr algn="ctr">
              <a:lnSpc>
                <a:spcPts val="13348"/>
              </a:lnSpc>
              <a:spcBef>
                <a:spcPct val="0"/>
              </a:spcBef>
            </a:pPr>
            <a:r>
              <a:rPr lang="en-US" sz="17798">
                <a:solidFill>
                  <a:srgbClr val="27AAE1"/>
                </a:solidFill>
                <a:latin typeface="Magz Bold Italics"/>
              </a:rPr>
              <a:t>SCOREBOARD</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958889" y="4265021"/>
            <a:ext cx="6957867" cy="5363214"/>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9371244" y="4265021"/>
            <a:ext cx="6957867" cy="5363214"/>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2865524" y="4701380"/>
            <a:ext cx="2246215" cy="1673430"/>
          </a:xfrm>
          <a:custGeom>
            <a:avLst/>
            <a:gdLst/>
            <a:ahLst/>
            <a:cxnLst/>
            <a:rect l="l" t="t" r="r" b="b"/>
            <a:pathLst>
              <a:path w="2246215" h="1673430">
                <a:moveTo>
                  <a:pt x="0" y="0"/>
                </a:moveTo>
                <a:lnTo>
                  <a:pt x="2246215" y="0"/>
                </a:lnTo>
                <a:lnTo>
                  <a:pt x="2246215" y="1673430"/>
                </a:lnTo>
                <a:lnTo>
                  <a:pt x="0" y="16734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TextBox 11"/>
          <p:cNvSpPr txBox="1"/>
          <p:nvPr/>
        </p:nvSpPr>
        <p:spPr>
          <a:xfrm>
            <a:off x="3988631" y="2865016"/>
            <a:ext cx="2898381" cy="537198"/>
          </a:xfrm>
          <a:prstGeom prst="rect">
            <a:avLst/>
          </a:prstGeom>
        </p:spPr>
        <p:txBody>
          <a:bodyPr lIns="0" tIns="0" rIns="0" bIns="0" rtlCol="0" anchor="t">
            <a:spAutoFit/>
          </a:bodyPr>
          <a:lstStyle/>
          <a:p>
            <a:pPr algn="ctr">
              <a:lnSpc>
                <a:spcPts val="3803"/>
              </a:lnSpc>
              <a:spcBef>
                <a:spcPct val="0"/>
              </a:spcBef>
            </a:pPr>
            <a:r>
              <a:rPr lang="en-US" sz="5071" dirty="0">
                <a:solidFill>
                  <a:srgbClr val="EE2A7B"/>
                </a:solidFill>
                <a:latin typeface="Magz Bold Italics"/>
              </a:rPr>
              <a:t>TEAM ONE</a:t>
            </a:r>
          </a:p>
        </p:txBody>
      </p:sp>
      <p:sp>
        <p:nvSpPr>
          <p:cNvPr id="12" name="TextBox 12"/>
          <p:cNvSpPr txBox="1"/>
          <p:nvPr/>
        </p:nvSpPr>
        <p:spPr>
          <a:xfrm>
            <a:off x="10996437" y="2891010"/>
            <a:ext cx="3707480" cy="537198"/>
          </a:xfrm>
          <a:prstGeom prst="rect">
            <a:avLst/>
          </a:prstGeom>
        </p:spPr>
        <p:txBody>
          <a:bodyPr wrap="square" lIns="0" tIns="0" rIns="0" bIns="0" rtlCol="0" anchor="t">
            <a:spAutoFit/>
          </a:bodyPr>
          <a:lstStyle/>
          <a:p>
            <a:pPr algn="ctr">
              <a:lnSpc>
                <a:spcPts val="3803"/>
              </a:lnSpc>
              <a:spcBef>
                <a:spcPct val="0"/>
              </a:spcBef>
            </a:pPr>
            <a:r>
              <a:rPr lang="en-US" sz="5071" dirty="0">
                <a:solidFill>
                  <a:srgbClr val="FFD501"/>
                </a:solidFill>
                <a:latin typeface="Magz Bold Italics"/>
              </a:rPr>
              <a:t>TEAM TWO</a:t>
            </a:r>
          </a:p>
        </p:txBody>
      </p:sp>
      <p:sp>
        <p:nvSpPr>
          <p:cNvPr id="13" name="Freeform 13"/>
          <p:cNvSpPr/>
          <p:nvPr/>
        </p:nvSpPr>
        <p:spPr>
          <a:xfrm>
            <a:off x="4314715" y="4701380"/>
            <a:ext cx="2246215" cy="1673430"/>
          </a:xfrm>
          <a:custGeom>
            <a:avLst/>
            <a:gdLst/>
            <a:ahLst/>
            <a:cxnLst/>
            <a:rect l="l" t="t" r="r" b="b"/>
            <a:pathLst>
              <a:path w="2246215" h="1673430">
                <a:moveTo>
                  <a:pt x="0" y="0"/>
                </a:moveTo>
                <a:lnTo>
                  <a:pt x="2246214" y="0"/>
                </a:lnTo>
                <a:lnTo>
                  <a:pt x="2246214" y="1673430"/>
                </a:lnTo>
                <a:lnTo>
                  <a:pt x="0" y="16734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a:off x="5763905" y="4701380"/>
            <a:ext cx="2246215" cy="1673430"/>
          </a:xfrm>
          <a:custGeom>
            <a:avLst/>
            <a:gdLst/>
            <a:ahLst/>
            <a:cxnLst/>
            <a:rect l="l" t="t" r="r" b="b"/>
            <a:pathLst>
              <a:path w="2246215" h="1673430">
                <a:moveTo>
                  <a:pt x="0" y="0"/>
                </a:moveTo>
                <a:lnTo>
                  <a:pt x="2246215" y="0"/>
                </a:lnTo>
                <a:lnTo>
                  <a:pt x="2246215" y="1673430"/>
                </a:lnTo>
                <a:lnTo>
                  <a:pt x="0" y="16734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10330571" y="4701380"/>
            <a:ext cx="2246215" cy="1673430"/>
          </a:xfrm>
          <a:custGeom>
            <a:avLst/>
            <a:gdLst/>
            <a:ahLst/>
            <a:cxnLst/>
            <a:rect l="l" t="t" r="r" b="b"/>
            <a:pathLst>
              <a:path w="2246215" h="1673430">
                <a:moveTo>
                  <a:pt x="0" y="0"/>
                </a:moveTo>
                <a:lnTo>
                  <a:pt x="2246215" y="0"/>
                </a:lnTo>
                <a:lnTo>
                  <a:pt x="2246215" y="1673430"/>
                </a:lnTo>
                <a:lnTo>
                  <a:pt x="0" y="16734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409423426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success-fanfare-trumpets-6185.wav"/>
          </p:stSnd>
        </p:sndAc>
      </p:transition>
    </mc:Choice>
    <mc:Fallback xmlns="">
      <p:transition spd="slow">
        <p:random/>
        <p:sndAc>
          <p:stSnd>
            <p:snd r:embed="rId13" name="success-fanfare-trumpets-6185.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BDC4D8B-E663-AE23-8773-3E6EC98EBC73}"/>
              </a:ext>
            </a:extLst>
          </p:cNvPr>
          <p:cNvPicPr>
            <a:picLocks noChangeAspect="1"/>
          </p:cNvPicPr>
          <p:nvPr/>
        </p:nvPicPr>
        <p:blipFill>
          <a:blip r:embed="rId3"/>
          <a:stretch>
            <a:fillRect/>
          </a:stretch>
        </p:blipFill>
        <p:spPr>
          <a:xfrm>
            <a:off x="837" y="-69888"/>
            <a:ext cx="18287163" cy="10395831"/>
          </a:xfrm>
          <a:prstGeom prst="rect">
            <a:avLst/>
          </a:prstGeom>
        </p:spPr>
      </p:pic>
      <p:sp>
        <p:nvSpPr>
          <p:cNvPr id="2" name="TextBox 2"/>
          <p:cNvSpPr txBox="1"/>
          <p:nvPr/>
        </p:nvSpPr>
        <p:spPr>
          <a:xfrm>
            <a:off x="1524000" y="3658056"/>
            <a:ext cx="15240000" cy="3026470"/>
          </a:xfrm>
          <a:prstGeom prst="rect">
            <a:avLst/>
          </a:prstGeom>
        </p:spPr>
        <p:txBody>
          <a:bodyPr wrap="square" lIns="0" tIns="0" rIns="0" bIns="0" rtlCol="0" anchor="t">
            <a:spAutoFit/>
          </a:bodyPr>
          <a:lstStyle/>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Were you in Ha Long Bay </a:t>
            </a:r>
          </a:p>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last summer?</a:t>
            </a:r>
            <a:endParaRPr lang="en-US" sz="8800" u="none" dirty="0">
              <a:solidFill>
                <a:srgbClr val="FFFFFF"/>
              </a:solidFill>
              <a:latin typeface="Abadi" panose="020B0604020104020204" pitchFamily="34" charset="0"/>
              <a:cs typeface="FreesiaUPC" panose="020B0502040204020203" pitchFamily="34" charset="-34"/>
            </a:endParaRPr>
          </a:p>
        </p:txBody>
      </p:sp>
      <p:sp>
        <p:nvSpPr>
          <p:cNvPr id="9" name="TextBox 9"/>
          <p:cNvSpPr txBox="1"/>
          <p:nvPr/>
        </p:nvSpPr>
        <p:spPr>
          <a:xfrm>
            <a:off x="5996569" y="2357108"/>
            <a:ext cx="6234726" cy="692113"/>
          </a:xfrm>
          <a:prstGeom prst="rect">
            <a:avLst/>
          </a:prstGeom>
        </p:spPr>
        <p:txBody>
          <a:bodyPr wrap="square" lIns="0" tIns="0" rIns="0" bIns="0" rtlCol="0" anchor="t">
            <a:spAutoFit/>
          </a:bodyPr>
          <a:lstStyle/>
          <a:p>
            <a:pPr algn="ctr">
              <a:lnSpc>
                <a:spcPts val="4197"/>
              </a:lnSpc>
            </a:pPr>
            <a:r>
              <a:rPr lang="en-US" sz="9600" dirty="0">
                <a:solidFill>
                  <a:srgbClr val="FDA3B7"/>
                </a:solidFill>
                <a:latin typeface="Fredoka One" panose="02000000000000000000" pitchFamily="2" charset="0"/>
              </a:rPr>
              <a:t>Question</a:t>
            </a:r>
          </a:p>
        </p:txBody>
      </p:sp>
      <p:grpSp>
        <p:nvGrpSpPr>
          <p:cNvPr id="10" name="Group 10"/>
          <p:cNvGrpSpPr/>
          <p:nvPr/>
        </p:nvGrpSpPr>
        <p:grpSpPr>
          <a:xfrm>
            <a:off x="5269995" y="7042423"/>
            <a:ext cx="7294182" cy="1081324"/>
            <a:chOff x="0" y="0"/>
            <a:chExt cx="2424362" cy="406400"/>
          </a:xfrm>
        </p:grpSpPr>
        <p:sp>
          <p:nvSpPr>
            <p:cNvPr id="11" name="Freeform 11"/>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12" name="TextBox 12"/>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13" name="TextBox 13"/>
          <p:cNvSpPr txBox="1"/>
          <p:nvPr/>
        </p:nvSpPr>
        <p:spPr>
          <a:xfrm>
            <a:off x="5520468" y="7403901"/>
            <a:ext cx="6793235" cy="561629"/>
          </a:xfrm>
          <a:prstGeom prst="rect">
            <a:avLst/>
          </a:prstGeom>
        </p:spPr>
        <p:txBody>
          <a:bodyPr wrap="square" lIns="0" tIns="0" rIns="0" bIns="0" rtlCol="0" anchor="t">
            <a:spAutoFit/>
          </a:bodyPr>
          <a:lstStyle/>
          <a:p>
            <a:pPr algn="ctr">
              <a:lnSpc>
                <a:spcPts val="4197"/>
              </a:lnSpc>
            </a:pPr>
            <a:r>
              <a:rPr lang="en-US" sz="5400" dirty="0">
                <a:solidFill>
                  <a:srgbClr val="3D397B"/>
                </a:solidFill>
                <a:latin typeface="Agrandir Medium"/>
              </a:rPr>
              <a:t>You have 30 seconds.</a:t>
            </a:r>
          </a:p>
        </p:txBody>
      </p:sp>
      <p:sp>
        <p:nvSpPr>
          <p:cNvPr id="14" name="Freeform 14"/>
          <p:cNvSpPr/>
          <p:nvPr/>
        </p:nvSpPr>
        <p:spPr>
          <a:xfrm rot="-83564">
            <a:off x="-8071277" y="762068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rot="-551428">
            <a:off x="14132025" y="-2516074"/>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rot="-1919623">
            <a:off x="1278981" y="6013120"/>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rot="-685595">
            <a:off x="16457906" y="2550603"/>
            <a:ext cx="1155268" cy="1245877"/>
          </a:xfrm>
          <a:custGeom>
            <a:avLst/>
            <a:gdLst/>
            <a:ahLst/>
            <a:cxnLst/>
            <a:rect l="l" t="t" r="r" b="b"/>
            <a:pathLst>
              <a:path w="1155268" h="1245877">
                <a:moveTo>
                  <a:pt x="0" y="0"/>
                </a:moveTo>
                <a:lnTo>
                  <a:pt x="1155269" y="0"/>
                </a:lnTo>
                <a:lnTo>
                  <a:pt x="1155269" y="1245877"/>
                </a:lnTo>
                <a:lnTo>
                  <a:pt x="0" y="12458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1" name="Group 20">
            <a:extLst>
              <a:ext uri="{FF2B5EF4-FFF2-40B4-BE49-F238E27FC236}">
                <a16:creationId xmlns:a16="http://schemas.microsoft.com/office/drawing/2014/main" id="{EE833FF5-7A53-0CA5-4C14-E975650B9892}"/>
              </a:ext>
            </a:extLst>
          </p:cNvPr>
          <p:cNvGrpSpPr/>
          <p:nvPr/>
        </p:nvGrpSpPr>
        <p:grpSpPr>
          <a:xfrm>
            <a:off x="1019558" y="830368"/>
            <a:ext cx="2488845" cy="3123515"/>
            <a:chOff x="1145915" y="517059"/>
            <a:chExt cx="2488845" cy="3123515"/>
          </a:xfrm>
        </p:grpSpPr>
        <p:sp>
          <p:nvSpPr>
            <p:cNvPr id="3" name="Freeform 3"/>
            <p:cNvSpPr/>
            <p:nvPr/>
          </p:nvSpPr>
          <p:spPr>
            <a:xfrm rot="20434265">
              <a:off x="1145915" y="517059"/>
              <a:ext cx="2488845" cy="3123515"/>
            </a:xfrm>
            <a:custGeom>
              <a:avLst/>
              <a:gdLst/>
              <a:ahLst/>
              <a:cxnLst/>
              <a:rect l="l" t="t" r="r" b="b"/>
              <a:pathLst>
                <a:path w="2266547" h="2034226">
                  <a:moveTo>
                    <a:pt x="0" y="0"/>
                  </a:moveTo>
                  <a:lnTo>
                    <a:pt x="2266546" y="0"/>
                  </a:lnTo>
                  <a:lnTo>
                    <a:pt x="2266546" y="2034225"/>
                  </a:lnTo>
                  <a:lnTo>
                    <a:pt x="0" y="2034225"/>
                  </a:lnTo>
                  <a:lnTo>
                    <a:pt x="0" y="0"/>
                  </a:lnTo>
                  <a:close/>
                </a:path>
              </a:pathLst>
            </a:custGeom>
            <a:blipFill>
              <a:blip r:embed="rId8"/>
              <a:stretch>
                <a:fillRect/>
              </a:stretch>
            </a:blipFill>
          </p:spPr>
          <p:txBody>
            <a:bodyPr/>
            <a:lstStyle/>
            <a:p>
              <a:endParaRPr lang="en-US"/>
            </a:p>
          </p:txBody>
        </p:sp>
        <p:pic>
          <p:nvPicPr>
            <p:cNvPr id="20" name="Picture 19">
              <a:extLst>
                <a:ext uri="{FF2B5EF4-FFF2-40B4-BE49-F238E27FC236}">
                  <a16:creationId xmlns:a16="http://schemas.microsoft.com/office/drawing/2014/main" id="{83E53F5F-F5B7-4EF2-09CD-7E500F6D5F91}"/>
                </a:ext>
              </a:extLst>
            </p:cNvPr>
            <p:cNvPicPr>
              <a:picLocks noChangeAspect="1"/>
            </p:cNvPicPr>
            <p:nvPr/>
          </p:nvPicPr>
          <p:blipFill>
            <a:blip r:embed="rId9"/>
            <a:stretch>
              <a:fillRect/>
            </a:stretch>
          </p:blipFill>
          <p:spPr>
            <a:xfrm rot="20393652">
              <a:off x="1190873" y="570543"/>
              <a:ext cx="2317783" cy="2676816"/>
            </a:xfrm>
            <a:prstGeom prst="rect">
              <a:avLst/>
            </a:prstGeom>
          </p:spPr>
        </p:pic>
      </p:grpSp>
      <p:grpSp>
        <p:nvGrpSpPr>
          <p:cNvPr id="24" name="Group 23">
            <a:extLst>
              <a:ext uri="{FF2B5EF4-FFF2-40B4-BE49-F238E27FC236}">
                <a16:creationId xmlns:a16="http://schemas.microsoft.com/office/drawing/2014/main" id="{9B7AF8BB-FE3B-7439-1913-E0CAC3038370}"/>
              </a:ext>
            </a:extLst>
          </p:cNvPr>
          <p:cNvGrpSpPr/>
          <p:nvPr/>
        </p:nvGrpSpPr>
        <p:grpSpPr>
          <a:xfrm>
            <a:off x="13787761" y="5820068"/>
            <a:ext cx="2928162" cy="3575259"/>
            <a:chOff x="13787761" y="5820068"/>
            <a:chExt cx="2928162" cy="3575259"/>
          </a:xfrm>
        </p:grpSpPr>
        <p:sp>
          <p:nvSpPr>
            <p:cNvPr id="4" name="Freeform 4"/>
            <p:cNvSpPr/>
            <p:nvPr/>
          </p:nvSpPr>
          <p:spPr>
            <a:xfrm rot="1542462">
              <a:off x="13787761" y="5820068"/>
              <a:ext cx="2897525" cy="3575259"/>
            </a:xfrm>
            <a:custGeom>
              <a:avLst/>
              <a:gdLst/>
              <a:ahLst/>
              <a:cxnLst/>
              <a:rect l="l" t="t" r="r" b="b"/>
              <a:pathLst>
                <a:path w="2449181" h="2198140">
                  <a:moveTo>
                    <a:pt x="0" y="0"/>
                  </a:moveTo>
                  <a:lnTo>
                    <a:pt x="2449180" y="0"/>
                  </a:lnTo>
                  <a:lnTo>
                    <a:pt x="2449180" y="2198140"/>
                  </a:lnTo>
                  <a:lnTo>
                    <a:pt x="0" y="2198140"/>
                  </a:lnTo>
                  <a:lnTo>
                    <a:pt x="0" y="0"/>
                  </a:lnTo>
                  <a:close/>
                </a:path>
              </a:pathLst>
            </a:custGeom>
            <a:blipFill>
              <a:blip r:embed="rId8"/>
              <a:stretch>
                <a:fillRect/>
              </a:stretch>
            </a:blipFill>
          </p:spPr>
          <p:txBody>
            <a:bodyPr/>
            <a:lstStyle/>
            <a:p>
              <a:endParaRPr lang="en-US"/>
            </a:p>
          </p:txBody>
        </p:sp>
        <p:pic>
          <p:nvPicPr>
            <p:cNvPr id="23" name="Picture 22">
              <a:extLst>
                <a:ext uri="{FF2B5EF4-FFF2-40B4-BE49-F238E27FC236}">
                  <a16:creationId xmlns:a16="http://schemas.microsoft.com/office/drawing/2014/main" id="{AB4EF6A4-58AC-6CAD-CC05-E508072CD78B}"/>
                </a:ext>
              </a:extLst>
            </p:cNvPr>
            <p:cNvPicPr>
              <a:picLocks noChangeAspect="1"/>
            </p:cNvPicPr>
            <p:nvPr/>
          </p:nvPicPr>
          <p:blipFill>
            <a:blip r:embed="rId10"/>
            <a:stretch>
              <a:fillRect/>
            </a:stretch>
          </p:blipFill>
          <p:spPr>
            <a:xfrm rot="1492850">
              <a:off x="13961033" y="5901057"/>
              <a:ext cx="2754890" cy="3071319"/>
            </a:xfrm>
            <a:prstGeom prst="rect">
              <a:avLst/>
            </a:prstGeom>
          </p:spPr>
        </p:pic>
      </p:grpSp>
    </p:spTree>
  </p:cSld>
  <p:clrMapOvr>
    <a:masterClrMapping/>
  </p:clrMapOvr>
  <p:transition spd="slow">
    <p:push/>
    <p:sndAc>
      <p:stSnd>
        <p:snd r:embed="rId2" name="chimes.wav"/>
      </p:stSnd>
    </p:sndAc>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080BA3B-E9D3-6DC8-E5A3-08C6C02A7BC7}"/>
              </a:ext>
            </a:extLst>
          </p:cNvPr>
          <p:cNvPicPr>
            <a:picLocks noChangeAspect="1"/>
          </p:cNvPicPr>
          <p:nvPr/>
        </p:nvPicPr>
        <p:blipFill>
          <a:blip r:embed="rId3"/>
          <a:stretch>
            <a:fillRect/>
          </a:stretch>
        </p:blipFill>
        <p:spPr>
          <a:xfrm>
            <a:off x="0" y="-38100"/>
            <a:ext cx="18288000" cy="14325600"/>
          </a:xfrm>
          <a:prstGeom prst="rect">
            <a:avLst/>
          </a:prstGeom>
        </p:spPr>
      </p:pic>
      <p:sp>
        <p:nvSpPr>
          <p:cNvPr id="2" name="Freeform 2"/>
          <p:cNvSpPr/>
          <p:nvPr/>
        </p:nvSpPr>
        <p:spPr>
          <a:xfrm rot="-551428">
            <a:off x="-8456102" y="-1567511"/>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rot="-181972">
            <a:off x="12625998" y="762490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5321629" y="4757908"/>
            <a:ext cx="7410639" cy="1759953"/>
            <a:chOff x="0" y="0"/>
            <a:chExt cx="1558318" cy="406400"/>
          </a:xfrm>
        </p:grpSpPr>
        <p:sp>
          <p:nvSpPr>
            <p:cNvPr id="8" name="Freeform 8"/>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9" name="TextBox 9"/>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0" name="Freeform 10"/>
          <p:cNvSpPr/>
          <p:nvPr/>
        </p:nvSpPr>
        <p:spPr>
          <a:xfrm rot="489102">
            <a:off x="-960361" y="3513394"/>
            <a:ext cx="5719206" cy="6929208"/>
          </a:xfrm>
          <a:custGeom>
            <a:avLst/>
            <a:gdLst/>
            <a:ahLst/>
            <a:cxnLst/>
            <a:rect l="l" t="t" r="r" b="b"/>
            <a:pathLst>
              <a:path w="5719206" h="6929208">
                <a:moveTo>
                  <a:pt x="0" y="0"/>
                </a:moveTo>
                <a:lnTo>
                  <a:pt x="5719206" y="0"/>
                </a:lnTo>
                <a:lnTo>
                  <a:pt x="5719206" y="6929208"/>
                </a:lnTo>
                <a:lnTo>
                  <a:pt x="0" y="6929208"/>
                </a:lnTo>
                <a:lnTo>
                  <a:pt x="0" y="0"/>
                </a:lnTo>
                <a:close/>
              </a:path>
            </a:pathLst>
          </a:custGeom>
          <a:blipFill>
            <a:blip r:embed="rId6">
              <a:extLst>
                <a:ext uri="{96DAC541-7B7A-43D3-8B79-37D633B846F1}">
                  <asvg:svgBlip xmlns:asvg="http://schemas.microsoft.com/office/drawing/2016/SVG/main" r:embed="rId7"/>
                </a:ext>
              </a:extLst>
            </a:blip>
            <a:stretch>
              <a:fillRect r="-96205"/>
            </a:stretch>
          </a:blipFill>
        </p:spPr>
        <p:txBody>
          <a:bodyPr/>
          <a:lstStyle/>
          <a:p>
            <a:endParaRPr lang="en-US"/>
          </a:p>
        </p:txBody>
      </p:sp>
      <p:sp>
        <p:nvSpPr>
          <p:cNvPr id="11" name="TextBox 11"/>
          <p:cNvSpPr txBox="1"/>
          <p:nvPr/>
        </p:nvSpPr>
        <p:spPr>
          <a:xfrm>
            <a:off x="5681156" y="4858825"/>
            <a:ext cx="7051112" cy="1526059"/>
          </a:xfrm>
          <a:prstGeom prst="rect">
            <a:avLst/>
          </a:prstGeom>
        </p:spPr>
        <p:txBody>
          <a:bodyPr wrap="square" lIns="0" tIns="0" rIns="0" bIns="0" rtlCol="0" anchor="t">
            <a:spAutoFit/>
          </a:bodyPr>
          <a:lstStyle/>
          <a:p>
            <a:pPr algn="ctr">
              <a:lnSpc>
                <a:spcPts val="11904"/>
              </a:lnSpc>
            </a:pPr>
            <a:r>
              <a:rPr lang="en-US" sz="10262" dirty="0">
                <a:solidFill>
                  <a:srgbClr val="FFFFFF"/>
                </a:solidFill>
                <a:latin typeface="Abadi" panose="020B0604020104020204" pitchFamily="34" charset="0"/>
              </a:rPr>
              <a:t>Yes, I was</a:t>
            </a:r>
            <a:r>
              <a:rPr lang="en-US" sz="10262" dirty="0">
                <a:solidFill>
                  <a:srgbClr val="FFFFFF"/>
                </a:solidFill>
                <a:latin typeface="Genty Sans"/>
              </a:rPr>
              <a:t>. </a:t>
            </a:r>
          </a:p>
        </p:txBody>
      </p:sp>
      <p:sp>
        <p:nvSpPr>
          <p:cNvPr id="12" name="TextBox 12"/>
          <p:cNvSpPr txBox="1"/>
          <p:nvPr/>
        </p:nvSpPr>
        <p:spPr>
          <a:xfrm>
            <a:off x="5651658" y="2921595"/>
            <a:ext cx="6692563" cy="874855"/>
          </a:xfrm>
          <a:prstGeom prst="rect">
            <a:avLst/>
          </a:prstGeom>
        </p:spPr>
        <p:txBody>
          <a:bodyPr wrap="square" lIns="0" tIns="0" rIns="0" bIns="0" rtlCol="0" anchor="t">
            <a:spAutoFit/>
          </a:bodyPr>
          <a:lstStyle/>
          <a:p>
            <a:pPr algn="ctr">
              <a:lnSpc>
                <a:spcPts val="6128"/>
              </a:lnSpc>
            </a:pPr>
            <a:r>
              <a:rPr lang="en-US" sz="9600" dirty="0">
                <a:solidFill>
                  <a:srgbClr val="3D397B"/>
                </a:solidFill>
                <a:latin typeface="Fredoka One" panose="02000000000000000000" pitchFamily="2" charset="0"/>
              </a:rPr>
              <a:t>Answer</a:t>
            </a:r>
          </a:p>
        </p:txBody>
      </p:sp>
      <p:sp>
        <p:nvSpPr>
          <p:cNvPr id="13" name="Freeform 13"/>
          <p:cNvSpPr/>
          <p:nvPr/>
        </p:nvSpPr>
        <p:spPr>
          <a:xfrm rot="-1919623">
            <a:off x="4569114"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685595">
            <a:off x="15230140" y="423409"/>
            <a:ext cx="2067888" cy="2230075"/>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rot="-130874">
            <a:off x="14072523" y="6421128"/>
            <a:ext cx="1914415" cy="519560"/>
          </a:xfrm>
          <a:custGeom>
            <a:avLst/>
            <a:gdLst/>
            <a:ahLst/>
            <a:cxnLst/>
            <a:rect l="l" t="t" r="r" b="b"/>
            <a:pathLst>
              <a:path w="1914415" h="519560">
                <a:moveTo>
                  <a:pt x="0" y="0"/>
                </a:moveTo>
                <a:lnTo>
                  <a:pt x="1914415" y="0"/>
                </a:lnTo>
                <a:lnTo>
                  <a:pt x="1914415" y="519560"/>
                </a:lnTo>
                <a:lnTo>
                  <a:pt x="0" y="5195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p:cNvSpPr/>
          <p:nvPr/>
        </p:nvSpPr>
        <p:spPr>
          <a:xfrm rot="-312049">
            <a:off x="3329007" y="1634446"/>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a:off x="-617451" y="3609837"/>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rot="-312049">
            <a:off x="17515223" y="2090062"/>
            <a:ext cx="1638902" cy="444787"/>
          </a:xfrm>
          <a:custGeom>
            <a:avLst/>
            <a:gdLst/>
            <a:ahLst/>
            <a:cxnLst/>
            <a:rect l="l" t="t" r="r" b="b"/>
            <a:pathLst>
              <a:path w="1638902" h="444787">
                <a:moveTo>
                  <a:pt x="0" y="0"/>
                </a:moveTo>
                <a:lnTo>
                  <a:pt x="1638901" y="0"/>
                </a:lnTo>
                <a:lnTo>
                  <a:pt x="1638901" y="444787"/>
                </a:lnTo>
                <a:lnTo>
                  <a:pt x="0" y="4447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transition spd="slow">
    <p:push/>
    <p:sndAc>
      <p:stSnd>
        <p:snd r:embed="rId2" name="success-fanfare-trumpets-6185.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62D58BB-CAAA-7FDC-3A86-F7B8AC65AC70}"/>
              </a:ext>
            </a:extLst>
          </p:cNvPr>
          <p:cNvPicPr>
            <a:picLocks noChangeAspect="1"/>
          </p:cNvPicPr>
          <p:nvPr/>
        </p:nvPicPr>
        <p:blipFill>
          <a:blip r:embed="rId3"/>
          <a:stretch>
            <a:fillRect/>
          </a:stretch>
        </p:blipFill>
        <p:spPr>
          <a:xfrm>
            <a:off x="837" y="-69888"/>
            <a:ext cx="18287163" cy="10395831"/>
          </a:xfrm>
          <a:prstGeom prst="rect">
            <a:avLst/>
          </a:prstGeom>
        </p:spPr>
      </p:pic>
      <p:sp>
        <p:nvSpPr>
          <p:cNvPr id="14" name="Freeform 14"/>
          <p:cNvSpPr/>
          <p:nvPr/>
        </p:nvSpPr>
        <p:spPr>
          <a:xfrm rot="-83564">
            <a:off x="14014406" y="8069023"/>
            <a:ext cx="12418159" cy="4402802"/>
          </a:xfrm>
          <a:custGeom>
            <a:avLst/>
            <a:gdLst/>
            <a:ahLst/>
            <a:cxnLst/>
            <a:rect l="l" t="t" r="r" b="b"/>
            <a:pathLst>
              <a:path w="12418159" h="4402802">
                <a:moveTo>
                  <a:pt x="0" y="0"/>
                </a:moveTo>
                <a:lnTo>
                  <a:pt x="12418160" y="0"/>
                </a:lnTo>
                <a:lnTo>
                  <a:pt x="12418160" y="4402801"/>
                </a:lnTo>
                <a:lnTo>
                  <a:pt x="0" y="4402801"/>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rot="-551428">
            <a:off x="-8728407" y="-1192479"/>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rot="-1919623">
            <a:off x="1003052" y="3433310"/>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rot="-685595">
            <a:off x="16445376" y="6184127"/>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TextBox 2">
            <a:extLst>
              <a:ext uri="{FF2B5EF4-FFF2-40B4-BE49-F238E27FC236}">
                <a16:creationId xmlns:a16="http://schemas.microsoft.com/office/drawing/2014/main" id="{9F825D2E-17C9-A3CB-C86E-4DCD933B91BB}"/>
              </a:ext>
            </a:extLst>
          </p:cNvPr>
          <p:cNvSpPr txBox="1"/>
          <p:nvPr/>
        </p:nvSpPr>
        <p:spPr>
          <a:xfrm>
            <a:off x="1524000" y="3658056"/>
            <a:ext cx="15240000" cy="3026470"/>
          </a:xfrm>
          <a:prstGeom prst="rect">
            <a:avLst/>
          </a:prstGeom>
        </p:spPr>
        <p:txBody>
          <a:bodyPr wrap="square" lIns="0" tIns="0" rIns="0" bIns="0" rtlCol="0" anchor="t">
            <a:spAutoFit/>
          </a:bodyPr>
          <a:lstStyle/>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Was the weather hot</a:t>
            </a:r>
          </a:p>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yesterday?</a:t>
            </a:r>
            <a:endParaRPr lang="en-US" sz="8800" u="none" dirty="0">
              <a:solidFill>
                <a:srgbClr val="FFFFFF"/>
              </a:solidFill>
              <a:latin typeface="Abadi" panose="020B0604020104020204" pitchFamily="34" charset="0"/>
              <a:cs typeface="FreesiaUPC" panose="020B0502040204020203" pitchFamily="34" charset="-34"/>
            </a:endParaRPr>
          </a:p>
        </p:txBody>
      </p:sp>
      <p:sp>
        <p:nvSpPr>
          <p:cNvPr id="20" name="TextBox 9">
            <a:extLst>
              <a:ext uri="{FF2B5EF4-FFF2-40B4-BE49-F238E27FC236}">
                <a16:creationId xmlns:a16="http://schemas.microsoft.com/office/drawing/2014/main" id="{8E1881C1-9CF9-334C-E5B4-C37A3CCA2669}"/>
              </a:ext>
            </a:extLst>
          </p:cNvPr>
          <p:cNvSpPr txBox="1"/>
          <p:nvPr/>
        </p:nvSpPr>
        <p:spPr>
          <a:xfrm>
            <a:off x="5996569" y="2357108"/>
            <a:ext cx="6234726" cy="692113"/>
          </a:xfrm>
          <a:prstGeom prst="rect">
            <a:avLst/>
          </a:prstGeom>
        </p:spPr>
        <p:txBody>
          <a:bodyPr wrap="square" lIns="0" tIns="0" rIns="0" bIns="0" rtlCol="0" anchor="t">
            <a:spAutoFit/>
          </a:bodyPr>
          <a:lstStyle/>
          <a:p>
            <a:pPr algn="ctr">
              <a:lnSpc>
                <a:spcPts val="4197"/>
              </a:lnSpc>
            </a:pPr>
            <a:r>
              <a:rPr lang="en-US" sz="9600" dirty="0">
                <a:solidFill>
                  <a:srgbClr val="FDA3B7"/>
                </a:solidFill>
                <a:latin typeface="Fredoka One" panose="02000000000000000000" pitchFamily="2" charset="0"/>
              </a:rPr>
              <a:t>Question</a:t>
            </a:r>
          </a:p>
        </p:txBody>
      </p:sp>
      <p:grpSp>
        <p:nvGrpSpPr>
          <p:cNvPr id="21" name="Group 10">
            <a:extLst>
              <a:ext uri="{FF2B5EF4-FFF2-40B4-BE49-F238E27FC236}">
                <a16:creationId xmlns:a16="http://schemas.microsoft.com/office/drawing/2014/main" id="{CD89F296-7649-9B4C-C2C8-35B53C80468F}"/>
              </a:ext>
            </a:extLst>
          </p:cNvPr>
          <p:cNvGrpSpPr/>
          <p:nvPr/>
        </p:nvGrpSpPr>
        <p:grpSpPr>
          <a:xfrm>
            <a:off x="5269995" y="7042423"/>
            <a:ext cx="7294182" cy="1081324"/>
            <a:chOff x="0" y="0"/>
            <a:chExt cx="2424362" cy="406400"/>
          </a:xfrm>
        </p:grpSpPr>
        <p:sp>
          <p:nvSpPr>
            <p:cNvPr id="22" name="Freeform 11">
              <a:extLst>
                <a:ext uri="{FF2B5EF4-FFF2-40B4-BE49-F238E27FC236}">
                  <a16:creationId xmlns:a16="http://schemas.microsoft.com/office/drawing/2014/main" id="{C75E5EB8-204F-509E-F74B-0BB1B2DA979C}"/>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a16="http://schemas.microsoft.com/office/drawing/2014/main" id="{917BA59D-6266-B2F8-6C2C-E174DCB04EDA}"/>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4" name="TextBox 13">
            <a:extLst>
              <a:ext uri="{FF2B5EF4-FFF2-40B4-BE49-F238E27FC236}">
                <a16:creationId xmlns:a16="http://schemas.microsoft.com/office/drawing/2014/main" id="{CC1F8E93-99B7-0632-538C-8978DE80B219}"/>
              </a:ext>
            </a:extLst>
          </p:cNvPr>
          <p:cNvSpPr txBox="1"/>
          <p:nvPr/>
        </p:nvSpPr>
        <p:spPr>
          <a:xfrm>
            <a:off x="5520468" y="7403901"/>
            <a:ext cx="6793235" cy="561629"/>
          </a:xfrm>
          <a:prstGeom prst="rect">
            <a:avLst/>
          </a:prstGeom>
        </p:spPr>
        <p:txBody>
          <a:bodyPr wrap="square" lIns="0" tIns="0" rIns="0" bIns="0" rtlCol="0" anchor="t">
            <a:spAutoFit/>
          </a:bodyPr>
          <a:lstStyle/>
          <a:p>
            <a:pPr algn="ctr">
              <a:lnSpc>
                <a:spcPts val="4197"/>
              </a:lnSpc>
            </a:pPr>
            <a:r>
              <a:rPr lang="en-US" sz="5400" dirty="0">
                <a:solidFill>
                  <a:srgbClr val="3D397B"/>
                </a:solidFill>
                <a:latin typeface="Agrandir Medium"/>
              </a:rPr>
              <a:t>You have 30 seconds.</a:t>
            </a:r>
          </a:p>
        </p:txBody>
      </p:sp>
      <p:sp>
        <p:nvSpPr>
          <p:cNvPr id="25" name="Freeform 8">
            <a:extLst>
              <a:ext uri="{FF2B5EF4-FFF2-40B4-BE49-F238E27FC236}">
                <a16:creationId xmlns:a16="http://schemas.microsoft.com/office/drawing/2014/main" id="{0D297758-A0A4-A653-5015-1F7851B80BCD}"/>
              </a:ext>
            </a:extLst>
          </p:cNvPr>
          <p:cNvSpPr/>
          <p:nvPr/>
        </p:nvSpPr>
        <p:spPr>
          <a:xfrm rot="1297547">
            <a:off x="13902741" y="528938"/>
            <a:ext cx="3414146" cy="3319564"/>
          </a:xfrm>
          <a:custGeom>
            <a:avLst/>
            <a:gdLst/>
            <a:ahLst/>
            <a:cxnLst/>
            <a:rect l="l" t="t" r="r" b="b"/>
            <a:pathLst>
              <a:path w="5591090" h="6419832">
                <a:moveTo>
                  <a:pt x="0" y="0"/>
                </a:moveTo>
                <a:lnTo>
                  <a:pt x="5591090" y="0"/>
                </a:lnTo>
                <a:lnTo>
                  <a:pt x="5591090" y="6419832"/>
                </a:lnTo>
                <a:lnTo>
                  <a:pt x="0" y="64198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26" name="Picture 2">
            <a:extLst>
              <a:ext uri="{FF2B5EF4-FFF2-40B4-BE49-F238E27FC236}">
                <a16:creationId xmlns:a16="http://schemas.microsoft.com/office/drawing/2014/main" id="{61D5FBB4-DA16-E561-1783-90D597992E6F}"/>
              </a:ext>
            </a:extLst>
          </p:cNvPr>
          <p:cNvPicPr>
            <a:picLocks noChangeAspect="1"/>
          </p:cNvPicPr>
          <p:nvPr/>
        </p:nvPicPr>
        <p:blipFill>
          <a:blip r:embed="rId10"/>
          <a:srcRect/>
          <a:stretch>
            <a:fillRect/>
          </a:stretch>
        </p:blipFill>
        <p:spPr>
          <a:xfrm rot="20712496">
            <a:off x="806042" y="6351992"/>
            <a:ext cx="3871926" cy="3099423"/>
          </a:xfrm>
          <a:prstGeom prst="rect">
            <a:avLst/>
          </a:prstGeom>
        </p:spPr>
      </p:pic>
    </p:spTree>
  </p:cSld>
  <p:clrMapOvr>
    <a:masterClrMapping/>
  </p:clrMapOvr>
  <p:transition spd="slow">
    <p:push/>
    <p:sndAc>
      <p:stSnd>
        <p:snd r:embed="rId2" name="chimes.wav"/>
      </p:stSnd>
    </p:sndAc>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8B0141A-1955-D7B9-1ED1-DA93A7C05808}"/>
              </a:ext>
            </a:extLst>
          </p:cNvPr>
          <p:cNvPicPr>
            <a:picLocks noChangeAspect="1"/>
          </p:cNvPicPr>
          <p:nvPr/>
        </p:nvPicPr>
        <p:blipFill>
          <a:blip r:embed="rId3"/>
          <a:stretch>
            <a:fillRect/>
          </a:stretch>
        </p:blipFill>
        <p:spPr>
          <a:xfrm>
            <a:off x="0" y="-38100"/>
            <a:ext cx="18288000" cy="14325600"/>
          </a:xfrm>
          <a:prstGeom prst="rect">
            <a:avLst/>
          </a:prstGeom>
        </p:spPr>
      </p:pic>
      <p:sp>
        <p:nvSpPr>
          <p:cNvPr id="2" name="Freeform 2"/>
          <p:cNvSpPr/>
          <p:nvPr/>
        </p:nvSpPr>
        <p:spPr>
          <a:xfrm rot="-551428">
            <a:off x="12078920" y="-248501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6">
              <a:extLst>
                <a:ext uri="{96DAC541-7B7A-43D3-8B79-37D633B846F1}">
                  <asvg:svgBlip xmlns:asvg="http://schemas.microsoft.com/office/drawing/2016/SVG/main" r:embed="rId7"/>
                </a:ext>
              </a:extLst>
            </a:blip>
            <a:stretch>
              <a:fillRect l="-93979" r="-2225"/>
            </a:stretch>
          </a:blipFill>
        </p:spPr>
        <p:txBody>
          <a:bodyPr/>
          <a:lstStyle/>
          <a:p>
            <a:endParaRPr lang="en-US"/>
          </a:p>
        </p:txBody>
      </p:sp>
      <p:sp>
        <p:nvSpPr>
          <p:cNvPr id="14" name="Freeform 14"/>
          <p:cNvSpPr/>
          <p:nvPr/>
        </p:nvSpPr>
        <p:spPr>
          <a:xfrm rot="-1919623">
            <a:off x="11719241"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rot="-685595">
            <a:off x="1229109" y="663708"/>
            <a:ext cx="2067888" cy="2230075"/>
          </a:xfrm>
          <a:custGeom>
            <a:avLst/>
            <a:gdLst/>
            <a:ahLst/>
            <a:cxnLst/>
            <a:rect l="l" t="t" r="r" b="b"/>
            <a:pathLst>
              <a:path w="2067888" h="2230075">
                <a:moveTo>
                  <a:pt x="0" y="0"/>
                </a:moveTo>
                <a:lnTo>
                  <a:pt x="2067888" y="0"/>
                </a:lnTo>
                <a:lnTo>
                  <a:pt x="2067888" y="2230076"/>
                </a:lnTo>
                <a:lnTo>
                  <a:pt x="0" y="22300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rot="-312049">
            <a:off x="11828990" y="2203212"/>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rot="572334">
            <a:off x="2064104" y="7009196"/>
            <a:ext cx="2144525" cy="582010"/>
          </a:xfrm>
          <a:custGeom>
            <a:avLst/>
            <a:gdLst/>
            <a:ahLst/>
            <a:cxnLst/>
            <a:rect l="l" t="t" r="r" b="b"/>
            <a:pathLst>
              <a:path w="2144525" h="582010">
                <a:moveTo>
                  <a:pt x="0" y="0"/>
                </a:moveTo>
                <a:lnTo>
                  <a:pt x="2144525" y="0"/>
                </a:lnTo>
                <a:lnTo>
                  <a:pt x="2144525" y="582011"/>
                </a:lnTo>
                <a:lnTo>
                  <a:pt x="0" y="5820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rot="-698175">
            <a:off x="-521399" y="6631676"/>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rot="-312049">
            <a:off x="17625441" y="3499388"/>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21" name="Group 7">
            <a:extLst>
              <a:ext uri="{FF2B5EF4-FFF2-40B4-BE49-F238E27FC236}">
                <a16:creationId xmlns:a16="http://schemas.microsoft.com/office/drawing/2014/main" id="{8539E5A6-F432-AD8B-CF2C-86924AE339A2}"/>
              </a:ext>
            </a:extLst>
          </p:cNvPr>
          <p:cNvGrpSpPr/>
          <p:nvPr/>
        </p:nvGrpSpPr>
        <p:grpSpPr>
          <a:xfrm>
            <a:off x="2001154" y="3680777"/>
            <a:ext cx="10888375" cy="3753896"/>
            <a:chOff x="0" y="0"/>
            <a:chExt cx="1558318" cy="406400"/>
          </a:xfrm>
        </p:grpSpPr>
        <p:sp>
          <p:nvSpPr>
            <p:cNvPr id="22" name="Freeform 8">
              <a:extLst>
                <a:ext uri="{FF2B5EF4-FFF2-40B4-BE49-F238E27FC236}">
                  <a16:creationId xmlns:a16="http://schemas.microsoft.com/office/drawing/2014/main" id="{9D3A67EA-6CB9-96B0-099D-0FBCBA18CBF8}"/>
                </a:ext>
              </a:extLst>
            </p:cNvPr>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23" name="TextBox 9">
              <a:extLst>
                <a:ext uri="{FF2B5EF4-FFF2-40B4-BE49-F238E27FC236}">
                  <a16:creationId xmlns:a16="http://schemas.microsoft.com/office/drawing/2014/main" id="{90E13100-94F0-3956-95DE-647FD05201C1}"/>
                </a:ext>
              </a:extLst>
            </p:cNvPr>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24" name="TextBox 11">
            <a:extLst>
              <a:ext uri="{FF2B5EF4-FFF2-40B4-BE49-F238E27FC236}">
                <a16:creationId xmlns:a16="http://schemas.microsoft.com/office/drawing/2014/main" id="{0F193E46-D2E2-4C29-D62A-51EA9E1FF5A3}"/>
              </a:ext>
            </a:extLst>
          </p:cNvPr>
          <p:cNvSpPr txBox="1"/>
          <p:nvPr/>
        </p:nvSpPr>
        <p:spPr>
          <a:xfrm>
            <a:off x="2579769" y="3936059"/>
            <a:ext cx="9938452" cy="3052118"/>
          </a:xfrm>
          <a:prstGeom prst="rect">
            <a:avLst/>
          </a:prstGeom>
        </p:spPr>
        <p:txBody>
          <a:bodyPr wrap="square" lIns="0" tIns="0" rIns="0" bIns="0" rtlCol="0" anchor="t">
            <a:spAutoFit/>
          </a:bodyPr>
          <a:lstStyle/>
          <a:p>
            <a:pPr algn="ctr">
              <a:lnSpc>
                <a:spcPts val="11904"/>
              </a:lnSpc>
            </a:pPr>
            <a:r>
              <a:rPr lang="en-US" sz="10262" dirty="0">
                <a:solidFill>
                  <a:srgbClr val="FFFFFF"/>
                </a:solidFill>
                <a:latin typeface="Abadi" panose="020B0604020104020204" pitchFamily="34" charset="0"/>
              </a:rPr>
              <a:t>No, it wasn’t.</a:t>
            </a:r>
          </a:p>
          <a:p>
            <a:pPr algn="ctr">
              <a:lnSpc>
                <a:spcPts val="11904"/>
              </a:lnSpc>
            </a:pPr>
            <a:r>
              <a:rPr lang="en-US" sz="10262" dirty="0">
                <a:solidFill>
                  <a:srgbClr val="FFFFFF"/>
                </a:solidFill>
                <a:latin typeface="Abadi" panose="020B0604020104020204" pitchFamily="34" charset="0"/>
              </a:rPr>
              <a:t>It was rainy. </a:t>
            </a:r>
          </a:p>
        </p:txBody>
      </p:sp>
      <p:sp>
        <p:nvSpPr>
          <p:cNvPr id="25" name="TextBox 12">
            <a:extLst>
              <a:ext uri="{FF2B5EF4-FFF2-40B4-BE49-F238E27FC236}">
                <a16:creationId xmlns:a16="http://schemas.microsoft.com/office/drawing/2014/main" id="{2A2A04BB-90D4-9D45-B8E9-12DEA73EDE02}"/>
              </a:ext>
            </a:extLst>
          </p:cNvPr>
          <p:cNvSpPr txBox="1"/>
          <p:nvPr/>
        </p:nvSpPr>
        <p:spPr>
          <a:xfrm>
            <a:off x="4121333" y="2400249"/>
            <a:ext cx="6692563" cy="874855"/>
          </a:xfrm>
          <a:prstGeom prst="rect">
            <a:avLst/>
          </a:prstGeom>
        </p:spPr>
        <p:txBody>
          <a:bodyPr wrap="square" lIns="0" tIns="0" rIns="0" bIns="0" rtlCol="0" anchor="t">
            <a:spAutoFit/>
          </a:bodyPr>
          <a:lstStyle/>
          <a:p>
            <a:pPr algn="ctr">
              <a:lnSpc>
                <a:spcPts val="6128"/>
              </a:lnSpc>
            </a:pPr>
            <a:r>
              <a:rPr lang="en-US" sz="9600" dirty="0">
                <a:solidFill>
                  <a:srgbClr val="3D397B"/>
                </a:solidFill>
                <a:latin typeface="Fredoka One" panose="02000000000000000000" pitchFamily="2" charset="0"/>
              </a:rPr>
              <a:t>Answer</a:t>
            </a:r>
          </a:p>
        </p:txBody>
      </p:sp>
    </p:spTree>
  </p:cSld>
  <p:clrMapOvr>
    <a:masterClrMapping/>
  </p:clrMapOvr>
  <p:transition spd="slow">
    <p:push/>
    <p:sndAc>
      <p:stSnd>
        <p:snd r:embed="rId2" name="negative_beeps-6008.wav"/>
      </p:stSnd>
    </p:sndAc>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06F1597-3D56-6639-3F0F-4D04522EEA2B}"/>
              </a:ext>
            </a:extLst>
          </p:cNvPr>
          <p:cNvPicPr>
            <a:picLocks noChangeAspect="1"/>
          </p:cNvPicPr>
          <p:nvPr/>
        </p:nvPicPr>
        <p:blipFill>
          <a:blip r:embed="rId3"/>
          <a:stretch>
            <a:fillRect/>
          </a:stretch>
        </p:blipFill>
        <p:spPr>
          <a:xfrm>
            <a:off x="837" y="-69888"/>
            <a:ext cx="18287163" cy="10395831"/>
          </a:xfrm>
          <a:prstGeom prst="rect">
            <a:avLst/>
          </a:prstGeom>
        </p:spPr>
      </p:pic>
      <p:sp>
        <p:nvSpPr>
          <p:cNvPr id="14" name="Freeform 14"/>
          <p:cNvSpPr/>
          <p:nvPr/>
        </p:nvSpPr>
        <p:spPr>
          <a:xfrm rot="-83564">
            <a:off x="-8228536" y="6918027"/>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rot="-551428">
            <a:off x="13987894" y="-1524612"/>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rot="-1919623">
            <a:off x="1021804" y="5884531"/>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rot="-685595">
            <a:off x="16463745" y="3943716"/>
            <a:ext cx="1155268" cy="1245877"/>
          </a:xfrm>
          <a:custGeom>
            <a:avLst/>
            <a:gdLst/>
            <a:ahLst/>
            <a:cxnLst/>
            <a:rect l="l" t="t" r="r" b="b"/>
            <a:pathLst>
              <a:path w="1155268" h="1245877">
                <a:moveTo>
                  <a:pt x="0" y="0"/>
                </a:moveTo>
                <a:lnTo>
                  <a:pt x="1155269" y="0"/>
                </a:lnTo>
                <a:lnTo>
                  <a:pt x="1155269" y="1245878"/>
                </a:lnTo>
                <a:lnTo>
                  <a:pt x="0" y="12458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TextBox 2">
            <a:extLst>
              <a:ext uri="{FF2B5EF4-FFF2-40B4-BE49-F238E27FC236}">
                <a16:creationId xmlns:a16="http://schemas.microsoft.com/office/drawing/2014/main" id="{A1785F0F-8905-1E21-72C8-9F9044114A59}"/>
              </a:ext>
            </a:extLst>
          </p:cNvPr>
          <p:cNvSpPr txBox="1"/>
          <p:nvPr/>
        </p:nvSpPr>
        <p:spPr>
          <a:xfrm>
            <a:off x="1524000" y="3395257"/>
            <a:ext cx="15240000" cy="3026470"/>
          </a:xfrm>
          <a:prstGeom prst="rect">
            <a:avLst/>
          </a:prstGeom>
        </p:spPr>
        <p:txBody>
          <a:bodyPr wrap="square" lIns="0" tIns="0" rIns="0" bIns="0" rtlCol="0" anchor="t">
            <a:spAutoFit/>
          </a:bodyPr>
          <a:lstStyle/>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Were you at the park</a:t>
            </a:r>
          </a:p>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yesterday?</a:t>
            </a:r>
            <a:endParaRPr lang="en-US" sz="8800" u="none" dirty="0">
              <a:solidFill>
                <a:srgbClr val="FFFFFF"/>
              </a:solidFill>
              <a:latin typeface="Abadi" panose="020B0604020104020204" pitchFamily="34" charset="0"/>
              <a:cs typeface="FreesiaUPC" panose="020B0502040204020203" pitchFamily="34" charset="-34"/>
            </a:endParaRPr>
          </a:p>
        </p:txBody>
      </p:sp>
      <p:sp>
        <p:nvSpPr>
          <p:cNvPr id="20" name="TextBox 9">
            <a:extLst>
              <a:ext uri="{FF2B5EF4-FFF2-40B4-BE49-F238E27FC236}">
                <a16:creationId xmlns:a16="http://schemas.microsoft.com/office/drawing/2014/main" id="{6E7D816C-2E60-ABF1-3690-EB0E49A5E048}"/>
              </a:ext>
            </a:extLst>
          </p:cNvPr>
          <p:cNvSpPr txBox="1"/>
          <p:nvPr/>
        </p:nvSpPr>
        <p:spPr>
          <a:xfrm>
            <a:off x="5996569" y="2357108"/>
            <a:ext cx="6234726" cy="692113"/>
          </a:xfrm>
          <a:prstGeom prst="rect">
            <a:avLst/>
          </a:prstGeom>
        </p:spPr>
        <p:txBody>
          <a:bodyPr wrap="square" lIns="0" tIns="0" rIns="0" bIns="0" rtlCol="0" anchor="t">
            <a:spAutoFit/>
          </a:bodyPr>
          <a:lstStyle/>
          <a:p>
            <a:pPr algn="ctr">
              <a:lnSpc>
                <a:spcPts val="4197"/>
              </a:lnSpc>
            </a:pPr>
            <a:r>
              <a:rPr lang="en-US" sz="9600" dirty="0">
                <a:solidFill>
                  <a:srgbClr val="FDA3B7"/>
                </a:solidFill>
                <a:latin typeface="Fredoka One" panose="02000000000000000000" pitchFamily="2" charset="0"/>
              </a:rPr>
              <a:t>Question</a:t>
            </a:r>
          </a:p>
        </p:txBody>
      </p:sp>
      <p:grpSp>
        <p:nvGrpSpPr>
          <p:cNvPr id="21" name="Group 10">
            <a:extLst>
              <a:ext uri="{FF2B5EF4-FFF2-40B4-BE49-F238E27FC236}">
                <a16:creationId xmlns:a16="http://schemas.microsoft.com/office/drawing/2014/main" id="{5FAF6149-6661-2BA6-E599-6D6754EB8FFC}"/>
              </a:ext>
            </a:extLst>
          </p:cNvPr>
          <p:cNvGrpSpPr/>
          <p:nvPr/>
        </p:nvGrpSpPr>
        <p:grpSpPr>
          <a:xfrm>
            <a:off x="5269995" y="7042423"/>
            <a:ext cx="7294182" cy="1081324"/>
            <a:chOff x="0" y="0"/>
            <a:chExt cx="2424362" cy="406400"/>
          </a:xfrm>
        </p:grpSpPr>
        <p:sp>
          <p:nvSpPr>
            <p:cNvPr id="22" name="Freeform 11">
              <a:extLst>
                <a:ext uri="{FF2B5EF4-FFF2-40B4-BE49-F238E27FC236}">
                  <a16:creationId xmlns:a16="http://schemas.microsoft.com/office/drawing/2014/main" id="{B170F864-628B-24DE-62E2-23DC4C97826A}"/>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a16="http://schemas.microsoft.com/office/drawing/2014/main" id="{4AD5B1EB-C423-920F-7443-17B9CFE75422}"/>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4" name="TextBox 13">
            <a:extLst>
              <a:ext uri="{FF2B5EF4-FFF2-40B4-BE49-F238E27FC236}">
                <a16:creationId xmlns:a16="http://schemas.microsoft.com/office/drawing/2014/main" id="{8A7BFE90-3BA4-8B9B-526F-81CC3D4C5556}"/>
              </a:ext>
            </a:extLst>
          </p:cNvPr>
          <p:cNvSpPr txBox="1"/>
          <p:nvPr/>
        </p:nvSpPr>
        <p:spPr>
          <a:xfrm>
            <a:off x="5520468" y="7403901"/>
            <a:ext cx="6793235" cy="561629"/>
          </a:xfrm>
          <a:prstGeom prst="rect">
            <a:avLst/>
          </a:prstGeom>
        </p:spPr>
        <p:txBody>
          <a:bodyPr wrap="square" lIns="0" tIns="0" rIns="0" bIns="0" rtlCol="0" anchor="t">
            <a:spAutoFit/>
          </a:bodyPr>
          <a:lstStyle/>
          <a:p>
            <a:pPr algn="ctr">
              <a:lnSpc>
                <a:spcPts val="4197"/>
              </a:lnSpc>
            </a:pPr>
            <a:r>
              <a:rPr lang="en-US" sz="5400" dirty="0">
                <a:solidFill>
                  <a:srgbClr val="3D397B"/>
                </a:solidFill>
                <a:latin typeface="Agrandir Medium"/>
              </a:rPr>
              <a:t>You have 30 seconds.</a:t>
            </a:r>
          </a:p>
        </p:txBody>
      </p:sp>
      <p:grpSp>
        <p:nvGrpSpPr>
          <p:cNvPr id="27" name="Group 26">
            <a:extLst>
              <a:ext uri="{FF2B5EF4-FFF2-40B4-BE49-F238E27FC236}">
                <a16:creationId xmlns:a16="http://schemas.microsoft.com/office/drawing/2014/main" id="{6837F7CC-924C-345D-7041-C3397C009CBB}"/>
              </a:ext>
            </a:extLst>
          </p:cNvPr>
          <p:cNvGrpSpPr/>
          <p:nvPr/>
        </p:nvGrpSpPr>
        <p:grpSpPr>
          <a:xfrm>
            <a:off x="13723616" y="6305798"/>
            <a:ext cx="3348005" cy="3006032"/>
            <a:chOff x="13723616" y="6305798"/>
            <a:chExt cx="3348005" cy="3006032"/>
          </a:xfrm>
        </p:grpSpPr>
        <p:sp>
          <p:nvSpPr>
            <p:cNvPr id="3" name="Freeform 3"/>
            <p:cNvSpPr/>
            <p:nvPr/>
          </p:nvSpPr>
          <p:spPr>
            <a:xfrm rot="-480046">
              <a:off x="13723616" y="6305798"/>
              <a:ext cx="3348005" cy="3006032"/>
            </a:xfrm>
            <a:custGeom>
              <a:avLst/>
              <a:gdLst/>
              <a:ahLst/>
              <a:cxnLst/>
              <a:rect l="l" t="t" r="r" b="b"/>
              <a:pathLst>
                <a:path w="2449181" h="2198140">
                  <a:moveTo>
                    <a:pt x="0" y="0"/>
                  </a:moveTo>
                  <a:lnTo>
                    <a:pt x="2449181" y="0"/>
                  </a:lnTo>
                  <a:lnTo>
                    <a:pt x="2449181" y="2198140"/>
                  </a:lnTo>
                  <a:lnTo>
                    <a:pt x="0" y="2198140"/>
                  </a:lnTo>
                  <a:lnTo>
                    <a:pt x="0" y="0"/>
                  </a:lnTo>
                  <a:close/>
                </a:path>
              </a:pathLst>
            </a:custGeom>
            <a:blipFill>
              <a:blip r:embed="rId8"/>
              <a:stretch>
                <a:fillRect/>
              </a:stretch>
            </a:blipFill>
          </p:spPr>
          <p:txBody>
            <a:bodyPr/>
            <a:lstStyle/>
            <a:p>
              <a:endParaRPr lang="en-US"/>
            </a:p>
          </p:txBody>
        </p:sp>
        <p:pic>
          <p:nvPicPr>
            <p:cNvPr id="26" name="Picture 25">
              <a:extLst>
                <a:ext uri="{FF2B5EF4-FFF2-40B4-BE49-F238E27FC236}">
                  <a16:creationId xmlns:a16="http://schemas.microsoft.com/office/drawing/2014/main" id="{6A6AEDB3-1F6A-B467-A644-093D3FA200D9}"/>
                </a:ext>
              </a:extLst>
            </p:cNvPr>
            <p:cNvPicPr>
              <a:picLocks noChangeAspect="1"/>
            </p:cNvPicPr>
            <p:nvPr/>
          </p:nvPicPr>
          <p:blipFill>
            <a:blip r:embed="rId9"/>
            <a:stretch>
              <a:fillRect/>
            </a:stretch>
          </p:blipFill>
          <p:spPr>
            <a:xfrm rot="21124659">
              <a:off x="13784327" y="6394535"/>
              <a:ext cx="3239200" cy="2576757"/>
            </a:xfrm>
            <a:prstGeom prst="rect">
              <a:avLst/>
            </a:prstGeom>
          </p:spPr>
        </p:pic>
      </p:grpSp>
      <p:grpSp>
        <p:nvGrpSpPr>
          <p:cNvPr id="30" name="Group 29">
            <a:extLst>
              <a:ext uri="{FF2B5EF4-FFF2-40B4-BE49-F238E27FC236}">
                <a16:creationId xmlns:a16="http://schemas.microsoft.com/office/drawing/2014/main" id="{FE731E26-7D6A-9407-41A0-93779E11D3EE}"/>
              </a:ext>
            </a:extLst>
          </p:cNvPr>
          <p:cNvGrpSpPr/>
          <p:nvPr/>
        </p:nvGrpSpPr>
        <p:grpSpPr>
          <a:xfrm>
            <a:off x="709569" y="585960"/>
            <a:ext cx="4823802" cy="2247858"/>
            <a:chOff x="709569" y="585960"/>
            <a:chExt cx="4823802" cy="2247858"/>
          </a:xfrm>
        </p:grpSpPr>
        <p:sp>
          <p:nvSpPr>
            <p:cNvPr id="4" name="Freeform 4"/>
            <p:cNvSpPr/>
            <p:nvPr/>
          </p:nvSpPr>
          <p:spPr>
            <a:xfrm rot="692848">
              <a:off x="709569" y="585960"/>
              <a:ext cx="4823802" cy="2247858"/>
            </a:xfrm>
            <a:custGeom>
              <a:avLst/>
              <a:gdLst/>
              <a:ahLst/>
              <a:cxnLst/>
              <a:rect l="l" t="t" r="r" b="b"/>
              <a:pathLst>
                <a:path w="2449181" h="2198140">
                  <a:moveTo>
                    <a:pt x="0" y="0"/>
                  </a:moveTo>
                  <a:lnTo>
                    <a:pt x="2449181" y="0"/>
                  </a:lnTo>
                  <a:lnTo>
                    <a:pt x="2449181" y="2198139"/>
                  </a:lnTo>
                  <a:lnTo>
                    <a:pt x="0" y="2198139"/>
                  </a:lnTo>
                  <a:lnTo>
                    <a:pt x="0" y="0"/>
                  </a:lnTo>
                  <a:close/>
                </a:path>
              </a:pathLst>
            </a:custGeom>
            <a:blipFill>
              <a:blip r:embed="rId8"/>
              <a:stretch>
                <a:fillRect/>
              </a:stretch>
            </a:blipFill>
          </p:spPr>
          <p:txBody>
            <a:bodyPr/>
            <a:lstStyle/>
            <a:p>
              <a:endParaRPr lang="en-US"/>
            </a:p>
          </p:txBody>
        </p:sp>
        <p:pic>
          <p:nvPicPr>
            <p:cNvPr id="29" name="Picture 28">
              <a:extLst>
                <a:ext uri="{FF2B5EF4-FFF2-40B4-BE49-F238E27FC236}">
                  <a16:creationId xmlns:a16="http://schemas.microsoft.com/office/drawing/2014/main" id="{3D6E0E32-9168-78FD-5A8E-ED5F7084FE30}"/>
                </a:ext>
              </a:extLst>
            </p:cNvPr>
            <p:cNvPicPr>
              <a:picLocks noChangeAspect="1"/>
            </p:cNvPicPr>
            <p:nvPr/>
          </p:nvPicPr>
          <p:blipFill>
            <a:blip r:embed="rId10"/>
            <a:stretch>
              <a:fillRect/>
            </a:stretch>
          </p:blipFill>
          <p:spPr>
            <a:xfrm rot="734545">
              <a:off x="862498" y="600373"/>
              <a:ext cx="4599080" cy="2023455"/>
            </a:xfrm>
            <a:prstGeom prst="rect">
              <a:avLst/>
            </a:prstGeom>
          </p:spPr>
        </p:pic>
      </p:grpSp>
    </p:spTree>
  </p:cSld>
  <p:clrMapOvr>
    <a:masterClrMapping/>
  </p:clrMapOvr>
  <p:transition spd="slow">
    <p:push/>
    <p:sndAc>
      <p:stSnd>
        <p:snd r:embed="rId2" name="chimes.wav"/>
      </p:stSnd>
    </p:sndAc>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1378</TotalTime>
  <Words>1020</Words>
  <Application>Microsoft Office PowerPoint</Application>
  <PresentationFormat>Custom</PresentationFormat>
  <Paragraphs>189</Paragraphs>
  <Slides>43</Slides>
  <Notes>25</Notes>
  <HiddenSlides>0</HiddenSlides>
  <MMClips>7</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43</vt:i4>
      </vt:variant>
    </vt:vector>
  </HeadingPairs>
  <TitlesOfParts>
    <vt:vector size="59" baseType="lpstr">
      <vt:lpstr>Abadi</vt:lpstr>
      <vt:lpstr>Dreaming Outloud Pro</vt:lpstr>
      <vt:lpstr>Magz</vt:lpstr>
      <vt:lpstr>Genty Sans</vt:lpstr>
      <vt:lpstr>Wingdings</vt:lpstr>
      <vt:lpstr>Agrandir Medium</vt:lpstr>
      <vt:lpstr>Luckiest Guy</vt:lpstr>
      <vt:lpstr>Arial</vt:lpstr>
      <vt:lpstr>Calibri</vt:lpstr>
      <vt:lpstr>Abadi Extra Light</vt:lpstr>
      <vt:lpstr>Times New Roman</vt:lpstr>
      <vt:lpstr>Agrandir Wide Thin</vt:lpstr>
      <vt:lpstr>Magz Bold Italics</vt:lpstr>
      <vt:lpstr>Fredoka One</vt:lpstr>
      <vt:lpstr>Poppins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Nguyen</dc:creator>
  <cp:lastModifiedBy>Trang</cp:lastModifiedBy>
  <cp:revision>30</cp:revision>
  <dcterms:created xsi:type="dcterms:W3CDTF">2006-08-16T00:00:00Z</dcterms:created>
  <dcterms:modified xsi:type="dcterms:W3CDTF">2025-04-08T13:48:56Z</dcterms:modified>
  <dc:identifier>DAF0T6VNcfU</dc:identifier>
</cp:coreProperties>
</file>