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6" r:id="rId3"/>
  </p:sldMasterIdLst>
  <p:notesMasterIdLst>
    <p:notesMasterId r:id="rId34"/>
  </p:notesMasterIdLst>
  <p:sldIdLst>
    <p:sldId id="620" r:id="rId4"/>
    <p:sldId id="257" r:id="rId5"/>
    <p:sldId id="260" r:id="rId6"/>
    <p:sldId id="256" r:id="rId7"/>
    <p:sldId id="289" r:id="rId8"/>
    <p:sldId id="258" r:id="rId9"/>
    <p:sldId id="259" r:id="rId10"/>
    <p:sldId id="290" r:id="rId11"/>
    <p:sldId id="261" r:id="rId12"/>
    <p:sldId id="262" r:id="rId13"/>
    <p:sldId id="263" r:id="rId14"/>
    <p:sldId id="285" r:id="rId15"/>
    <p:sldId id="264" r:id="rId16"/>
    <p:sldId id="299" r:id="rId17"/>
    <p:sldId id="300" r:id="rId18"/>
    <p:sldId id="301" r:id="rId19"/>
    <p:sldId id="302" r:id="rId20"/>
    <p:sldId id="298" r:id="rId21"/>
    <p:sldId id="286" r:id="rId22"/>
    <p:sldId id="291" r:id="rId23"/>
    <p:sldId id="292" r:id="rId24"/>
    <p:sldId id="293" r:id="rId25"/>
    <p:sldId id="294" r:id="rId26"/>
    <p:sldId id="287" r:id="rId27"/>
    <p:sldId id="295" r:id="rId28"/>
    <p:sldId id="296" r:id="rId29"/>
    <p:sldId id="303" r:id="rId30"/>
    <p:sldId id="288" r:id="rId31"/>
    <p:sldId id="304" r:id="rId32"/>
    <p:sldId id="305" r:id="rId33"/>
  </p:sldIdLst>
  <p:sldSz cx="12192000" cy="6858000"/>
  <p:notesSz cx="6858000" cy="9144000"/>
  <p:embeddedFontLst>
    <p:embeddedFont>
      <p:font typeface="2005_iannnnnMTV" panose="020B0604020202020204" charset="0"/>
      <p:regular r:id="rId35"/>
    </p:embeddedFont>
    <p:embeddedFont>
      <p:font typeface="Amasis MT Pro Black" panose="02040A04050005020304" pitchFamily="18" charset="0"/>
      <p:bold r:id="rId36"/>
      <p:boldItalic r:id="rId37"/>
    </p:embeddedFont>
    <p:embeddedFont>
      <p:font typeface="Barlow Condensed" panose="020F050202020403020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Fredoka One" panose="02000000000000000000" pitchFamily="2" charset="0"/>
      <p:regular r:id="rId46"/>
    </p:embeddedFont>
    <p:embeddedFont>
      <p:font typeface="Sitka Text Semibold" pitchFamily="2" charset="0"/>
      <p:bold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60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44CD4-B7C4-4E68-9B84-67D92366783B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CE695-D7EF-47D6-B0CD-FECEE042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5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938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57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7045c3dc7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7045c3dc7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595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44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85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77045c3dc7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77045c3dc7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61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77045c3dc7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77045c3dc7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632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77045c3dc7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77045c3dc7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46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2">
  <p:cSld name="Layout 2">
    <p:bg>
      <p:bgPr>
        <a:solidFill>
          <a:srgbClr val="F5AF00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4"/>
          <p:cNvSpPr/>
          <p:nvPr/>
        </p:nvSpPr>
        <p:spPr>
          <a:xfrm rot="2403647">
            <a:off x="-519285" y="4603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 rot="2403647">
            <a:off x="2439831" y="-10528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 rot="2403647">
            <a:off x="-171832" y="323712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 rot="2403647">
            <a:off x="2787285" y="308580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 rot="2403647">
            <a:off x="5377786" y="5029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 rot="2403647">
            <a:off x="8336902" y="-10102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 rot="2403647">
            <a:off x="5725239" y="324138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2403647">
            <a:off x="8684356" y="309006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" name="Google Shape;147;p4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148" name="Google Shape;148;p4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52" name="Google Shape;152;p4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7225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oices">
  <p:cSld name="Choice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5"/>
          <p:cNvGrpSpPr/>
          <p:nvPr/>
        </p:nvGrpSpPr>
        <p:grpSpPr>
          <a:xfrm>
            <a:off x="-1116136" y="-978657"/>
            <a:ext cx="14118320" cy="8713041"/>
            <a:chOff x="-1116136" y="-978657"/>
            <a:chExt cx="14118320" cy="8713041"/>
          </a:xfrm>
        </p:grpSpPr>
        <p:sp>
          <p:nvSpPr>
            <p:cNvPr id="155" name="Google Shape;155;p5"/>
            <p:cNvSpPr/>
            <p:nvPr/>
          </p:nvSpPr>
          <p:spPr>
            <a:xfrm rot="2403647">
              <a:off x="-519285" y="4603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 rot="2403647">
              <a:off x="2439831" y="-105284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 rot="2403647">
              <a:off x="-171832" y="323712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 rot="2403647">
              <a:off x="2787285" y="3085806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 rot="2403647">
              <a:off x="5377786" y="5029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 rot="2403647">
              <a:off x="8336902" y="-101024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 rot="2403647">
              <a:off x="5725239" y="324138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 rot="2403647">
              <a:off x="8684356" y="3090066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5"/>
          <p:cNvGrpSpPr/>
          <p:nvPr/>
        </p:nvGrpSpPr>
        <p:grpSpPr>
          <a:xfrm>
            <a:off x="980224" y="4158804"/>
            <a:ext cx="3143026" cy="2109731"/>
            <a:chOff x="4166273" y="2230953"/>
            <a:chExt cx="1826279" cy="815166"/>
          </a:xfrm>
        </p:grpSpPr>
        <p:sp>
          <p:nvSpPr>
            <p:cNvPr id="164" name="Google Shape;164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5"/>
          <p:cNvGrpSpPr/>
          <p:nvPr/>
        </p:nvGrpSpPr>
        <p:grpSpPr>
          <a:xfrm>
            <a:off x="4464176" y="4158804"/>
            <a:ext cx="3143026" cy="2109731"/>
            <a:chOff x="4166273" y="2230953"/>
            <a:chExt cx="1826279" cy="815166"/>
          </a:xfrm>
        </p:grpSpPr>
        <p:sp>
          <p:nvSpPr>
            <p:cNvPr id="177" name="Google Shape;177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5"/>
          <p:cNvGrpSpPr/>
          <p:nvPr/>
        </p:nvGrpSpPr>
        <p:grpSpPr>
          <a:xfrm>
            <a:off x="4520211" y="1506973"/>
            <a:ext cx="3143026" cy="2109731"/>
            <a:chOff x="4166273" y="2230953"/>
            <a:chExt cx="1826279" cy="815166"/>
          </a:xfrm>
        </p:grpSpPr>
        <p:sp>
          <p:nvSpPr>
            <p:cNvPr id="190" name="Google Shape;190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5"/>
          <p:cNvGrpSpPr/>
          <p:nvPr/>
        </p:nvGrpSpPr>
        <p:grpSpPr>
          <a:xfrm>
            <a:off x="980255" y="1506957"/>
            <a:ext cx="3143026" cy="2109731"/>
            <a:chOff x="4166273" y="2230953"/>
            <a:chExt cx="1826279" cy="815166"/>
          </a:xfrm>
        </p:grpSpPr>
        <p:sp>
          <p:nvSpPr>
            <p:cNvPr id="203" name="Google Shape;203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5"/>
          <p:cNvGrpSpPr/>
          <p:nvPr/>
        </p:nvGrpSpPr>
        <p:grpSpPr>
          <a:xfrm>
            <a:off x="8064473" y="4158817"/>
            <a:ext cx="3143026" cy="2109731"/>
            <a:chOff x="4166273" y="2230953"/>
            <a:chExt cx="1826279" cy="815166"/>
          </a:xfrm>
        </p:grpSpPr>
        <p:sp>
          <p:nvSpPr>
            <p:cNvPr id="216" name="Google Shape;216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5"/>
          <p:cNvGrpSpPr/>
          <p:nvPr/>
        </p:nvGrpSpPr>
        <p:grpSpPr>
          <a:xfrm>
            <a:off x="8060197" y="1503922"/>
            <a:ext cx="3151610" cy="2115437"/>
            <a:chOff x="4166273" y="2230953"/>
            <a:chExt cx="1826279" cy="815166"/>
          </a:xfrm>
        </p:grpSpPr>
        <p:sp>
          <p:nvSpPr>
            <p:cNvPr id="229" name="Google Shape;229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5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471165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3">
  <p:cSld name="Layout 3">
    <p:bg>
      <p:bgPr>
        <a:solidFill>
          <a:srgbClr val="80A61D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6"/>
          <p:cNvSpPr/>
          <p:nvPr/>
        </p:nvSpPr>
        <p:spPr>
          <a:xfrm>
            <a:off x="0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4193212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6"/>
          <p:cNvSpPr/>
          <p:nvPr/>
        </p:nvSpPr>
        <p:spPr>
          <a:xfrm rot="10800000">
            <a:off x="8048789" y="17345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0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6"/>
          <p:cNvSpPr/>
          <p:nvPr/>
        </p:nvSpPr>
        <p:spPr>
          <a:xfrm>
            <a:off x="4193212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6"/>
          <p:cNvSpPr/>
          <p:nvPr/>
        </p:nvSpPr>
        <p:spPr>
          <a:xfrm rot="10800000">
            <a:off x="8048789" y="2473608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6"/>
          <p:cNvSpPr/>
          <p:nvPr/>
        </p:nvSpPr>
        <p:spPr>
          <a:xfrm>
            <a:off x="0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6"/>
          <p:cNvSpPr/>
          <p:nvPr/>
        </p:nvSpPr>
        <p:spPr>
          <a:xfrm>
            <a:off x="4193212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6"/>
          <p:cNvSpPr/>
          <p:nvPr/>
        </p:nvSpPr>
        <p:spPr>
          <a:xfrm rot="10800000">
            <a:off x="8048789" y="4680827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6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6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55" name="Google Shape;255;p6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245404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4">
  <p:cSld name="Layout 4">
    <p:bg>
      <p:bgPr>
        <a:solidFill>
          <a:srgbClr val="80A61D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" name="Google Shape;258;p7"/>
          <p:cNvSpPr/>
          <p:nvPr/>
        </p:nvSpPr>
        <p:spPr>
          <a:xfrm>
            <a:off x="0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4193212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 rot="10800000">
            <a:off x="8048789" y="17345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0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/>
          <p:nvPr/>
        </p:nvSpPr>
        <p:spPr>
          <a:xfrm>
            <a:off x="4193212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7"/>
          <p:cNvSpPr/>
          <p:nvPr/>
        </p:nvSpPr>
        <p:spPr>
          <a:xfrm rot="10800000">
            <a:off x="8048789" y="2473608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/>
          <p:nvPr/>
        </p:nvSpPr>
        <p:spPr>
          <a:xfrm>
            <a:off x="0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4193212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"/>
          <p:cNvSpPr/>
          <p:nvPr/>
        </p:nvSpPr>
        <p:spPr>
          <a:xfrm rot="10800000">
            <a:off x="8048789" y="4680827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7" name="Google Shape;267;p7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268" name="Google Shape;268;p7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7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71" name="Google Shape;271;p7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72" name="Google Shape;272;p7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11890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5">
  <p:cSld name="Layout 5">
    <p:bg>
      <p:bgPr>
        <a:solidFill>
          <a:srgbClr val="8153A5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8"/>
          <p:cNvSpPr/>
          <p:nvPr/>
        </p:nvSpPr>
        <p:spPr>
          <a:xfrm rot="1188020" flipH="1">
            <a:off x="-453149" y="-1385871"/>
            <a:ext cx="13301352" cy="9759130"/>
          </a:xfrm>
          <a:custGeom>
            <a:avLst/>
            <a:gdLst/>
            <a:ahLst/>
            <a:cxnLst/>
            <a:rect l="l" t="t" r="r" b="b"/>
            <a:pathLst>
              <a:path w="3611821" h="3157846" extrusionOk="0">
                <a:moveTo>
                  <a:pt x="77209" y="1740504"/>
                </a:moveTo>
                <a:lnTo>
                  <a:pt x="77209" y="1954848"/>
                </a:lnTo>
                <a:lnTo>
                  <a:pt x="0" y="1922003"/>
                </a:lnTo>
                <a:close/>
                <a:moveTo>
                  <a:pt x="458273" y="844721"/>
                </a:moveTo>
                <a:lnTo>
                  <a:pt x="458274" y="2116952"/>
                </a:lnTo>
                <a:lnTo>
                  <a:pt x="342243" y="2067593"/>
                </a:lnTo>
                <a:lnTo>
                  <a:pt x="342243" y="1117477"/>
                </a:lnTo>
                <a:close/>
                <a:moveTo>
                  <a:pt x="3283275" y="1048886"/>
                </a:moveTo>
                <a:lnTo>
                  <a:pt x="3611821" y="1188648"/>
                </a:lnTo>
                <a:lnTo>
                  <a:pt x="3611821" y="1496640"/>
                </a:lnTo>
                <a:lnTo>
                  <a:pt x="3283276" y="2268965"/>
                </a:lnTo>
                <a:close/>
                <a:moveTo>
                  <a:pt x="2887553" y="880546"/>
                </a:moveTo>
                <a:lnTo>
                  <a:pt x="3003583" y="929905"/>
                </a:lnTo>
                <a:lnTo>
                  <a:pt x="3003582" y="2926453"/>
                </a:lnTo>
                <a:lnTo>
                  <a:pt x="2905148" y="3157846"/>
                </a:lnTo>
                <a:lnTo>
                  <a:pt x="2887554" y="3150362"/>
                </a:lnTo>
                <a:close/>
                <a:moveTo>
                  <a:pt x="2410004" y="677398"/>
                </a:moveTo>
                <a:lnTo>
                  <a:pt x="2607864" y="761567"/>
                </a:lnTo>
                <a:lnTo>
                  <a:pt x="2607864" y="3031383"/>
                </a:lnTo>
                <a:lnTo>
                  <a:pt x="2410004" y="2947213"/>
                </a:lnTo>
                <a:close/>
                <a:moveTo>
                  <a:pt x="1853066" y="440478"/>
                </a:moveTo>
                <a:lnTo>
                  <a:pt x="2181610" y="580240"/>
                </a:lnTo>
                <a:lnTo>
                  <a:pt x="2181610" y="2850055"/>
                </a:lnTo>
                <a:lnTo>
                  <a:pt x="1853066" y="2710293"/>
                </a:lnTo>
                <a:close/>
                <a:moveTo>
                  <a:pt x="1545280" y="309547"/>
                </a:moveTo>
                <a:lnTo>
                  <a:pt x="1661310" y="358906"/>
                </a:lnTo>
                <a:lnTo>
                  <a:pt x="1661310" y="2628721"/>
                </a:lnTo>
                <a:lnTo>
                  <a:pt x="1545280" y="2579362"/>
                </a:lnTo>
                <a:close/>
                <a:moveTo>
                  <a:pt x="1148339" y="140689"/>
                </a:moveTo>
                <a:lnTo>
                  <a:pt x="1346200" y="224859"/>
                </a:lnTo>
                <a:lnTo>
                  <a:pt x="1346201" y="2494674"/>
                </a:lnTo>
                <a:lnTo>
                  <a:pt x="1148340" y="2410505"/>
                </a:lnTo>
                <a:close/>
                <a:moveTo>
                  <a:pt x="817615" y="0"/>
                </a:moveTo>
                <a:lnTo>
                  <a:pt x="956587" y="59118"/>
                </a:lnTo>
                <a:lnTo>
                  <a:pt x="956587" y="2328933"/>
                </a:lnTo>
                <a:lnTo>
                  <a:pt x="628042" y="2189171"/>
                </a:lnTo>
                <a:lnTo>
                  <a:pt x="628042" y="445638"/>
                </a:lnTo>
                <a:close/>
              </a:path>
            </a:pathLst>
          </a:cu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8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78" name="Google Shape;278;p8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4789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6">
  <p:cSld name="Layout 6">
    <p:bg>
      <p:bgPr>
        <a:solidFill>
          <a:srgbClr val="8153A5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9"/>
          <p:cNvSpPr/>
          <p:nvPr/>
        </p:nvSpPr>
        <p:spPr>
          <a:xfrm rot="1188020" flipH="1">
            <a:off x="-453149" y="-1385871"/>
            <a:ext cx="13301352" cy="9759130"/>
          </a:xfrm>
          <a:custGeom>
            <a:avLst/>
            <a:gdLst/>
            <a:ahLst/>
            <a:cxnLst/>
            <a:rect l="l" t="t" r="r" b="b"/>
            <a:pathLst>
              <a:path w="3611821" h="3157846" extrusionOk="0">
                <a:moveTo>
                  <a:pt x="77209" y="1740504"/>
                </a:moveTo>
                <a:lnTo>
                  <a:pt x="77209" y="1954848"/>
                </a:lnTo>
                <a:lnTo>
                  <a:pt x="0" y="1922003"/>
                </a:lnTo>
                <a:close/>
                <a:moveTo>
                  <a:pt x="458273" y="844721"/>
                </a:moveTo>
                <a:lnTo>
                  <a:pt x="458274" y="2116952"/>
                </a:lnTo>
                <a:lnTo>
                  <a:pt x="342243" y="2067593"/>
                </a:lnTo>
                <a:lnTo>
                  <a:pt x="342243" y="1117477"/>
                </a:lnTo>
                <a:close/>
                <a:moveTo>
                  <a:pt x="3283275" y="1048886"/>
                </a:moveTo>
                <a:lnTo>
                  <a:pt x="3611821" y="1188648"/>
                </a:lnTo>
                <a:lnTo>
                  <a:pt x="3611821" y="1496640"/>
                </a:lnTo>
                <a:lnTo>
                  <a:pt x="3283276" y="2268965"/>
                </a:lnTo>
                <a:close/>
                <a:moveTo>
                  <a:pt x="2887553" y="880546"/>
                </a:moveTo>
                <a:lnTo>
                  <a:pt x="3003583" y="929905"/>
                </a:lnTo>
                <a:lnTo>
                  <a:pt x="3003582" y="2926453"/>
                </a:lnTo>
                <a:lnTo>
                  <a:pt x="2905148" y="3157846"/>
                </a:lnTo>
                <a:lnTo>
                  <a:pt x="2887554" y="3150362"/>
                </a:lnTo>
                <a:close/>
                <a:moveTo>
                  <a:pt x="2410004" y="677398"/>
                </a:moveTo>
                <a:lnTo>
                  <a:pt x="2607864" y="761567"/>
                </a:lnTo>
                <a:lnTo>
                  <a:pt x="2607864" y="3031383"/>
                </a:lnTo>
                <a:lnTo>
                  <a:pt x="2410004" y="2947213"/>
                </a:lnTo>
                <a:close/>
                <a:moveTo>
                  <a:pt x="1853066" y="440478"/>
                </a:moveTo>
                <a:lnTo>
                  <a:pt x="2181610" y="580240"/>
                </a:lnTo>
                <a:lnTo>
                  <a:pt x="2181610" y="2850055"/>
                </a:lnTo>
                <a:lnTo>
                  <a:pt x="1853066" y="2710293"/>
                </a:lnTo>
                <a:close/>
                <a:moveTo>
                  <a:pt x="1545280" y="309547"/>
                </a:moveTo>
                <a:lnTo>
                  <a:pt x="1661310" y="358906"/>
                </a:lnTo>
                <a:lnTo>
                  <a:pt x="1661310" y="2628721"/>
                </a:lnTo>
                <a:lnTo>
                  <a:pt x="1545280" y="2579362"/>
                </a:lnTo>
                <a:close/>
                <a:moveTo>
                  <a:pt x="1148339" y="140689"/>
                </a:moveTo>
                <a:lnTo>
                  <a:pt x="1346200" y="224859"/>
                </a:lnTo>
                <a:lnTo>
                  <a:pt x="1346201" y="2494674"/>
                </a:lnTo>
                <a:lnTo>
                  <a:pt x="1148340" y="2410505"/>
                </a:lnTo>
                <a:close/>
                <a:moveTo>
                  <a:pt x="817615" y="0"/>
                </a:moveTo>
                <a:lnTo>
                  <a:pt x="956587" y="59118"/>
                </a:lnTo>
                <a:lnTo>
                  <a:pt x="956587" y="2328933"/>
                </a:lnTo>
                <a:lnTo>
                  <a:pt x="628042" y="2189171"/>
                </a:lnTo>
                <a:lnTo>
                  <a:pt x="628042" y="445638"/>
                </a:lnTo>
                <a:close/>
              </a:path>
            </a:pathLst>
          </a:cu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283" name="Google Shape;283;p9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Google Shape;285;p9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86" name="Google Shape;286;p9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87" name="Google Shape;287;p9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0539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C5962-BE5E-4003-9BD9-A376094B0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664D4-6125-41E4-8B67-B547D09B3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A8BAC-E5BB-4888-93E8-D868B4C49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87A4A-2986-4635-B084-CBA20782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968F7-423F-4F16-91FD-8B84C71B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60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B15-6985-476C-9ECB-3D1DD6BF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79A34-0402-4E16-BD35-44A9E8960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568C0-922D-403E-99E3-731A1C28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C65E-BF56-4147-B265-0428C206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C0A0C-B6DB-4584-8963-58E28F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38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3272-9B5D-4EF7-B586-44A3CA5D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F0621-B98C-4F51-832D-DAA7A6396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BF4B9-C6B1-40B5-97BF-8743103C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D898F-ACCC-470E-92C0-1354FE6D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830D-E2E3-46A6-983D-C5F6A9F3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61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C15F4-C505-403F-97D2-D2B7EF67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74EFD-CDAA-4F39-9368-30FA6C3A9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26DE4-D892-4318-8B9F-3220BBD31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D63E6-9D82-40E9-BE47-6C20EA33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FD5ED-02D4-4A11-B595-A6AEB3572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5184D-C3AB-41B9-9925-CB9A24AD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6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AB6E-11DC-4A4E-8100-C27F9ACA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87FD-4374-4F5F-93B1-9358FF498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02A27-FAB2-41F3-A7F9-604FD63E9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FE1E3-80C4-4713-8B81-79533DD27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7D680-27D4-4DCD-98D4-777454A24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946B3-52F4-42FF-B7B4-85D885C9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6AE8D0-65F0-4510-90EE-83E444B9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4E9BD9-DC27-4F6D-B945-140826D74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7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4A50-7B97-4154-9901-985947C5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2845C-7C02-4F59-AEBF-0066EF6A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586F9-09B6-4476-B4CF-AE44C4A66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08014-D9DB-40F8-8998-E5A49503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03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04D73C-1587-4A20-961D-625BC65B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0D095-554B-440B-AD50-38692DF52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2BFE9-25FE-4B4E-B8DF-51CFFB04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30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E2F3-65DB-4643-8D2F-44BABE462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E580-2AA5-479E-801C-1A022369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62DF7-3A71-42B4-90CF-312A8B571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8B75B-9ECD-4994-831F-BC38A68A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A9B97-2603-4E3B-8A08-5EFA86FD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B398E-AA6F-40A4-B709-90098C20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87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3DF9-3D18-4875-97C6-4912B906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9C278-81C7-4DC6-A600-2BD79E685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CF09A-DAB7-4A92-92F4-0028D37D0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21B36-4CA1-4233-BDCE-C0404364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E1E5C-0435-4B34-A2B3-27CA283E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13D7F-EB70-4A99-A68B-99D97555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83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4C30-27D4-4452-8F63-649FDB54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51979-FE95-4689-8CC6-1AC246E21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0A675-2295-4FA1-AF5C-227E3A12D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D2153-3456-4151-A25A-7B3D511D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2A2C5-7DEB-4593-A508-13F89BB1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B0E1B2-63C7-4647-9ACB-C5056E399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EDFDF-2A87-4AF2-A4E0-FAC341F7E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AEFA5-1B60-430B-8A23-A49BF6CE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3DD43-3791-4665-ADF8-322B0A44A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A164D-FF75-4429-88AC-73703F59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7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3306241"/>
            <a:ext cx="13142044" cy="5905078"/>
            <a:chOff x="0" y="3255766"/>
            <a:chExt cx="13142044" cy="590507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0" y="4225867"/>
              <a:ext cx="6848984" cy="2632134"/>
              <a:chOff x="0" y="4225867"/>
              <a:chExt cx="6152519" cy="263213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0" y="4225867"/>
                <a:ext cx="6152519" cy="2632134"/>
              </a:xfrm>
              <a:custGeom>
                <a:avLst/>
                <a:gdLst/>
                <a:ahLst/>
                <a:cxnLst/>
                <a:rect l="l" t="t" r="r" b="b"/>
                <a:pathLst>
                  <a:path w="6152519" h="2632134" extrusionOk="0">
                    <a:moveTo>
                      <a:pt x="0" y="963"/>
                    </a:moveTo>
                    <a:cubicBezTo>
                      <a:pt x="1376646" y="-19726"/>
                      <a:pt x="2916795" y="295166"/>
                      <a:pt x="3942215" y="733694"/>
                    </a:cubicBezTo>
                    <a:cubicBezTo>
                      <a:pt x="4967635" y="1172222"/>
                      <a:pt x="5573197" y="1697044"/>
                      <a:pt x="6152519" y="2632134"/>
                    </a:cubicBezTo>
                    <a:lnTo>
                      <a:pt x="0" y="2632134"/>
                    </a:lnTo>
                    <a:lnTo>
                      <a:pt x="0" y="963"/>
                    </a:lnTo>
                    <a:close/>
                  </a:path>
                </a:pathLst>
              </a:custGeom>
              <a:solidFill>
                <a:srgbClr val="80A61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" y="4226829"/>
                <a:ext cx="5577234" cy="2440416"/>
              </a:xfrm>
              <a:custGeom>
                <a:avLst/>
                <a:gdLst/>
                <a:ahLst/>
                <a:cxnLst/>
                <a:rect l="l" t="t" r="r" b="b"/>
                <a:pathLst>
                  <a:path w="5577234" h="2440416" extrusionOk="0">
                    <a:moveTo>
                      <a:pt x="5283536" y="1853020"/>
                    </a:moveTo>
                    <a:cubicBezTo>
                      <a:pt x="5445741" y="1853020"/>
                      <a:pt x="5577234" y="1984513"/>
                      <a:pt x="5577234" y="2146718"/>
                    </a:cubicBezTo>
                    <a:cubicBezTo>
                      <a:pt x="5577234" y="2308923"/>
                      <a:pt x="5445741" y="2440416"/>
                      <a:pt x="5283536" y="2440416"/>
                    </a:cubicBezTo>
                    <a:cubicBezTo>
                      <a:pt x="5121331" y="2440416"/>
                      <a:pt x="4989838" y="2308923"/>
                      <a:pt x="4989838" y="2146718"/>
                    </a:cubicBezTo>
                    <a:cubicBezTo>
                      <a:pt x="4989838" y="1984513"/>
                      <a:pt x="5121331" y="1853020"/>
                      <a:pt x="5283536" y="1853020"/>
                    </a:cubicBezTo>
                    <a:close/>
                    <a:moveTo>
                      <a:pt x="1964042" y="1797513"/>
                    </a:moveTo>
                    <a:cubicBezTo>
                      <a:pt x="2126246" y="1797513"/>
                      <a:pt x="2257739" y="1929006"/>
                      <a:pt x="2257739" y="2091211"/>
                    </a:cubicBezTo>
                    <a:cubicBezTo>
                      <a:pt x="2257739" y="2253416"/>
                      <a:pt x="2126246" y="2384909"/>
                      <a:pt x="1964042" y="2384909"/>
                    </a:cubicBezTo>
                    <a:cubicBezTo>
                      <a:pt x="1801837" y="2384909"/>
                      <a:pt x="1670343" y="2253416"/>
                      <a:pt x="1670343" y="2091211"/>
                    </a:cubicBezTo>
                    <a:cubicBezTo>
                      <a:pt x="1670343" y="1929006"/>
                      <a:pt x="1801837" y="1797513"/>
                      <a:pt x="1964042" y="1797513"/>
                    </a:cubicBezTo>
                    <a:close/>
                    <a:moveTo>
                      <a:pt x="3014694" y="1709706"/>
                    </a:moveTo>
                    <a:cubicBezTo>
                      <a:pt x="3176899" y="1709706"/>
                      <a:pt x="3308392" y="1841199"/>
                      <a:pt x="3308392" y="2003404"/>
                    </a:cubicBezTo>
                    <a:cubicBezTo>
                      <a:pt x="3308392" y="2165609"/>
                      <a:pt x="3176899" y="2297102"/>
                      <a:pt x="3014694" y="2297102"/>
                    </a:cubicBezTo>
                    <a:cubicBezTo>
                      <a:pt x="2852489" y="2297102"/>
                      <a:pt x="2720996" y="2165609"/>
                      <a:pt x="2720996" y="2003404"/>
                    </a:cubicBezTo>
                    <a:cubicBezTo>
                      <a:pt x="2720996" y="1841199"/>
                      <a:pt x="2852489" y="1709706"/>
                      <a:pt x="3014694" y="1709706"/>
                    </a:cubicBezTo>
                    <a:close/>
                    <a:moveTo>
                      <a:pt x="4210681" y="1682454"/>
                    </a:moveTo>
                    <a:cubicBezTo>
                      <a:pt x="4372886" y="1682454"/>
                      <a:pt x="4504379" y="1813947"/>
                      <a:pt x="4504379" y="1976152"/>
                    </a:cubicBezTo>
                    <a:cubicBezTo>
                      <a:pt x="4504379" y="2138357"/>
                      <a:pt x="4372886" y="2269850"/>
                      <a:pt x="4210681" y="2269850"/>
                    </a:cubicBezTo>
                    <a:cubicBezTo>
                      <a:pt x="4048476" y="2269850"/>
                      <a:pt x="3916983" y="2138357"/>
                      <a:pt x="3916983" y="1976152"/>
                    </a:cubicBezTo>
                    <a:cubicBezTo>
                      <a:pt x="3916983" y="1813947"/>
                      <a:pt x="4048476" y="1682454"/>
                      <a:pt x="4210681" y="1682454"/>
                    </a:cubicBezTo>
                    <a:close/>
                    <a:moveTo>
                      <a:pt x="721629" y="1657224"/>
                    </a:moveTo>
                    <a:cubicBezTo>
                      <a:pt x="883834" y="1657224"/>
                      <a:pt x="1015327" y="1788717"/>
                      <a:pt x="1015327" y="1950922"/>
                    </a:cubicBezTo>
                    <a:cubicBezTo>
                      <a:pt x="1015327" y="2113127"/>
                      <a:pt x="883834" y="2244620"/>
                      <a:pt x="721629" y="2244620"/>
                    </a:cubicBezTo>
                    <a:cubicBezTo>
                      <a:pt x="559424" y="2244620"/>
                      <a:pt x="427931" y="2113127"/>
                      <a:pt x="427931" y="1950922"/>
                    </a:cubicBezTo>
                    <a:cubicBezTo>
                      <a:pt x="427931" y="1788717"/>
                      <a:pt x="559424" y="1657224"/>
                      <a:pt x="721629" y="1657224"/>
                    </a:cubicBezTo>
                    <a:close/>
                    <a:moveTo>
                      <a:pt x="1513907" y="1062763"/>
                    </a:moveTo>
                    <a:cubicBezTo>
                      <a:pt x="1676112" y="1062763"/>
                      <a:pt x="1807605" y="1194256"/>
                      <a:pt x="1807605" y="1356461"/>
                    </a:cubicBezTo>
                    <a:cubicBezTo>
                      <a:pt x="1807605" y="1518666"/>
                      <a:pt x="1676112" y="1650159"/>
                      <a:pt x="1513907" y="1650159"/>
                    </a:cubicBezTo>
                    <a:cubicBezTo>
                      <a:pt x="1351701" y="1650159"/>
                      <a:pt x="1220209" y="1518666"/>
                      <a:pt x="1220209" y="1356461"/>
                    </a:cubicBezTo>
                    <a:cubicBezTo>
                      <a:pt x="1220209" y="1194256"/>
                      <a:pt x="1351701" y="1062763"/>
                      <a:pt x="1513907" y="1062763"/>
                    </a:cubicBezTo>
                    <a:close/>
                    <a:moveTo>
                      <a:pt x="4296436" y="896584"/>
                    </a:moveTo>
                    <a:lnTo>
                      <a:pt x="4307835" y="901857"/>
                    </a:lnTo>
                    <a:cubicBezTo>
                      <a:pt x="4423660" y="960003"/>
                      <a:pt x="4533695" y="1020129"/>
                      <a:pt x="4638706" y="1082870"/>
                    </a:cubicBezTo>
                    <a:lnTo>
                      <a:pt x="4762458" y="1163810"/>
                    </a:lnTo>
                    <a:lnTo>
                      <a:pt x="4746738" y="1241676"/>
                    </a:lnTo>
                    <a:cubicBezTo>
                      <a:pt x="4702152" y="1347088"/>
                      <a:pt x="4597774" y="1421053"/>
                      <a:pt x="4476120" y="1421053"/>
                    </a:cubicBezTo>
                    <a:cubicBezTo>
                      <a:pt x="4313915" y="1421053"/>
                      <a:pt x="4182422" y="1289560"/>
                      <a:pt x="4182422" y="1127355"/>
                    </a:cubicBezTo>
                    <a:cubicBezTo>
                      <a:pt x="4182422" y="1046253"/>
                      <a:pt x="4215296" y="972828"/>
                      <a:pt x="4268444" y="919679"/>
                    </a:cubicBezTo>
                    <a:close/>
                    <a:moveTo>
                      <a:pt x="3548599" y="856871"/>
                    </a:moveTo>
                    <a:cubicBezTo>
                      <a:pt x="3710804" y="856871"/>
                      <a:pt x="3842297" y="988364"/>
                      <a:pt x="3842297" y="1150569"/>
                    </a:cubicBezTo>
                    <a:cubicBezTo>
                      <a:pt x="3842297" y="1312774"/>
                      <a:pt x="3710804" y="1444267"/>
                      <a:pt x="3548599" y="1444267"/>
                    </a:cubicBezTo>
                    <a:cubicBezTo>
                      <a:pt x="3386394" y="1444267"/>
                      <a:pt x="3254901" y="1312774"/>
                      <a:pt x="3254901" y="1150569"/>
                    </a:cubicBezTo>
                    <a:cubicBezTo>
                      <a:pt x="3254901" y="988364"/>
                      <a:pt x="3386394" y="856871"/>
                      <a:pt x="3548599" y="856871"/>
                    </a:cubicBezTo>
                    <a:close/>
                    <a:moveTo>
                      <a:pt x="2510057" y="823566"/>
                    </a:moveTo>
                    <a:cubicBezTo>
                      <a:pt x="2672262" y="823566"/>
                      <a:pt x="2803755" y="955059"/>
                      <a:pt x="2803755" y="1117264"/>
                    </a:cubicBezTo>
                    <a:cubicBezTo>
                      <a:pt x="2803755" y="1279469"/>
                      <a:pt x="2672262" y="1410962"/>
                      <a:pt x="2510057" y="1410962"/>
                    </a:cubicBezTo>
                    <a:cubicBezTo>
                      <a:pt x="2347852" y="1410962"/>
                      <a:pt x="2216359" y="1279469"/>
                      <a:pt x="2216359" y="1117264"/>
                    </a:cubicBezTo>
                    <a:cubicBezTo>
                      <a:pt x="2216359" y="955059"/>
                      <a:pt x="2347852" y="823566"/>
                      <a:pt x="2510057" y="823566"/>
                    </a:cubicBezTo>
                    <a:close/>
                    <a:moveTo>
                      <a:pt x="616665" y="601525"/>
                    </a:moveTo>
                    <a:cubicBezTo>
                      <a:pt x="778870" y="601525"/>
                      <a:pt x="910363" y="733018"/>
                      <a:pt x="910363" y="895223"/>
                    </a:cubicBezTo>
                    <a:cubicBezTo>
                      <a:pt x="910363" y="1057428"/>
                      <a:pt x="778870" y="1188921"/>
                      <a:pt x="616665" y="1188921"/>
                    </a:cubicBezTo>
                    <a:cubicBezTo>
                      <a:pt x="454460" y="1188921"/>
                      <a:pt x="322967" y="1057428"/>
                      <a:pt x="322967" y="895223"/>
                    </a:cubicBezTo>
                    <a:cubicBezTo>
                      <a:pt x="322967" y="733018"/>
                      <a:pt x="454460" y="601525"/>
                      <a:pt x="616665" y="601525"/>
                    </a:cubicBezTo>
                    <a:close/>
                    <a:moveTo>
                      <a:pt x="2038716" y="183448"/>
                    </a:moveTo>
                    <a:lnTo>
                      <a:pt x="2102816" y="194159"/>
                    </a:lnTo>
                    <a:lnTo>
                      <a:pt x="2602248" y="301650"/>
                    </a:lnTo>
                    <a:lnTo>
                      <a:pt x="2587905" y="372695"/>
                    </a:lnTo>
                    <a:cubicBezTo>
                      <a:pt x="2543319" y="478107"/>
                      <a:pt x="2438941" y="552072"/>
                      <a:pt x="2317287" y="552072"/>
                    </a:cubicBezTo>
                    <a:cubicBezTo>
                      <a:pt x="2155082" y="552072"/>
                      <a:pt x="2023589" y="420579"/>
                      <a:pt x="2023589" y="258374"/>
                    </a:cubicBezTo>
                    <a:close/>
                    <a:moveTo>
                      <a:pt x="1038669" y="43137"/>
                    </a:moveTo>
                    <a:lnTo>
                      <a:pt x="1052543" y="44093"/>
                    </a:lnTo>
                    <a:lnTo>
                      <a:pt x="1440512" y="90284"/>
                    </a:lnTo>
                    <a:lnTo>
                      <a:pt x="1458702" y="112331"/>
                    </a:lnTo>
                    <a:cubicBezTo>
                      <a:pt x="1490370" y="159205"/>
                      <a:pt x="1508861" y="215713"/>
                      <a:pt x="1508861" y="276540"/>
                    </a:cubicBezTo>
                    <a:cubicBezTo>
                      <a:pt x="1508861" y="438745"/>
                      <a:pt x="1377368" y="570238"/>
                      <a:pt x="1215163" y="570238"/>
                    </a:cubicBezTo>
                    <a:cubicBezTo>
                      <a:pt x="1052958" y="570238"/>
                      <a:pt x="921465" y="438745"/>
                      <a:pt x="921465" y="276540"/>
                    </a:cubicBezTo>
                    <a:cubicBezTo>
                      <a:pt x="921465" y="195438"/>
                      <a:pt x="954338" y="122013"/>
                      <a:pt x="1007487" y="68864"/>
                    </a:cubicBezTo>
                    <a:close/>
                    <a:moveTo>
                      <a:pt x="15282" y="0"/>
                    </a:moveTo>
                    <a:lnTo>
                      <a:pt x="259871" y="2"/>
                    </a:lnTo>
                    <a:cubicBezTo>
                      <a:pt x="347023" y="1279"/>
                      <a:pt x="434648" y="3815"/>
                      <a:pt x="522581" y="7558"/>
                    </a:cubicBezTo>
                    <a:lnTo>
                      <a:pt x="574361" y="11128"/>
                    </a:lnTo>
                    <a:lnTo>
                      <a:pt x="587396" y="75695"/>
                    </a:lnTo>
                    <a:cubicBezTo>
                      <a:pt x="587396" y="237900"/>
                      <a:pt x="455903" y="369393"/>
                      <a:pt x="293698" y="369393"/>
                    </a:cubicBezTo>
                    <a:cubicBezTo>
                      <a:pt x="131493" y="369393"/>
                      <a:pt x="0" y="237900"/>
                      <a:pt x="0" y="75695"/>
                    </a:cubicBezTo>
                    <a:close/>
                  </a:path>
                </a:pathLst>
              </a:custGeom>
              <a:solidFill>
                <a:srgbClr val="6897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6;p2"/>
            <p:cNvSpPr/>
            <p:nvPr/>
          </p:nvSpPr>
          <p:spPr>
            <a:xfrm flipH="1">
              <a:off x="5347323" y="4225866"/>
              <a:ext cx="6844677" cy="2632134"/>
            </a:xfrm>
            <a:custGeom>
              <a:avLst/>
              <a:gdLst/>
              <a:ahLst/>
              <a:cxnLst/>
              <a:rect l="l" t="t" r="r" b="b"/>
              <a:pathLst>
                <a:path w="6152519" h="2632134" extrusionOk="0">
                  <a:moveTo>
                    <a:pt x="0" y="963"/>
                  </a:moveTo>
                  <a:cubicBezTo>
                    <a:pt x="1376646" y="-19726"/>
                    <a:pt x="2916795" y="295166"/>
                    <a:pt x="3942215" y="733694"/>
                  </a:cubicBezTo>
                  <a:cubicBezTo>
                    <a:pt x="4967635" y="1172222"/>
                    <a:pt x="5573197" y="1697044"/>
                    <a:pt x="6152519" y="2632134"/>
                  </a:cubicBezTo>
                  <a:lnTo>
                    <a:pt x="0" y="2632134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8153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1386274">
              <a:off x="5822543" y="4473614"/>
              <a:ext cx="6916162" cy="3469382"/>
            </a:xfrm>
            <a:custGeom>
              <a:avLst/>
              <a:gdLst/>
              <a:ahLst/>
              <a:cxnLst/>
              <a:rect l="l" t="t" r="r" b="b"/>
              <a:pathLst>
                <a:path w="6914585" h="3468591" extrusionOk="0">
                  <a:moveTo>
                    <a:pt x="197860" y="444296"/>
                  </a:moveTo>
                  <a:lnTo>
                    <a:pt x="197860" y="1049461"/>
                  </a:lnTo>
                  <a:lnTo>
                    <a:pt x="0" y="965292"/>
                  </a:lnTo>
                  <a:lnTo>
                    <a:pt x="0" y="544319"/>
                  </a:lnTo>
                  <a:lnTo>
                    <a:pt x="111339" y="485754"/>
                  </a:lnTo>
                  <a:close/>
                  <a:moveTo>
                    <a:pt x="625945" y="263738"/>
                  </a:moveTo>
                  <a:lnTo>
                    <a:pt x="625945" y="1231567"/>
                  </a:lnTo>
                  <a:lnTo>
                    <a:pt x="509916" y="1182208"/>
                  </a:lnTo>
                  <a:lnTo>
                    <a:pt x="509916" y="308089"/>
                  </a:lnTo>
                  <a:close/>
                  <a:moveTo>
                    <a:pt x="1215251" y="102335"/>
                  </a:moveTo>
                  <a:lnTo>
                    <a:pt x="1215251" y="1482256"/>
                  </a:lnTo>
                  <a:lnTo>
                    <a:pt x="886706" y="1342494"/>
                  </a:lnTo>
                  <a:lnTo>
                    <a:pt x="886706" y="182580"/>
                  </a:lnTo>
                  <a:lnTo>
                    <a:pt x="987417" y="151439"/>
                  </a:lnTo>
                  <a:close/>
                  <a:moveTo>
                    <a:pt x="1574331" y="40572"/>
                  </a:moveTo>
                  <a:lnTo>
                    <a:pt x="1574331" y="1635008"/>
                  </a:lnTo>
                  <a:lnTo>
                    <a:pt x="1376471" y="1550839"/>
                  </a:lnTo>
                  <a:lnTo>
                    <a:pt x="1376471" y="69059"/>
                  </a:lnTo>
                  <a:lnTo>
                    <a:pt x="1543779" y="43927"/>
                  </a:lnTo>
                  <a:close/>
                  <a:moveTo>
                    <a:pt x="2006691" y="5450"/>
                  </a:moveTo>
                  <a:lnTo>
                    <a:pt x="2006691" y="1818933"/>
                  </a:lnTo>
                  <a:lnTo>
                    <a:pt x="1890662" y="1769575"/>
                  </a:lnTo>
                  <a:lnTo>
                    <a:pt x="1890662" y="11537"/>
                  </a:lnTo>
                  <a:lnTo>
                    <a:pt x="1940424" y="7943"/>
                  </a:lnTo>
                  <a:close/>
                  <a:moveTo>
                    <a:pt x="2748056" y="11943"/>
                  </a:moveTo>
                  <a:lnTo>
                    <a:pt x="2748056" y="2134308"/>
                  </a:lnTo>
                  <a:lnTo>
                    <a:pt x="2419511" y="1994546"/>
                  </a:lnTo>
                  <a:lnTo>
                    <a:pt x="2419511" y="0"/>
                  </a:lnTo>
                  <a:lnTo>
                    <a:pt x="2589527" y="3795"/>
                  </a:lnTo>
                  <a:close/>
                  <a:moveTo>
                    <a:pt x="3019197" y="31669"/>
                  </a:moveTo>
                  <a:lnTo>
                    <a:pt x="3019197" y="2249651"/>
                  </a:lnTo>
                  <a:lnTo>
                    <a:pt x="2821337" y="2165481"/>
                  </a:lnTo>
                  <a:lnTo>
                    <a:pt x="2821337" y="15710"/>
                  </a:lnTo>
                  <a:lnTo>
                    <a:pt x="2824085" y="15851"/>
                  </a:lnTo>
                  <a:close/>
                  <a:moveTo>
                    <a:pt x="3400261" y="73566"/>
                  </a:moveTo>
                  <a:lnTo>
                    <a:pt x="3400261" y="2411754"/>
                  </a:lnTo>
                  <a:lnTo>
                    <a:pt x="3284231" y="2362395"/>
                  </a:lnTo>
                  <a:lnTo>
                    <a:pt x="3284232" y="59022"/>
                  </a:lnTo>
                  <a:lnTo>
                    <a:pt x="3322314" y="63146"/>
                  </a:lnTo>
                  <a:close/>
                  <a:moveTo>
                    <a:pt x="3898575" y="148830"/>
                  </a:moveTo>
                  <a:lnTo>
                    <a:pt x="3898575" y="2623736"/>
                  </a:lnTo>
                  <a:lnTo>
                    <a:pt x="3570030" y="2483973"/>
                  </a:lnTo>
                  <a:lnTo>
                    <a:pt x="3570030" y="96261"/>
                  </a:lnTo>
                  <a:lnTo>
                    <a:pt x="3583706" y="98089"/>
                  </a:lnTo>
                  <a:cubicBezTo>
                    <a:pt x="3672011" y="110967"/>
                    <a:pt x="3761428" y="125068"/>
                    <a:pt x="3851765" y="140367"/>
                  </a:cubicBezTo>
                  <a:close/>
                  <a:moveTo>
                    <a:pt x="4288188" y="224747"/>
                  </a:moveTo>
                  <a:lnTo>
                    <a:pt x="4288188" y="2789476"/>
                  </a:lnTo>
                  <a:lnTo>
                    <a:pt x="4090328" y="2705307"/>
                  </a:lnTo>
                  <a:lnTo>
                    <a:pt x="4090327" y="183499"/>
                  </a:lnTo>
                  <a:lnTo>
                    <a:pt x="4125351" y="189832"/>
                  </a:lnTo>
                  <a:close/>
                  <a:moveTo>
                    <a:pt x="4603298" y="292313"/>
                  </a:moveTo>
                  <a:lnTo>
                    <a:pt x="4603298" y="2923523"/>
                  </a:lnTo>
                  <a:lnTo>
                    <a:pt x="4487268" y="2874165"/>
                  </a:lnTo>
                  <a:lnTo>
                    <a:pt x="4487269" y="267434"/>
                  </a:lnTo>
                  <a:close/>
                  <a:moveTo>
                    <a:pt x="5123598" y="423346"/>
                  </a:moveTo>
                  <a:lnTo>
                    <a:pt x="5123598" y="3144858"/>
                  </a:lnTo>
                  <a:lnTo>
                    <a:pt x="4795053" y="3005095"/>
                  </a:lnTo>
                  <a:lnTo>
                    <a:pt x="4795054" y="338330"/>
                  </a:lnTo>
                  <a:close/>
                  <a:moveTo>
                    <a:pt x="5549851" y="547286"/>
                  </a:moveTo>
                  <a:lnTo>
                    <a:pt x="5549852" y="3326185"/>
                  </a:lnTo>
                  <a:lnTo>
                    <a:pt x="5351992" y="3242016"/>
                  </a:lnTo>
                  <a:lnTo>
                    <a:pt x="5351992" y="487020"/>
                  </a:lnTo>
                  <a:close/>
                  <a:moveTo>
                    <a:pt x="5945570" y="674081"/>
                  </a:moveTo>
                  <a:lnTo>
                    <a:pt x="5945570" y="3325295"/>
                  </a:lnTo>
                  <a:lnTo>
                    <a:pt x="5884612" y="3468591"/>
                  </a:lnTo>
                  <a:lnTo>
                    <a:pt x="5829542" y="3445164"/>
                  </a:lnTo>
                  <a:lnTo>
                    <a:pt x="5829541" y="632991"/>
                  </a:lnTo>
                  <a:close/>
                  <a:moveTo>
                    <a:pt x="6553809" y="896773"/>
                  </a:moveTo>
                  <a:lnTo>
                    <a:pt x="6553809" y="1895482"/>
                  </a:lnTo>
                  <a:lnTo>
                    <a:pt x="6225264" y="2667807"/>
                  </a:lnTo>
                  <a:lnTo>
                    <a:pt x="6225263" y="773131"/>
                  </a:lnTo>
                  <a:lnTo>
                    <a:pt x="6376317" y="826625"/>
                  </a:lnTo>
                  <a:close/>
                  <a:moveTo>
                    <a:pt x="6914585" y="1047390"/>
                  </a:moveTo>
                  <a:lnTo>
                    <a:pt x="6760217" y="1410269"/>
                  </a:lnTo>
                  <a:lnTo>
                    <a:pt x="6760217" y="981723"/>
                  </a:lnTo>
                  <a:close/>
                </a:path>
              </a:pathLst>
            </a:custGeom>
            <a:solidFill>
              <a:srgbClr val="7148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69360" y="4765766"/>
              <a:ext cx="8253280" cy="2092233"/>
            </a:xfrm>
            <a:custGeom>
              <a:avLst/>
              <a:gdLst/>
              <a:ahLst/>
              <a:cxnLst/>
              <a:rect l="l" t="t" r="r" b="b"/>
              <a:pathLst>
                <a:path w="8253280" h="2092233" extrusionOk="0">
                  <a:moveTo>
                    <a:pt x="4126640" y="13"/>
                  </a:moveTo>
                  <a:cubicBezTo>
                    <a:pt x="6283363" y="5059"/>
                    <a:pt x="7475591" y="1446805"/>
                    <a:pt x="8253280" y="2092233"/>
                  </a:cubicBezTo>
                  <a:lnTo>
                    <a:pt x="0" y="2092233"/>
                  </a:lnTo>
                  <a:cubicBezTo>
                    <a:pt x="1375547" y="1394826"/>
                    <a:pt x="1969917" y="-5033"/>
                    <a:pt x="4126640" y="13"/>
                  </a:cubicBezTo>
                  <a:close/>
                </a:path>
              </a:pathLst>
            </a:custGeom>
            <a:solidFill>
              <a:srgbClr val="F5A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87529">
              <a:off x="2862594" y="4787547"/>
              <a:ext cx="6874517" cy="2479544"/>
            </a:xfrm>
            <a:custGeom>
              <a:avLst/>
              <a:gdLst/>
              <a:ahLst/>
              <a:cxnLst/>
              <a:rect l="l" t="t" r="r" b="b"/>
              <a:pathLst>
                <a:path w="6877527" h="2480630" extrusionOk="0">
                  <a:moveTo>
                    <a:pt x="6699827" y="1108073"/>
                  </a:moveTo>
                  <a:cubicBezTo>
                    <a:pt x="6719505" y="1109134"/>
                    <a:pt x="6733830" y="1182979"/>
                    <a:pt x="6763380" y="1202942"/>
                  </a:cubicBezTo>
                  <a:cubicBezTo>
                    <a:pt x="6801299" y="1211244"/>
                    <a:pt x="6870851" y="1208930"/>
                    <a:pt x="6877135" y="1227847"/>
                  </a:cubicBezTo>
                  <a:cubicBezTo>
                    <a:pt x="6883419" y="1246765"/>
                    <a:pt x="6812372" y="1284149"/>
                    <a:pt x="6801084" y="1316449"/>
                  </a:cubicBezTo>
                  <a:cubicBezTo>
                    <a:pt x="6803859" y="1351515"/>
                    <a:pt x="6828129" y="1410578"/>
                    <a:pt x="6809409" y="1421646"/>
                  </a:cubicBezTo>
                  <a:cubicBezTo>
                    <a:pt x="6790689" y="1432715"/>
                    <a:pt x="6725291" y="1382859"/>
                    <a:pt x="6688764" y="1382859"/>
                  </a:cubicBezTo>
                  <a:cubicBezTo>
                    <a:pt x="6655925" y="1395788"/>
                    <a:pt x="6604651" y="1433841"/>
                    <a:pt x="6590245" y="1421646"/>
                  </a:cubicBezTo>
                  <a:cubicBezTo>
                    <a:pt x="6575841" y="1409451"/>
                    <a:pt x="6613622" y="1341988"/>
                    <a:pt x="6602335" y="1309688"/>
                  </a:cubicBezTo>
                  <a:cubicBezTo>
                    <a:pt x="6575730" y="1282408"/>
                    <a:pt x="6515356" y="1246699"/>
                    <a:pt x="6522521" y="1227848"/>
                  </a:cubicBezTo>
                  <a:cubicBezTo>
                    <a:pt x="6529684" y="1208996"/>
                    <a:pt x="6615769" y="1216538"/>
                    <a:pt x="6645321" y="1196576"/>
                  </a:cubicBezTo>
                  <a:cubicBezTo>
                    <a:pt x="6674872" y="1176613"/>
                    <a:pt x="6680151" y="1107012"/>
                    <a:pt x="6699827" y="1108073"/>
                  </a:cubicBezTo>
                  <a:close/>
                  <a:moveTo>
                    <a:pt x="4394072" y="1443048"/>
                  </a:moveTo>
                  <a:cubicBezTo>
                    <a:pt x="4412579" y="1435032"/>
                    <a:pt x="4467220" y="1501980"/>
                    <a:pt x="4502137" y="1509231"/>
                  </a:cubicBezTo>
                  <a:cubicBezTo>
                    <a:pt x="4537053" y="1516482"/>
                    <a:pt x="4590610" y="1471717"/>
                    <a:pt x="4603574" y="1486556"/>
                  </a:cubicBezTo>
                  <a:cubicBezTo>
                    <a:pt x="4616539" y="1501396"/>
                    <a:pt x="4573616" y="1563169"/>
                    <a:pt x="4579924" y="1598269"/>
                  </a:cubicBezTo>
                  <a:cubicBezTo>
                    <a:pt x="4600423" y="1631230"/>
                    <a:pt x="4650596" y="1679455"/>
                    <a:pt x="4641423" y="1697154"/>
                  </a:cubicBezTo>
                  <a:cubicBezTo>
                    <a:pt x="4632250" y="1714852"/>
                    <a:pt x="4555905" y="1690017"/>
                    <a:pt x="4524887" y="1704459"/>
                  </a:cubicBezTo>
                  <a:cubicBezTo>
                    <a:pt x="4501695" y="1730906"/>
                    <a:pt x="4476302" y="1789495"/>
                    <a:pt x="4455313" y="1783802"/>
                  </a:cubicBezTo>
                  <a:cubicBezTo>
                    <a:pt x="4434324" y="1778108"/>
                    <a:pt x="4424433" y="1696471"/>
                    <a:pt x="4398954" y="1670296"/>
                  </a:cubicBezTo>
                  <a:cubicBezTo>
                    <a:pt x="4366784" y="1655783"/>
                    <a:pt x="4303751" y="1645585"/>
                    <a:pt x="4302443" y="1626756"/>
                  </a:cubicBezTo>
                  <a:cubicBezTo>
                    <a:pt x="4301133" y="1607927"/>
                    <a:pt x="4375829" y="1587944"/>
                    <a:pt x="4391100" y="1557326"/>
                  </a:cubicBezTo>
                  <a:cubicBezTo>
                    <a:pt x="4392091" y="1519233"/>
                    <a:pt x="4375566" y="1451064"/>
                    <a:pt x="4394072" y="1443048"/>
                  </a:cubicBezTo>
                  <a:close/>
                  <a:moveTo>
                    <a:pt x="177893" y="2164680"/>
                  </a:moveTo>
                  <a:cubicBezTo>
                    <a:pt x="197570" y="2165741"/>
                    <a:pt x="211895" y="2239586"/>
                    <a:pt x="241447" y="2259549"/>
                  </a:cubicBezTo>
                  <a:cubicBezTo>
                    <a:pt x="279365" y="2267851"/>
                    <a:pt x="348917" y="2265537"/>
                    <a:pt x="355201" y="2284454"/>
                  </a:cubicBezTo>
                  <a:cubicBezTo>
                    <a:pt x="361485" y="2303372"/>
                    <a:pt x="290437" y="2340756"/>
                    <a:pt x="279150" y="2373056"/>
                  </a:cubicBezTo>
                  <a:cubicBezTo>
                    <a:pt x="281925" y="2408122"/>
                    <a:pt x="306196" y="2467185"/>
                    <a:pt x="287476" y="2478253"/>
                  </a:cubicBezTo>
                  <a:cubicBezTo>
                    <a:pt x="268756" y="2489322"/>
                    <a:pt x="203357" y="2439466"/>
                    <a:pt x="166830" y="2439466"/>
                  </a:cubicBezTo>
                  <a:cubicBezTo>
                    <a:pt x="133990" y="2452395"/>
                    <a:pt x="82716" y="2490448"/>
                    <a:pt x="68312" y="2478253"/>
                  </a:cubicBezTo>
                  <a:cubicBezTo>
                    <a:pt x="53907" y="2466058"/>
                    <a:pt x="91688" y="2398595"/>
                    <a:pt x="80401" y="2366295"/>
                  </a:cubicBezTo>
                  <a:cubicBezTo>
                    <a:pt x="53796" y="2339015"/>
                    <a:pt x="-6578" y="2303306"/>
                    <a:pt x="586" y="2284455"/>
                  </a:cubicBezTo>
                  <a:cubicBezTo>
                    <a:pt x="7750" y="2265603"/>
                    <a:pt x="93836" y="2273145"/>
                    <a:pt x="123387" y="2253183"/>
                  </a:cubicBezTo>
                  <a:cubicBezTo>
                    <a:pt x="152938" y="2233221"/>
                    <a:pt x="158217" y="2163619"/>
                    <a:pt x="177893" y="2164680"/>
                  </a:cubicBezTo>
                  <a:close/>
                  <a:moveTo>
                    <a:pt x="6092519" y="1118093"/>
                  </a:moveTo>
                  <a:cubicBezTo>
                    <a:pt x="6111024" y="1110077"/>
                    <a:pt x="6165666" y="1177024"/>
                    <a:pt x="6200583" y="1184275"/>
                  </a:cubicBezTo>
                  <a:cubicBezTo>
                    <a:pt x="6235499" y="1191527"/>
                    <a:pt x="6289055" y="1146761"/>
                    <a:pt x="6302020" y="1161601"/>
                  </a:cubicBezTo>
                  <a:cubicBezTo>
                    <a:pt x="6314985" y="1176440"/>
                    <a:pt x="6272062" y="1238214"/>
                    <a:pt x="6278369" y="1273313"/>
                  </a:cubicBezTo>
                  <a:cubicBezTo>
                    <a:pt x="6298869" y="1306275"/>
                    <a:pt x="6349042" y="1354500"/>
                    <a:pt x="6339869" y="1372199"/>
                  </a:cubicBezTo>
                  <a:cubicBezTo>
                    <a:pt x="6330696" y="1389897"/>
                    <a:pt x="6254351" y="1365062"/>
                    <a:pt x="6223333" y="1379503"/>
                  </a:cubicBezTo>
                  <a:cubicBezTo>
                    <a:pt x="6200142" y="1405951"/>
                    <a:pt x="6174748" y="1464540"/>
                    <a:pt x="6153759" y="1458847"/>
                  </a:cubicBezTo>
                  <a:cubicBezTo>
                    <a:pt x="6132770" y="1453153"/>
                    <a:pt x="6122879" y="1371516"/>
                    <a:pt x="6097401" y="1345341"/>
                  </a:cubicBezTo>
                  <a:cubicBezTo>
                    <a:pt x="6065230" y="1330828"/>
                    <a:pt x="6002197" y="1320629"/>
                    <a:pt x="6000888" y="1301801"/>
                  </a:cubicBezTo>
                  <a:cubicBezTo>
                    <a:pt x="5999580" y="1282972"/>
                    <a:pt x="6074274" y="1262989"/>
                    <a:pt x="6089547" y="1232371"/>
                  </a:cubicBezTo>
                  <a:cubicBezTo>
                    <a:pt x="6090538" y="1194278"/>
                    <a:pt x="6074013" y="1126108"/>
                    <a:pt x="6092519" y="1118093"/>
                  </a:cubicBezTo>
                  <a:close/>
                  <a:moveTo>
                    <a:pt x="5569265" y="1142777"/>
                  </a:moveTo>
                  <a:cubicBezTo>
                    <a:pt x="5573783" y="1141198"/>
                    <a:pt x="5577985" y="1141096"/>
                    <a:pt x="5581844" y="1142891"/>
                  </a:cubicBezTo>
                  <a:cubicBezTo>
                    <a:pt x="5612716" y="1157255"/>
                    <a:pt x="5588571" y="1283715"/>
                    <a:pt x="5623215" y="1334447"/>
                  </a:cubicBezTo>
                  <a:cubicBezTo>
                    <a:pt x="5678714" y="1372060"/>
                    <a:pt x="5791708" y="1413204"/>
                    <a:pt x="5789714" y="1447285"/>
                  </a:cubicBezTo>
                  <a:cubicBezTo>
                    <a:pt x="5787718" y="1481366"/>
                    <a:pt x="5649954" y="1494932"/>
                    <a:pt x="5611248" y="1538935"/>
                  </a:cubicBezTo>
                  <a:cubicBezTo>
                    <a:pt x="5593326" y="1596390"/>
                    <a:pt x="5594558" y="1705793"/>
                    <a:pt x="5557481" y="1711301"/>
                  </a:cubicBezTo>
                  <a:cubicBezTo>
                    <a:pt x="5520405" y="1716809"/>
                    <a:pt x="5447357" y="1595523"/>
                    <a:pt x="5388791" y="1571986"/>
                  </a:cubicBezTo>
                  <a:cubicBezTo>
                    <a:pt x="5327890" y="1571350"/>
                    <a:pt x="5221402" y="1598720"/>
                    <a:pt x="5206086" y="1570078"/>
                  </a:cubicBezTo>
                  <a:cubicBezTo>
                    <a:pt x="5190771" y="1541436"/>
                    <a:pt x="5294389" y="1458684"/>
                    <a:pt x="5296899" y="1400134"/>
                  </a:cubicBezTo>
                  <a:cubicBezTo>
                    <a:pt x="5271647" y="1339683"/>
                    <a:pt x="5197628" y="1244093"/>
                    <a:pt x="5221143" y="1218782"/>
                  </a:cubicBezTo>
                  <a:cubicBezTo>
                    <a:pt x="5244658" y="1193471"/>
                    <a:pt x="5377870" y="1260916"/>
                    <a:pt x="5437987" y="1248268"/>
                  </a:cubicBezTo>
                  <a:cubicBezTo>
                    <a:pt x="5490589" y="1237200"/>
                    <a:pt x="5537643" y="1153825"/>
                    <a:pt x="5569265" y="1142777"/>
                  </a:cubicBezTo>
                  <a:close/>
                  <a:moveTo>
                    <a:pt x="2137778" y="1709009"/>
                  </a:moveTo>
                  <a:cubicBezTo>
                    <a:pt x="2156284" y="1700993"/>
                    <a:pt x="2210925" y="1767941"/>
                    <a:pt x="2245842" y="1775192"/>
                  </a:cubicBezTo>
                  <a:cubicBezTo>
                    <a:pt x="2280759" y="1782443"/>
                    <a:pt x="2334315" y="1737678"/>
                    <a:pt x="2347279" y="1752518"/>
                  </a:cubicBezTo>
                  <a:cubicBezTo>
                    <a:pt x="2360244" y="1767357"/>
                    <a:pt x="2317321" y="1829131"/>
                    <a:pt x="2323629" y="1864230"/>
                  </a:cubicBezTo>
                  <a:cubicBezTo>
                    <a:pt x="2344129" y="1897192"/>
                    <a:pt x="2394301" y="1945417"/>
                    <a:pt x="2385128" y="1963115"/>
                  </a:cubicBezTo>
                  <a:cubicBezTo>
                    <a:pt x="2375955" y="1980813"/>
                    <a:pt x="2299610" y="1955978"/>
                    <a:pt x="2268592" y="1970420"/>
                  </a:cubicBezTo>
                  <a:cubicBezTo>
                    <a:pt x="2245401" y="1996868"/>
                    <a:pt x="2220007" y="2055457"/>
                    <a:pt x="2199018" y="2049763"/>
                  </a:cubicBezTo>
                  <a:cubicBezTo>
                    <a:pt x="2178030" y="2044070"/>
                    <a:pt x="2168138" y="1962432"/>
                    <a:pt x="2142660" y="1936258"/>
                  </a:cubicBezTo>
                  <a:cubicBezTo>
                    <a:pt x="2110489" y="1921744"/>
                    <a:pt x="2047457" y="1911546"/>
                    <a:pt x="2046148" y="1892717"/>
                  </a:cubicBezTo>
                  <a:cubicBezTo>
                    <a:pt x="2044839" y="1873889"/>
                    <a:pt x="2119534" y="1853905"/>
                    <a:pt x="2134806" y="1823287"/>
                  </a:cubicBezTo>
                  <a:cubicBezTo>
                    <a:pt x="2135796" y="1785194"/>
                    <a:pt x="2119272" y="1717025"/>
                    <a:pt x="2137778" y="1709009"/>
                  </a:cubicBezTo>
                  <a:close/>
                  <a:moveTo>
                    <a:pt x="3667954" y="1364774"/>
                  </a:moveTo>
                  <a:cubicBezTo>
                    <a:pt x="3686460" y="1356758"/>
                    <a:pt x="3741102" y="1423706"/>
                    <a:pt x="3776018" y="1430957"/>
                  </a:cubicBezTo>
                  <a:cubicBezTo>
                    <a:pt x="3810935" y="1438209"/>
                    <a:pt x="3864491" y="1393443"/>
                    <a:pt x="3877456" y="1408283"/>
                  </a:cubicBezTo>
                  <a:cubicBezTo>
                    <a:pt x="3890420" y="1423122"/>
                    <a:pt x="3847497" y="1484896"/>
                    <a:pt x="3853805" y="1519995"/>
                  </a:cubicBezTo>
                  <a:cubicBezTo>
                    <a:pt x="3874305" y="1552957"/>
                    <a:pt x="3924478" y="1601182"/>
                    <a:pt x="3915305" y="1618880"/>
                  </a:cubicBezTo>
                  <a:cubicBezTo>
                    <a:pt x="3906132" y="1636578"/>
                    <a:pt x="3829787" y="1611743"/>
                    <a:pt x="3798768" y="1626185"/>
                  </a:cubicBezTo>
                  <a:cubicBezTo>
                    <a:pt x="3775577" y="1652633"/>
                    <a:pt x="3750183" y="1711222"/>
                    <a:pt x="3729195" y="1705528"/>
                  </a:cubicBezTo>
                  <a:cubicBezTo>
                    <a:pt x="3708206" y="1699835"/>
                    <a:pt x="3698314" y="1618197"/>
                    <a:pt x="3672836" y="1592023"/>
                  </a:cubicBezTo>
                  <a:cubicBezTo>
                    <a:pt x="3640665" y="1577509"/>
                    <a:pt x="3577633" y="1567311"/>
                    <a:pt x="3576324" y="1548482"/>
                  </a:cubicBezTo>
                  <a:cubicBezTo>
                    <a:pt x="3575015" y="1529654"/>
                    <a:pt x="3649710" y="1509670"/>
                    <a:pt x="3664982" y="1479052"/>
                  </a:cubicBezTo>
                  <a:cubicBezTo>
                    <a:pt x="3665973" y="1440960"/>
                    <a:pt x="3649448" y="1372790"/>
                    <a:pt x="3667954" y="1364774"/>
                  </a:cubicBezTo>
                  <a:close/>
                  <a:moveTo>
                    <a:pt x="3144701" y="1389458"/>
                  </a:moveTo>
                  <a:cubicBezTo>
                    <a:pt x="3149218" y="1387880"/>
                    <a:pt x="3153421" y="1387778"/>
                    <a:pt x="3157280" y="1389573"/>
                  </a:cubicBezTo>
                  <a:cubicBezTo>
                    <a:pt x="3188152" y="1403936"/>
                    <a:pt x="3164006" y="1530397"/>
                    <a:pt x="3198651" y="1581129"/>
                  </a:cubicBezTo>
                  <a:cubicBezTo>
                    <a:pt x="3254150" y="1618741"/>
                    <a:pt x="3367143" y="1659886"/>
                    <a:pt x="3365148" y="1693967"/>
                  </a:cubicBezTo>
                  <a:cubicBezTo>
                    <a:pt x="3363154" y="1728048"/>
                    <a:pt x="3225389" y="1741613"/>
                    <a:pt x="3186684" y="1785616"/>
                  </a:cubicBezTo>
                  <a:cubicBezTo>
                    <a:pt x="3168762" y="1843072"/>
                    <a:pt x="3169993" y="1952474"/>
                    <a:pt x="3132917" y="1957983"/>
                  </a:cubicBezTo>
                  <a:cubicBezTo>
                    <a:pt x="3095841" y="1963491"/>
                    <a:pt x="3022793" y="1842205"/>
                    <a:pt x="2964227" y="1818668"/>
                  </a:cubicBezTo>
                  <a:cubicBezTo>
                    <a:pt x="2903325" y="1818032"/>
                    <a:pt x="2796837" y="1845402"/>
                    <a:pt x="2781521" y="1816760"/>
                  </a:cubicBezTo>
                  <a:cubicBezTo>
                    <a:pt x="2766206" y="1788118"/>
                    <a:pt x="2869825" y="1705365"/>
                    <a:pt x="2872335" y="1646816"/>
                  </a:cubicBezTo>
                  <a:cubicBezTo>
                    <a:pt x="2847083" y="1586365"/>
                    <a:pt x="2773064" y="1490775"/>
                    <a:pt x="2796578" y="1465464"/>
                  </a:cubicBezTo>
                  <a:cubicBezTo>
                    <a:pt x="2820093" y="1440153"/>
                    <a:pt x="2953305" y="1507598"/>
                    <a:pt x="3013422" y="1494949"/>
                  </a:cubicBezTo>
                  <a:cubicBezTo>
                    <a:pt x="3066024" y="1483882"/>
                    <a:pt x="3113078" y="1400507"/>
                    <a:pt x="3144701" y="1389458"/>
                  </a:cubicBezTo>
                  <a:close/>
                  <a:moveTo>
                    <a:pt x="1491518" y="1661984"/>
                  </a:moveTo>
                  <a:cubicBezTo>
                    <a:pt x="1511195" y="1663045"/>
                    <a:pt x="1525520" y="1736891"/>
                    <a:pt x="1555071" y="1756853"/>
                  </a:cubicBezTo>
                  <a:cubicBezTo>
                    <a:pt x="1592989" y="1765155"/>
                    <a:pt x="1662542" y="1762841"/>
                    <a:pt x="1668826" y="1781759"/>
                  </a:cubicBezTo>
                  <a:cubicBezTo>
                    <a:pt x="1675110" y="1800676"/>
                    <a:pt x="1604062" y="1838060"/>
                    <a:pt x="1592774" y="1870360"/>
                  </a:cubicBezTo>
                  <a:cubicBezTo>
                    <a:pt x="1595550" y="1905426"/>
                    <a:pt x="1619820" y="1964489"/>
                    <a:pt x="1601100" y="1975557"/>
                  </a:cubicBezTo>
                  <a:cubicBezTo>
                    <a:pt x="1582380" y="1986626"/>
                    <a:pt x="1516982" y="1936771"/>
                    <a:pt x="1480454" y="1936770"/>
                  </a:cubicBezTo>
                  <a:cubicBezTo>
                    <a:pt x="1447615" y="1949699"/>
                    <a:pt x="1396341" y="1987753"/>
                    <a:pt x="1381936" y="1975558"/>
                  </a:cubicBezTo>
                  <a:cubicBezTo>
                    <a:pt x="1367531" y="1963362"/>
                    <a:pt x="1405313" y="1895899"/>
                    <a:pt x="1394025" y="1863599"/>
                  </a:cubicBezTo>
                  <a:cubicBezTo>
                    <a:pt x="1367420" y="1836319"/>
                    <a:pt x="1307046" y="1800611"/>
                    <a:pt x="1314211" y="1781759"/>
                  </a:cubicBezTo>
                  <a:cubicBezTo>
                    <a:pt x="1321375" y="1762907"/>
                    <a:pt x="1407460" y="1770449"/>
                    <a:pt x="1437011" y="1750487"/>
                  </a:cubicBezTo>
                  <a:cubicBezTo>
                    <a:pt x="1466563" y="1730525"/>
                    <a:pt x="1471841" y="1660924"/>
                    <a:pt x="1491518" y="1661984"/>
                  </a:cubicBezTo>
                  <a:close/>
                  <a:moveTo>
                    <a:pt x="674323" y="1694633"/>
                  </a:moveTo>
                  <a:cubicBezTo>
                    <a:pt x="706148" y="1682530"/>
                    <a:pt x="779924" y="1788040"/>
                    <a:pt x="840442" y="1798602"/>
                  </a:cubicBezTo>
                  <a:cubicBezTo>
                    <a:pt x="906106" y="1785068"/>
                    <a:pt x="1014403" y="1732800"/>
                    <a:pt x="1037433" y="1758001"/>
                  </a:cubicBezTo>
                  <a:cubicBezTo>
                    <a:pt x="1060463" y="1783203"/>
                    <a:pt x="974091" y="1891383"/>
                    <a:pt x="978625" y="1949811"/>
                  </a:cubicBezTo>
                  <a:cubicBezTo>
                    <a:pt x="1007294" y="2002729"/>
                    <a:pt x="1086547" y="2078157"/>
                    <a:pt x="1064633" y="2108567"/>
                  </a:cubicBezTo>
                  <a:cubicBezTo>
                    <a:pt x="1042719" y="2138977"/>
                    <a:pt x="904857" y="2106721"/>
                    <a:pt x="847140" y="2132270"/>
                  </a:cubicBezTo>
                  <a:cubicBezTo>
                    <a:pt x="804204" y="2175467"/>
                    <a:pt x="749539" y="2270864"/>
                    <a:pt x="718333" y="2261860"/>
                  </a:cubicBezTo>
                  <a:cubicBezTo>
                    <a:pt x="687126" y="2252856"/>
                    <a:pt x="700104" y="2120885"/>
                    <a:pt x="659900" y="2078248"/>
                  </a:cubicBezTo>
                  <a:cubicBezTo>
                    <a:pt x="598969" y="2054177"/>
                    <a:pt x="478843" y="2040540"/>
                    <a:pt x="477107" y="2006035"/>
                  </a:cubicBezTo>
                  <a:cubicBezTo>
                    <a:pt x="475372" y="1971530"/>
                    <a:pt x="616619" y="1923119"/>
                    <a:pt x="649488" y="1871219"/>
                  </a:cubicBezTo>
                  <a:cubicBezTo>
                    <a:pt x="682357" y="1819319"/>
                    <a:pt x="642497" y="1706736"/>
                    <a:pt x="674323" y="1694633"/>
                  </a:cubicBezTo>
                  <a:close/>
                  <a:moveTo>
                    <a:pt x="5722928" y="573797"/>
                  </a:moveTo>
                  <a:cubicBezTo>
                    <a:pt x="5741434" y="565781"/>
                    <a:pt x="5796075" y="632729"/>
                    <a:pt x="5830993" y="639980"/>
                  </a:cubicBezTo>
                  <a:cubicBezTo>
                    <a:pt x="5865909" y="647232"/>
                    <a:pt x="5919465" y="602466"/>
                    <a:pt x="5932430" y="617306"/>
                  </a:cubicBezTo>
                  <a:cubicBezTo>
                    <a:pt x="5945395" y="632145"/>
                    <a:pt x="5902472" y="693919"/>
                    <a:pt x="5908779" y="729018"/>
                  </a:cubicBezTo>
                  <a:cubicBezTo>
                    <a:pt x="5929279" y="761980"/>
                    <a:pt x="5979452" y="810205"/>
                    <a:pt x="5970278" y="827903"/>
                  </a:cubicBezTo>
                  <a:cubicBezTo>
                    <a:pt x="5961106" y="845601"/>
                    <a:pt x="5884761" y="820766"/>
                    <a:pt x="5853743" y="835208"/>
                  </a:cubicBezTo>
                  <a:cubicBezTo>
                    <a:pt x="5830551" y="861656"/>
                    <a:pt x="5805158" y="920245"/>
                    <a:pt x="5784169" y="914551"/>
                  </a:cubicBezTo>
                  <a:cubicBezTo>
                    <a:pt x="5763180" y="908858"/>
                    <a:pt x="5753289" y="827220"/>
                    <a:pt x="5727810" y="801046"/>
                  </a:cubicBezTo>
                  <a:cubicBezTo>
                    <a:pt x="5695640" y="786532"/>
                    <a:pt x="5632607" y="776334"/>
                    <a:pt x="5631298" y="757505"/>
                  </a:cubicBezTo>
                  <a:cubicBezTo>
                    <a:pt x="5629990" y="738677"/>
                    <a:pt x="5704684" y="718693"/>
                    <a:pt x="5719957" y="688075"/>
                  </a:cubicBezTo>
                  <a:cubicBezTo>
                    <a:pt x="5720947" y="649983"/>
                    <a:pt x="5704423" y="581813"/>
                    <a:pt x="5722928" y="573797"/>
                  </a:cubicBezTo>
                  <a:close/>
                  <a:moveTo>
                    <a:pt x="4830793" y="645240"/>
                  </a:moveTo>
                  <a:cubicBezTo>
                    <a:pt x="4849299" y="637224"/>
                    <a:pt x="4903940" y="704172"/>
                    <a:pt x="4938857" y="711423"/>
                  </a:cubicBezTo>
                  <a:cubicBezTo>
                    <a:pt x="4973774" y="718675"/>
                    <a:pt x="5027330" y="673909"/>
                    <a:pt x="5040294" y="688749"/>
                  </a:cubicBezTo>
                  <a:cubicBezTo>
                    <a:pt x="5053259" y="703588"/>
                    <a:pt x="5010336" y="765362"/>
                    <a:pt x="5016644" y="800461"/>
                  </a:cubicBezTo>
                  <a:cubicBezTo>
                    <a:pt x="5037144" y="833423"/>
                    <a:pt x="5087316" y="881648"/>
                    <a:pt x="5078143" y="899346"/>
                  </a:cubicBezTo>
                  <a:cubicBezTo>
                    <a:pt x="5068970" y="917044"/>
                    <a:pt x="4992625" y="892209"/>
                    <a:pt x="4961607" y="906651"/>
                  </a:cubicBezTo>
                  <a:cubicBezTo>
                    <a:pt x="4938416" y="933099"/>
                    <a:pt x="4913022" y="991688"/>
                    <a:pt x="4892033" y="985994"/>
                  </a:cubicBezTo>
                  <a:cubicBezTo>
                    <a:pt x="4871045" y="980301"/>
                    <a:pt x="4861153" y="898663"/>
                    <a:pt x="4835675" y="872489"/>
                  </a:cubicBezTo>
                  <a:cubicBezTo>
                    <a:pt x="4803504" y="857975"/>
                    <a:pt x="4740472" y="847777"/>
                    <a:pt x="4739163" y="828948"/>
                  </a:cubicBezTo>
                  <a:cubicBezTo>
                    <a:pt x="4737854" y="810120"/>
                    <a:pt x="4812549" y="790136"/>
                    <a:pt x="4827821" y="759518"/>
                  </a:cubicBezTo>
                  <a:cubicBezTo>
                    <a:pt x="4828811" y="721426"/>
                    <a:pt x="4812287" y="653256"/>
                    <a:pt x="4830793" y="645240"/>
                  </a:cubicBezTo>
                  <a:close/>
                  <a:moveTo>
                    <a:pt x="4307539" y="669924"/>
                  </a:moveTo>
                  <a:cubicBezTo>
                    <a:pt x="4312057" y="668346"/>
                    <a:pt x="4316260" y="668244"/>
                    <a:pt x="4320118" y="670039"/>
                  </a:cubicBezTo>
                  <a:cubicBezTo>
                    <a:pt x="4350990" y="684402"/>
                    <a:pt x="4326845" y="810863"/>
                    <a:pt x="4361489" y="861595"/>
                  </a:cubicBezTo>
                  <a:cubicBezTo>
                    <a:pt x="4416989" y="899207"/>
                    <a:pt x="4529982" y="940352"/>
                    <a:pt x="4527987" y="974433"/>
                  </a:cubicBezTo>
                  <a:cubicBezTo>
                    <a:pt x="4525993" y="1008514"/>
                    <a:pt x="4388228" y="1022079"/>
                    <a:pt x="4349523" y="1066082"/>
                  </a:cubicBezTo>
                  <a:cubicBezTo>
                    <a:pt x="4331601" y="1123538"/>
                    <a:pt x="4332832" y="1232940"/>
                    <a:pt x="4295755" y="1238449"/>
                  </a:cubicBezTo>
                  <a:cubicBezTo>
                    <a:pt x="4258680" y="1243957"/>
                    <a:pt x="4185631" y="1122671"/>
                    <a:pt x="4127065" y="1099134"/>
                  </a:cubicBezTo>
                  <a:cubicBezTo>
                    <a:pt x="4066164" y="1098498"/>
                    <a:pt x="3959676" y="1125868"/>
                    <a:pt x="3944360" y="1097226"/>
                  </a:cubicBezTo>
                  <a:cubicBezTo>
                    <a:pt x="3929045" y="1068584"/>
                    <a:pt x="4032664" y="985831"/>
                    <a:pt x="4035173" y="927282"/>
                  </a:cubicBezTo>
                  <a:cubicBezTo>
                    <a:pt x="4009921" y="866831"/>
                    <a:pt x="3935902" y="771241"/>
                    <a:pt x="3959417" y="745930"/>
                  </a:cubicBezTo>
                  <a:cubicBezTo>
                    <a:pt x="3982932" y="720618"/>
                    <a:pt x="4116144" y="788064"/>
                    <a:pt x="4176261" y="775415"/>
                  </a:cubicBezTo>
                  <a:cubicBezTo>
                    <a:pt x="4228863" y="764348"/>
                    <a:pt x="4275916" y="680973"/>
                    <a:pt x="4307539" y="669924"/>
                  </a:cubicBezTo>
                  <a:close/>
                  <a:moveTo>
                    <a:pt x="3298364" y="820479"/>
                  </a:moveTo>
                  <a:cubicBezTo>
                    <a:pt x="3316870" y="812463"/>
                    <a:pt x="3371511" y="879411"/>
                    <a:pt x="3406428" y="886662"/>
                  </a:cubicBezTo>
                  <a:cubicBezTo>
                    <a:pt x="3441345" y="893913"/>
                    <a:pt x="3494901" y="849148"/>
                    <a:pt x="3507865" y="863987"/>
                  </a:cubicBezTo>
                  <a:cubicBezTo>
                    <a:pt x="3520830" y="878827"/>
                    <a:pt x="3477907" y="940600"/>
                    <a:pt x="3484215" y="975700"/>
                  </a:cubicBezTo>
                  <a:cubicBezTo>
                    <a:pt x="3504715" y="1008661"/>
                    <a:pt x="3554887" y="1056886"/>
                    <a:pt x="3545714" y="1074585"/>
                  </a:cubicBezTo>
                  <a:cubicBezTo>
                    <a:pt x="3536541" y="1092283"/>
                    <a:pt x="3460197" y="1067448"/>
                    <a:pt x="3429178" y="1081890"/>
                  </a:cubicBezTo>
                  <a:cubicBezTo>
                    <a:pt x="3405987" y="1108337"/>
                    <a:pt x="3380593" y="1166926"/>
                    <a:pt x="3359605" y="1161233"/>
                  </a:cubicBezTo>
                  <a:cubicBezTo>
                    <a:pt x="3338616" y="1155539"/>
                    <a:pt x="3328724" y="1073902"/>
                    <a:pt x="3303246" y="1047727"/>
                  </a:cubicBezTo>
                  <a:cubicBezTo>
                    <a:pt x="3271075" y="1033214"/>
                    <a:pt x="3208043" y="1023016"/>
                    <a:pt x="3206734" y="1004187"/>
                  </a:cubicBezTo>
                  <a:cubicBezTo>
                    <a:pt x="3205425" y="985358"/>
                    <a:pt x="3280120" y="965375"/>
                    <a:pt x="3295392" y="934757"/>
                  </a:cubicBezTo>
                  <a:cubicBezTo>
                    <a:pt x="3296382" y="896664"/>
                    <a:pt x="3279858" y="828495"/>
                    <a:pt x="3298364" y="820479"/>
                  </a:cubicBezTo>
                  <a:close/>
                  <a:moveTo>
                    <a:pt x="2436242" y="923641"/>
                  </a:moveTo>
                  <a:cubicBezTo>
                    <a:pt x="2454748" y="915625"/>
                    <a:pt x="2509390" y="982572"/>
                    <a:pt x="2544306" y="989823"/>
                  </a:cubicBezTo>
                  <a:cubicBezTo>
                    <a:pt x="2579223" y="997075"/>
                    <a:pt x="2632779" y="952309"/>
                    <a:pt x="2645744" y="967149"/>
                  </a:cubicBezTo>
                  <a:cubicBezTo>
                    <a:pt x="2658708" y="981988"/>
                    <a:pt x="2615785" y="1043762"/>
                    <a:pt x="2622093" y="1078861"/>
                  </a:cubicBezTo>
                  <a:cubicBezTo>
                    <a:pt x="2642593" y="1111823"/>
                    <a:pt x="2692766" y="1160048"/>
                    <a:pt x="2683593" y="1177746"/>
                  </a:cubicBezTo>
                  <a:cubicBezTo>
                    <a:pt x="2674420" y="1195445"/>
                    <a:pt x="2598075" y="1170610"/>
                    <a:pt x="2567056" y="1185051"/>
                  </a:cubicBezTo>
                  <a:cubicBezTo>
                    <a:pt x="2543865" y="1211499"/>
                    <a:pt x="2518471" y="1270088"/>
                    <a:pt x="2497483" y="1264395"/>
                  </a:cubicBezTo>
                  <a:cubicBezTo>
                    <a:pt x="2476494" y="1258701"/>
                    <a:pt x="2466602" y="1177064"/>
                    <a:pt x="2441124" y="1150889"/>
                  </a:cubicBezTo>
                  <a:cubicBezTo>
                    <a:pt x="2408953" y="1136376"/>
                    <a:pt x="2345921" y="1126177"/>
                    <a:pt x="2344612" y="1107349"/>
                  </a:cubicBezTo>
                  <a:cubicBezTo>
                    <a:pt x="2343303" y="1088520"/>
                    <a:pt x="2417998" y="1068537"/>
                    <a:pt x="2433270" y="1037918"/>
                  </a:cubicBezTo>
                  <a:cubicBezTo>
                    <a:pt x="2434261" y="999826"/>
                    <a:pt x="2417736" y="931656"/>
                    <a:pt x="2436242" y="923641"/>
                  </a:cubicBezTo>
                  <a:close/>
                  <a:moveTo>
                    <a:pt x="1121928" y="1117689"/>
                  </a:moveTo>
                  <a:cubicBezTo>
                    <a:pt x="1141604" y="1118750"/>
                    <a:pt x="1155930" y="1192595"/>
                    <a:pt x="1185481" y="1212558"/>
                  </a:cubicBezTo>
                  <a:cubicBezTo>
                    <a:pt x="1223399" y="1220860"/>
                    <a:pt x="1292952" y="1218546"/>
                    <a:pt x="1299236" y="1237463"/>
                  </a:cubicBezTo>
                  <a:cubicBezTo>
                    <a:pt x="1305519" y="1256381"/>
                    <a:pt x="1234472" y="1293765"/>
                    <a:pt x="1223184" y="1326065"/>
                  </a:cubicBezTo>
                  <a:cubicBezTo>
                    <a:pt x="1225959" y="1361130"/>
                    <a:pt x="1250230" y="1420194"/>
                    <a:pt x="1231510" y="1431262"/>
                  </a:cubicBezTo>
                  <a:cubicBezTo>
                    <a:pt x="1212790" y="1442331"/>
                    <a:pt x="1147392" y="1392475"/>
                    <a:pt x="1110864" y="1392475"/>
                  </a:cubicBezTo>
                  <a:cubicBezTo>
                    <a:pt x="1078025" y="1405404"/>
                    <a:pt x="1026751" y="1443457"/>
                    <a:pt x="1012346" y="1431262"/>
                  </a:cubicBezTo>
                  <a:cubicBezTo>
                    <a:pt x="997941" y="1419067"/>
                    <a:pt x="1035723" y="1351604"/>
                    <a:pt x="1024435" y="1319304"/>
                  </a:cubicBezTo>
                  <a:cubicBezTo>
                    <a:pt x="997830" y="1292024"/>
                    <a:pt x="937456" y="1256315"/>
                    <a:pt x="944620" y="1237464"/>
                  </a:cubicBezTo>
                  <a:cubicBezTo>
                    <a:pt x="951785" y="1218611"/>
                    <a:pt x="1037870" y="1226154"/>
                    <a:pt x="1067422" y="1206192"/>
                  </a:cubicBezTo>
                  <a:cubicBezTo>
                    <a:pt x="1096972" y="1186229"/>
                    <a:pt x="1102252" y="1116628"/>
                    <a:pt x="1121928" y="1117689"/>
                  </a:cubicBezTo>
                  <a:close/>
                  <a:moveTo>
                    <a:pt x="1912989" y="948325"/>
                  </a:moveTo>
                  <a:cubicBezTo>
                    <a:pt x="1917506" y="946746"/>
                    <a:pt x="1921709" y="946644"/>
                    <a:pt x="1925568" y="948439"/>
                  </a:cubicBezTo>
                  <a:cubicBezTo>
                    <a:pt x="1956440" y="962803"/>
                    <a:pt x="1932294" y="1089263"/>
                    <a:pt x="1966939" y="1139995"/>
                  </a:cubicBezTo>
                  <a:cubicBezTo>
                    <a:pt x="2022438" y="1177608"/>
                    <a:pt x="2135431" y="1218752"/>
                    <a:pt x="2133437" y="1252833"/>
                  </a:cubicBezTo>
                  <a:cubicBezTo>
                    <a:pt x="2131442" y="1286914"/>
                    <a:pt x="1993677" y="1300480"/>
                    <a:pt x="1954972" y="1344483"/>
                  </a:cubicBezTo>
                  <a:cubicBezTo>
                    <a:pt x="1937050" y="1401938"/>
                    <a:pt x="1938281" y="1511340"/>
                    <a:pt x="1901205" y="1516849"/>
                  </a:cubicBezTo>
                  <a:cubicBezTo>
                    <a:pt x="1864129" y="1522357"/>
                    <a:pt x="1791081" y="1401071"/>
                    <a:pt x="1732515" y="1377534"/>
                  </a:cubicBezTo>
                  <a:cubicBezTo>
                    <a:pt x="1671613" y="1376898"/>
                    <a:pt x="1565125" y="1404268"/>
                    <a:pt x="1549809" y="1375626"/>
                  </a:cubicBezTo>
                  <a:cubicBezTo>
                    <a:pt x="1534494" y="1346984"/>
                    <a:pt x="1638113" y="1264232"/>
                    <a:pt x="1640623" y="1205682"/>
                  </a:cubicBezTo>
                  <a:cubicBezTo>
                    <a:pt x="1615371" y="1145231"/>
                    <a:pt x="1541352" y="1049641"/>
                    <a:pt x="1564867" y="1024330"/>
                  </a:cubicBezTo>
                  <a:cubicBezTo>
                    <a:pt x="1588381" y="999019"/>
                    <a:pt x="1721594" y="1066464"/>
                    <a:pt x="1781710" y="1053816"/>
                  </a:cubicBezTo>
                  <a:cubicBezTo>
                    <a:pt x="1834313" y="1042748"/>
                    <a:pt x="1881366" y="959373"/>
                    <a:pt x="1912989" y="948325"/>
                  </a:cubicBezTo>
                  <a:close/>
                  <a:moveTo>
                    <a:pt x="4461203" y="100945"/>
                  </a:moveTo>
                  <a:cubicBezTo>
                    <a:pt x="4479709" y="92929"/>
                    <a:pt x="4534350" y="159877"/>
                    <a:pt x="4569267" y="167128"/>
                  </a:cubicBezTo>
                  <a:cubicBezTo>
                    <a:pt x="4604184" y="174379"/>
                    <a:pt x="4657740" y="129613"/>
                    <a:pt x="4670704" y="144453"/>
                  </a:cubicBezTo>
                  <a:cubicBezTo>
                    <a:pt x="4683669" y="159293"/>
                    <a:pt x="4640746" y="221066"/>
                    <a:pt x="4647054" y="256166"/>
                  </a:cubicBezTo>
                  <a:cubicBezTo>
                    <a:pt x="4667554" y="289127"/>
                    <a:pt x="4717726" y="337352"/>
                    <a:pt x="4708553" y="355051"/>
                  </a:cubicBezTo>
                  <a:cubicBezTo>
                    <a:pt x="4699380" y="372749"/>
                    <a:pt x="4623035" y="347914"/>
                    <a:pt x="4592017" y="362356"/>
                  </a:cubicBezTo>
                  <a:cubicBezTo>
                    <a:pt x="4568826" y="388803"/>
                    <a:pt x="4543432" y="447392"/>
                    <a:pt x="4522443" y="441699"/>
                  </a:cubicBezTo>
                  <a:cubicBezTo>
                    <a:pt x="4501454" y="436005"/>
                    <a:pt x="4491563" y="354368"/>
                    <a:pt x="4466085" y="328193"/>
                  </a:cubicBezTo>
                  <a:cubicBezTo>
                    <a:pt x="4433914" y="313680"/>
                    <a:pt x="4370881" y="303482"/>
                    <a:pt x="4369573" y="284653"/>
                  </a:cubicBezTo>
                  <a:cubicBezTo>
                    <a:pt x="4368264" y="265824"/>
                    <a:pt x="4442959" y="245841"/>
                    <a:pt x="4458231" y="215223"/>
                  </a:cubicBezTo>
                  <a:cubicBezTo>
                    <a:pt x="4459221" y="177130"/>
                    <a:pt x="4442696" y="108961"/>
                    <a:pt x="4461203" y="100945"/>
                  </a:cubicBezTo>
                  <a:close/>
                  <a:moveTo>
                    <a:pt x="2066652" y="379345"/>
                  </a:moveTo>
                  <a:cubicBezTo>
                    <a:pt x="2085158" y="371329"/>
                    <a:pt x="2139799" y="438277"/>
                    <a:pt x="2174716" y="445528"/>
                  </a:cubicBezTo>
                  <a:cubicBezTo>
                    <a:pt x="2209633" y="452780"/>
                    <a:pt x="2263189" y="408014"/>
                    <a:pt x="2276153" y="422854"/>
                  </a:cubicBezTo>
                  <a:cubicBezTo>
                    <a:pt x="2289118" y="437693"/>
                    <a:pt x="2246195" y="499467"/>
                    <a:pt x="2252503" y="534566"/>
                  </a:cubicBezTo>
                  <a:cubicBezTo>
                    <a:pt x="2273003" y="567528"/>
                    <a:pt x="2323176" y="615753"/>
                    <a:pt x="2314003" y="633451"/>
                  </a:cubicBezTo>
                  <a:cubicBezTo>
                    <a:pt x="2304830" y="651149"/>
                    <a:pt x="2228485" y="626314"/>
                    <a:pt x="2197466" y="640756"/>
                  </a:cubicBezTo>
                  <a:cubicBezTo>
                    <a:pt x="2174275" y="667204"/>
                    <a:pt x="2148881" y="725793"/>
                    <a:pt x="2127893" y="720099"/>
                  </a:cubicBezTo>
                  <a:cubicBezTo>
                    <a:pt x="2106904" y="714406"/>
                    <a:pt x="2097012" y="632768"/>
                    <a:pt x="2071534" y="606594"/>
                  </a:cubicBezTo>
                  <a:cubicBezTo>
                    <a:pt x="2039363" y="592080"/>
                    <a:pt x="1976331" y="581882"/>
                    <a:pt x="1975022" y="563053"/>
                  </a:cubicBezTo>
                  <a:cubicBezTo>
                    <a:pt x="1973713" y="544225"/>
                    <a:pt x="2048408" y="524241"/>
                    <a:pt x="2063680" y="493623"/>
                  </a:cubicBezTo>
                  <a:cubicBezTo>
                    <a:pt x="2064671" y="455531"/>
                    <a:pt x="2048146" y="387361"/>
                    <a:pt x="2066652" y="379345"/>
                  </a:cubicBezTo>
                  <a:close/>
                  <a:moveTo>
                    <a:pt x="3674795" y="665"/>
                  </a:moveTo>
                  <a:cubicBezTo>
                    <a:pt x="3693301" y="-7351"/>
                    <a:pt x="3747943" y="59596"/>
                    <a:pt x="3782859" y="66847"/>
                  </a:cubicBezTo>
                  <a:cubicBezTo>
                    <a:pt x="3817776" y="74099"/>
                    <a:pt x="3871332" y="29333"/>
                    <a:pt x="3884297" y="44173"/>
                  </a:cubicBezTo>
                  <a:cubicBezTo>
                    <a:pt x="3897261" y="59012"/>
                    <a:pt x="3854338" y="120786"/>
                    <a:pt x="3860646" y="155885"/>
                  </a:cubicBezTo>
                  <a:cubicBezTo>
                    <a:pt x="3881146" y="188847"/>
                    <a:pt x="3931319" y="237072"/>
                    <a:pt x="3922146" y="254770"/>
                  </a:cubicBezTo>
                  <a:cubicBezTo>
                    <a:pt x="3912973" y="272469"/>
                    <a:pt x="3836628" y="247634"/>
                    <a:pt x="3805609" y="262075"/>
                  </a:cubicBezTo>
                  <a:cubicBezTo>
                    <a:pt x="3782418" y="288523"/>
                    <a:pt x="3757024" y="347112"/>
                    <a:pt x="3736036" y="341418"/>
                  </a:cubicBezTo>
                  <a:cubicBezTo>
                    <a:pt x="3715047" y="335725"/>
                    <a:pt x="3705155" y="254088"/>
                    <a:pt x="3679677" y="227913"/>
                  </a:cubicBezTo>
                  <a:cubicBezTo>
                    <a:pt x="3647506" y="213400"/>
                    <a:pt x="3584474" y="203201"/>
                    <a:pt x="3583165" y="184373"/>
                  </a:cubicBezTo>
                  <a:cubicBezTo>
                    <a:pt x="3581856" y="165544"/>
                    <a:pt x="3656551" y="145560"/>
                    <a:pt x="3671823" y="114942"/>
                  </a:cubicBezTo>
                  <a:cubicBezTo>
                    <a:pt x="3672814" y="76850"/>
                    <a:pt x="3656289" y="8680"/>
                    <a:pt x="3674795" y="665"/>
                  </a:cubicBezTo>
                  <a:close/>
                  <a:moveTo>
                    <a:pt x="3151542" y="25348"/>
                  </a:moveTo>
                  <a:cubicBezTo>
                    <a:pt x="3156059" y="23770"/>
                    <a:pt x="3160262" y="23668"/>
                    <a:pt x="3164121" y="25463"/>
                  </a:cubicBezTo>
                  <a:cubicBezTo>
                    <a:pt x="3194993" y="39827"/>
                    <a:pt x="3170847" y="166287"/>
                    <a:pt x="3205492" y="217019"/>
                  </a:cubicBezTo>
                  <a:cubicBezTo>
                    <a:pt x="3260991" y="254632"/>
                    <a:pt x="3373984" y="295776"/>
                    <a:pt x="3371990" y="329857"/>
                  </a:cubicBezTo>
                  <a:cubicBezTo>
                    <a:pt x="3369995" y="363938"/>
                    <a:pt x="3232230" y="377504"/>
                    <a:pt x="3193525" y="421507"/>
                  </a:cubicBezTo>
                  <a:cubicBezTo>
                    <a:pt x="3175603" y="478962"/>
                    <a:pt x="3176834" y="588364"/>
                    <a:pt x="3139758" y="593873"/>
                  </a:cubicBezTo>
                  <a:cubicBezTo>
                    <a:pt x="3102682" y="599381"/>
                    <a:pt x="3029634" y="478095"/>
                    <a:pt x="2971068" y="454558"/>
                  </a:cubicBezTo>
                  <a:cubicBezTo>
                    <a:pt x="2910166" y="453922"/>
                    <a:pt x="2803678" y="481292"/>
                    <a:pt x="2788362" y="452650"/>
                  </a:cubicBezTo>
                  <a:cubicBezTo>
                    <a:pt x="2773047" y="424008"/>
                    <a:pt x="2876666" y="341256"/>
                    <a:pt x="2879176" y="282706"/>
                  </a:cubicBezTo>
                  <a:cubicBezTo>
                    <a:pt x="2853924" y="222255"/>
                    <a:pt x="2779905" y="126665"/>
                    <a:pt x="2803420" y="101354"/>
                  </a:cubicBezTo>
                  <a:cubicBezTo>
                    <a:pt x="2826934" y="76043"/>
                    <a:pt x="2960147" y="143488"/>
                    <a:pt x="3020263" y="130840"/>
                  </a:cubicBezTo>
                  <a:cubicBezTo>
                    <a:pt x="3072866" y="119772"/>
                    <a:pt x="3119919" y="36397"/>
                    <a:pt x="3151542" y="25348"/>
                  </a:cubicBezTo>
                  <a:close/>
                </a:path>
              </a:pathLst>
            </a:custGeom>
            <a:solidFill>
              <a:srgbClr val="FB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81216" y="397271"/>
            <a:ext cx="3229286" cy="2101984"/>
            <a:chOff x="5582189" y="-750031"/>
            <a:chExt cx="1442805" cy="1021869"/>
          </a:xfrm>
        </p:grpSpPr>
        <p:sp>
          <p:nvSpPr>
            <p:cNvPr id="21" name="Google Shape;21;p2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2780819" y="1232897"/>
            <a:ext cx="6896029" cy="3078067"/>
            <a:chOff x="4166273" y="2230953"/>
            <a:chExt cx="1826279" cy="815166"/>
          </a:xfrm>
        </p:grpSpPr>
        <p:sp>
          <p:nvSpPr>
            <p:cNvPr id="24" name="Google Shape;24;p2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 flipH="1">
            <a:off x="8962715" y="1639951"/>
            <a:ext cx="3229286" cy="2101984"/>
            <a:chOff x="5582189" y="-750031"/>
            <a:chExt cx="1442805" cy="1021869"/>
          </a:xfrm>
        </p:grpSpPr>
        <p:sp>
          <p:nvSpPr>
            <p:cNvPr id="37" name="Google Shape;37;p2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75908" y="3887137"/>
            <a:ext cx="846778" cy="815166"/>
            <a:chOff x="8085257" y="2958637"/>
            <a:chExt cx="870992" cy="815166"/>
          </a:xfrm>
        </p:grpSpPr>
        <p:grpSp>
          <p:nvGrpSpPr>
            <p:cNvPr id="40" name="Google Shape;40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" name="Google Shape;49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10205908" y="1143937"/>
            <a:ext cx="846778" cy="815166"/>
            <a:chOff x="8085257" y="2958637"/>
            <a:chExt cx="870992" cy="815166"/>
          </a:xfrm>
        </p:grpSpPr>
        <p:grpSp>
          <p:nvGrpSpPr>
            <p:cNvPr id="54" name="Google Shape;54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63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75908" y="2779662"/>
            <a:ext cx="846778" cy="815166"/>
            <a:chOff x="8085257" y="2958637"/>
            <a:chExt cx="870992" cy="815166"/>
          </a:xfrm>
        </p:grpSpPr>
        <p:grpSp>
          <p:nvGrpSpPr>
            <p:cNvPr id="68" name="Google Shape;68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2"/>
          <p:cNvGrpSpPr/>
          <p:nvPr/>
        </p:nvGrpSpPr>
        <p:grpSpPr>
          <a:xfrm>
            <a:off x="1936758" y="3400762"/>
            <a:ext cx="846778" cy="815166"/>
            <a:chOff x="8085257" y="2958637"/>
            <a:chExt cx="870992" cy="815166"/>
          </a:xfrm>
        </p:grpSpPr>
        <p:grpSp>
          <p:nvGrpSpPr>
            <p:cNvPr id="82" name="Google Shape;82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" name="Google Shape;91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2"/>
          <p:cNvGrpSpPr/>
          <p:nvPr/>
        </p:nvGrpSpPr>
        <p:grpSpPr>
          <a:xfrm>
            <a:off x="9359133" y="420037"/>
            <a:ext cx="846778" cy="815166"/>
            <a:chOff x="8085257" y="2958637"/>
            <a:chExt cx="870992" cy="815166"/>
          </a:xfrm>
        </p:grpSpPr>
        <p:grpSp>
          <p:nvGrpSpPr>
            <p:cNvPr id="96" name="Google Shape;96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10754258" y="420037"/>
            <a:ext cx="846778" cy="815166"/>
            <a:chOff x="8085257" y="2958637"/>
            <a:chExt cx="870992" cy="815166"/>
          </a:xfrm>
        </p:grpSpPr>
        <p:grpSp>
          <p:nvGrpSpPr>
            <p:cNvPr id="110" name="Google Shape;110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111" name="Google Shape;111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" name="Google Shape;119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2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9633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">
  <p:cSld name="Layout 1">
    <p:bg>
      <p:bgPr>
        <a:solidFill>
          <a:srgbClr val="F5AF00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3"/>
          <p:cNvSpPr/>
          <p:nvPr/>
        </p:nvSpPr>
        <p:spPr>
          <a:xfrm rot="2403647">
            <a:off x="-519285" y="4603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403647">
            <a:off x="2439831" y="-10528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2403647">
            <a:off x="-171832" y="323712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2403647">
            <a:off x="2787285" y="308580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2403647">
            <a:off x="5377786" y="5029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2403647">
            <a:off x="8336902" y="-10102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2403647">
            <a:off x="5725239" y="324138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2403647">
            <a:off x="8684356" y="309006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3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36" name="Google Shape;136;p3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5477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7A0EB"/>
            </a:gs>
            <a:gs pos="100000">
              <a:srgbClr val="145A8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Fredoka One"/>
              <a:buNone/>
              <a:defRPr sz="37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●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●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34788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6">
                <a:lumMod val="75000"/>
              </a:schemeClr>
            </a:gs>
            <a:gs pos="100000">
              <a:schemeClr val="accent6">
                <a:lumMod val="5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902A4-9D9A-4F07-9096-FAC1A443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07CAD-FC94-4965-BA96-19DC9509C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299FA-9B64-4B3E-90BD-4C9638DDF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04A84-4A38-4623-9EBE-DC115779ED01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6805E-C81F-4CD3-9B02-514D27819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861B-0C5D-44EE-AB46-A65D70188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4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gif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5.wdp"/><Relationship Id="rId3" Type="http://schemas.openxmlformats.org/officeDocument/2006/relationships/hyperlink" Target="https://ravenseniors.wikispaces.com/GLH+P4+2015+Symbolism+of+snakes+and+ladders" TargetMode="External"/><Relationship Id="rId7" Type="http://schemas.microsoft.com/office/2007/relationships/hdphoto" Target="../media/hdphoto2.wdp"/><Relationship Id="rId12" Type="http://schemas.openxmlformats.org/officeDocument/2006/relationships/image" Target="../media/image52.png"/><Relationship Id="rId17" Type="http://schemas.microsoft.com/office/2007/relationships/hdphoto" Target="../media/hdphoto7.wdp"/><Relationship Id="rId2" Type="http://schemas.openxmlformats.org/officeDocument/2006/relationships/image" Target="../media/image47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3.wdp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6.xml"/><Relationship Id="rId7" Type="http://schemas.openxmlformats.org/officeDocument/2006/relationships/slide" Target="slide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10" Type="http://schemas.openxmlformats.org/officeDocument/2006/relationships/image" Target="../media/image16.png"/><Relationship Id="rId4" Type="http://schemas.openxmlformats.org/officeDocument/2006/relationships/slide" Target="slide7.xml"/><Relationship Id="rId9" Type="http://schemas.openxmlformats.org/officeDocument/2006/relationships/slide" Target="slid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gi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0414001" y="4490980"/>
            <a:ext cx="2648209" cy="2648209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60951" tIns="60951" rIns="60951" bIns="60951" anchor="ctr" anchorCtr="0">
              <a:noAutofit/>
            </a:bodyPr>
            <a:lstStyle/>
            <a:p>
              <a:endParaRPr sz="933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8839200" y="5517029"/>
            <a:ext cx="8914931" cy="1118419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9014008" y="226676"/>
            <a:ext cx="688793" cy="655243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2489201" y="266719"/>
            <a:ext cx="688793" cy="655243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717843" y="4490979"/>
            <a:ext cx="2895893" cy="27432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0496131" y="-297742"/>
            <a:ext cx="2129648" cy="1898443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3425373" y="266720"/>
            <a:ext cx="558863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6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253498" y="2568813"/>
            <a:ext cx="11760452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7: OUR FAVOURITE SCHOOL ACTIVITIES</a:t>
            </a:r>
          </a:p>
          <a:p>
            <a:pPr algn="ctr">
              <a:lnSpc>
                <a:spcPct val="150000"/>
              </a:lnSpc>
            </a:pP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4, 5, 6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61D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17"/>
          <p:cNvGrpSpPr/>
          <p:nvPr/>
        </p:nvGrpSpPr>
        <p:grpSpPr>
          <a:xfrm>
            <a:off x="381842" y="332104"/>
            <a:ext cx="2432332" cy="2320044"/>
            <a:chOff x="8085257" y="2958637"/>
            <a:chExt cx="870992" cy="815166"/>
          </a:xfrm>
        </p:grpSpPr>
        <p:grpSp>
          <p:nvGrpSpPr>
            <p:cNvPr id="489" name="Google Shape;489;p17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7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17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7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17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8" name="Google Shape;498;p17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2" name="Google Shape;502;p17"/>
          <p:cNvSpPr/>
          <p:nvPr/>
        </p:nvSpPr>
        <p:spPr>
          <a:xfrm>
            <a:off x="1124322" y="789895"/>
            <a:ext cx="962868" cy="14044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5</a:t>
            </a:r>
          </a:p>
        </p:txBody>
      </p:sp>
      <p:grpSp>
        <p:nvGrpSpPr>
          <p:cNvPr id="503" name="Google Shape;503;p17"/>
          <p:cNvGrpSpPr/>
          <p:nvPr/>
        </p:nvGrpSpPr>
        <p:grpSpPr>
          <a:xfrm>
            <a:off x="10767799" y="158230"/>
            <a:ext cx="1243689" cy="1197234"/>
            <a:chOff x="8085257" y="2958637"/>
            <a:chExt cx="870992" cy="815166"/>
          </a:xfrm>
        </p:grpSpPr>
        <p:grpSp>
          <p:nvGrpSpPr>
            <p:cNvPr id="504" name="Google Shape;504;p17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7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7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7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7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3" name="Google Shape;513;p17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17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518" name="Google Shape;518;p17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17"/>
          <p:cNvSpPr txBox="1">
            <a:spLocks noGrp="1"/>
          </p:cNvSpPr>
          <p:nvPr>
            <p:ph type="title"/>
          </p:nvPr>
        </p:nvSpPr>
        <p:spPr>
          <a:xfrm>
            <a:off x="3207678" y="81601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What school activities does she like? </a:t>
            </a:r>
          </a:p>
        </p:txBody>
      </p:sp>
      <p:sp>
        <p:nvSpPr>
          <p:cNvPr id="525" name="Google Shape;525;p17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9BD863F-6585-6C44-ABC4-202A4D07DD9E}"/>
              </a:ext>
            </a:extLst>
          </p:cNvPr>
          <p:cNvSpPr/>
          <p:nvPr/>
        </p:nvSpPr>
        <p:spPr>
          <a:xfrm>
            <a:off x="4818385" y="1574486"/>
            <a:ext cx="3001306" cy="3882646"/>
          </a:xfrm>
          <a:custGeom>
            <a:avLst/>
            <a:gdLst/>
            <a:ahLst/>
            <a:cxnLst/>
            <a:rect l="l" t="t" r="r" b="b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122" name="Picture 2" descr="2,04 ct">
            <a:extLst>
              <a:ext uri="{FF2B5EF4-FFF2-40B4-BE49-F238E27FC236}">
                <a16:creationId xmlns:a16="http://schemas.microsoft.com/office/drawing/2014/main" id="{894D78A0-68F3-1ED9-6690-5C3B94AAA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78" y="3669127"/>
            <a:ext cx="2102772" cy="130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23;p17">
            <a:extLst>
              <a:ext uri="{FF2B5EF4-FFF2-40B4-BE49-F238E27FC236}">
                <a16:creationId xmlns:a16="http://schemas.microsoft.com/office/drawing/2014/main" id="{3F38A626-BAB7-5807-11DE-892A143EDBD1}"/>
              </a:ext>
            </a:extLst>
          </p:cNvPr>
          <p:cNvSpPr txBox="1">
            <a:spLocks/>
          </p:cNvSpPr>
          <p:nvPr/>
        </p:nvSpPr>
        <p:spPr>
          <a:xfrm>
            <a:off x="1654202" y="5623211"/>
            <a:ext cx="10277476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She likes solving </a:t>
            </a:r>
            <a:r>
              <a:rPr lang="en-US" kern="0" dirty="0" err="1"/>
              <a:t>maths</a:t>
            </a:r>
            <a:r>
              <a:rPr lang="en-US" kern="0" dirty="0"/>
              <a:t> problems.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53A5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18"/>
          <p:cNvGrpSpPr/>
          <p:nvPr/>
        </p:nvGrpSpPr>
        <p:grpSpPr>
          <a:xfrm>
            <a:off x="406514" y="324602"/>
            <a:ext cx="2432332" cy="2329418"/>
            <a:chOff x="8085257" y="2958637"/>
            <a:chExt cx="870992" cy="815166"/>
          </a:xfrm>
        </p:grpSpPr>
        <p:grpSp>
          <p:nvGrpSpPr>
            <p:cNvPr id="531" name="Google Shape;531;p18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32" name="Google Shape;532;p18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8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8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8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8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18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18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8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0" name="Google Shape;540;p18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8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18"/>
          <p:cNvSpPr/>
          <p:nvPr/>
        </p:nvSpPr>
        <p:spPr>
          <a:xfrm>
            <a:off x="1121597" y="789895"/>
            <a:ext cx="1002169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6</a:t>
            </a:r>
          </a:p>
        </p:txBody>
      </p:sp>
      <p:grpSp>
        <p:nvGrpSpPr>
          <p:cNvPr id="545" name="Google Shape;545;p18"/>
          <p:cNvGrpSpPr/>
          <p:nvPr/>
        </p:nvGrpSpPr>
        <p:grpSpPr>
          <a:xfrm>
            <a:off x="10757818" y="171455"/>
            <a:ext cx="1243689" cy="1197234"/>
            <a:chOff x="8085257" y="2958637"/>
            <a:chExt cx="870992" cy="815166"/>
          </a:xfrm>
        </p:grpSpPr>
        <p:grpSp>
          <p:nvGrpSpPr>
            <p:cNvPr id="546" name="Google Shape;546;p18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47" name="Google Shape;547;p18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8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8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5" name="Google Shape;555;p18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18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560" name="Google Shape;560;p18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8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5" name="Google Shape;565;p18"/>
          <p:cNvSpPr txBox="1">
            <a:spLocks noGrp="1"/>
          </p:cNvSpPr>
          <p:nvPr>
            <p:ph type="title"/>
          </p:nvPr>
        </p:nvSpPr>
        <p:spPr>
          <a:xfrm>
            <a:off x="3474590" y="7062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What school activities do they like? </a:t>
            </a:r>
          </a:p>
        </p:txBody>
      </p:sp>
      <p:sp>
        <p:nvSpPr>
          <p:cNvPr id="567" name="Google Shape;567;p18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2" descr="Pin on Clip">
            <a:extLst>
              <a:ext uri="{FF2B5EF4-FFF2-40B4-BE49-F238E27FC236}">
                <a16:creationId xmlns:a16="http://schemas.microsoft.com/office/drawing/2014/main" id="{166E90D1-0780-3924-88DF-63C8824A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22" y="1260119"/>
            <a:ext cx="7000875" cy="438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litter Gif Picgifs diamonds 161459 | Diamond, Diamond glitter, Diamond  background">
            <a:extLst>
              <a:ext uri="{FF2B5EF4-FFF2-40B4-BE49-F238E27FC236}">
                <a16:creationId xmlns:a16="http://schemas.microsoft.com/office/drawing/2014/main" id="{287BB34B-746A-0AE5-8A6A-9AACFC1B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6" y="2900783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65;p18">
            <a:extLst>
              <a:ext uri="{FF2B5EF4-FFF2-40B4-BE49-F238E27FC236}">
                <a16:creationId xmlns:a16="http://schemas.microsoft.com/office/drawing/2014/main" id="{8B260956-A74F-4BB7-9435-6046A52F55D0}"/>
              </a:ext>
            </a:extLst>
          </p:cNvPr>
          <p:cNvSpPr txBox="1">
            <a:spLocks/>
          </p:cNvSpPr>
          <p:nvPr/>
        </p:nvSpPr>
        <p:spPr>
          <a:xfrm>
            <a:off x="2450931" y="5609986"/>
            <a:ext cx="9372938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They like playing football.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543" y="235306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359676" y="1727511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1487174"/>
            <a:ext cx="6565900" cy="33810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498341" y="1824429"/>
            <a:ext cx="650370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number.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42C8191F-ACFA-3ADB-E9DC-09AC093BE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9726"/>
            <a:ext cx="12192000" cy="3159946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8B031EF5-01AA-C471-51C7-F07E11EDA013}"/>
              </a:ext>
            </a:extLst>
          </p:cNvPr>
          <p:cNvSpPr txBox="1"/>
          <p:nvPr/>
        </p:nvSpPr>
        <p:spPr>
          <a:xfrm>
            <a:off x="1694232" y="903163"/>
            <a:ext cx="10250001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he /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760271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44491" y="390764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8A956EB8-6184-0A78-75E8-366B24A0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796" y="1171344"/>
            <a:ext cx="5788668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529A8D98-E118-3C82-CBD8-F910FB06CF29}"/>
              </a:ext>
            </a:extLst>
          </p:cNvPr>
          <p:cNvSpPr txBox="1"/>
          <p:nvPr/>
        </p:nvSpPr>
        <p:spPr>
          <a:xfrm>
            <a:off x="1751589" y="137250"/>
            <a:ext cx="10250001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he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935952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2B96A2B3-F231-D281-66F5-7B375A29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128" y="1224025"/>
            <a:ext cx="5885582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37D15C78-3D3D-454E-1615-5A15A3177664}"/>
              </a:ext>
            </a:extLst>
          </p:cNvPr>
          <p:cNvSpPr txBox="1"/>
          <p:nvPr/>
        </p:nvSpPr>
        <p:spPr>
          <a:xfrm>
            <a:off x="2644557" y="242369"/>
            <a:ext cx="9177000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18829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39621" y="388330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16937" y="5094357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066765" y="5767291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E0A74EAC-7092-15B9-A673-9323DDDA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44" y="1208560"/>
            <a:ext cx="5758887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9BB6AC9B-E302-DC27-1037-265BDD9E0E31}"/>
              </a:ext>
            </a:extLst>
          </p:cNvPr>
          <p:cNvSpPr txBox="1"/>
          <p:nvPr/>
        </p:nvSpPr>
        <p:spPr>
          <a:xfrm>
            <a:off x="2485382" y="230266"/>
            <a:ext cx="8771006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109911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24C05EC4-A0A1-DDD8-52C8-4C29F04E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152" y="1184952"/>
            <a:ext cx="5816038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576ED2E3-3361-E068-4785-B6C070DA2A6F}"/>
              </a:ext>
            </a:extLst>
          </p:cNvPr>
          <p:cNvSpPr txBox="1"/>
          <p:nvPr/>
        </p:nvSpPr>
        <p:spPr>
          <a:xfrm>
            <a:off x="2481372" y="190870"/>
            <a:ext cx="9055341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82095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B0F96FD2-B486-BD64-8B21-A330FA91A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9726"/>
            <a:ext cx="12192000" cy="31599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223903" y="360453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DBA3952-554F-302A-E123-A27AF2EFDD09}"/>
              </a:ext>
            </a:extLst>
          </p:cNvPr>
          <p:cNvSpPr/>
          <p:nvPr/>
        </p:nvSpPr>
        <p:spPr>
          <a:xfrm>
            <a:off x="5391859" y="446746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C5F9A23-A2F9-B875-C258-2FD4278D0306}"/>
              </a:ext>
            </a:extLst>
          </p:cNvPr>
          <p:cNvSpPr/>
          <p:nvPr/>
        </p:nvSpPr>
        <p:spPr>
          <a:xfrm>
            <a:off x="8520657" y="44555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351178C-A2DA-F3D3-E439-98BDFD5CE8CF}"/>
              </a:ext>
            </a:extLst>
          </p:cNvPr>
          <p:cNvSpPr/>
          <p:nvPr/>
        </p:nvSpPr>
        <p:spPr>
          <a:xfrm>
            <a:off x="2208572" y="44638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120BFCF2-DF7D-10A5-DBDA-501E056C9720}"/>
              </a:ext>
            </a:extLst>
          </p:cNvPr>
          <p:cNvSpPr/>
          <p:nvPr/>
        </p:nvSpPr>
        <p:spPr>
          <a:xfrm>
            <a:off x="11686315" y="445753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C530AB4-9D80-86DC-A1A6-1E927E865F3A}"/>
              </a:ext>
            </a:extLst>
          </p:cNvPr>
          <p:cNvSpPr/>
          <p:nvPr/>
        </p:nvSpPr>
        <p:spPr>
          <a:xfrm>
            <a:off x="-1308038" y="578485"/>
            <a:ext cx="1475208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dirty="0">
                <a:latin typeface="Comic Sans MS" panose="030F0702030302020204" pitchFamily="66" charset="0"/>
                <a:cs typeface="Arial" panose="020B0604020202020204" pitchFamily="34" charset="0"/>
              </a:rPr>
              <a:t>Listen and number.</a:t>
            </a:r>
          </a:p>
        </p:txBody>
      </p:sp>
      <p:pic>
        <p:nvPicPr>
          <p:cNvPr id="2" name="Track 68">
            <a:hlinkClick r:id="" action="ppaction://media"/>
            <a:extLst>
              <a:ext uri="{FF2B5EF4-FFF2-40B4-BE49-F238E27FC236}">
                <a16:creationId xmlns:a16="http://schemas.microsoft.com/office/drawing/2014/main" id="{7B3D5438-D039-4113-9EAD-74A5B4EDD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2954" y="912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2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2" grpId="0"/>
      <p:bldP spid="116" grpId="0"/>
      <p:bldP spid="1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365" y="2051241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517128" y="171774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965169"/>
            <a:ext cx="6565900" cy="301989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445180" y="2162481"/>
            <a:ext cx="515077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Read and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 complete.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</a:t>
            </a:r>
          </a:p>
          <a:p>
            <a:pPr algn="ctr"/>
            <a:r>
              <a:rPr lang="en-US" sz="72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F1688DC7-FE64-C2D8-D5F3-F6E0F6AF6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083D85B5-BA98-E1D8-1861-F6F7259D74BF}"/>
              </a:ext>
            </a:extLst>
          </p:cNvPr>
          <p:cNvSpPr txBox="1"/>
          <p:nvPr/>
        </p:nvSpPr>
        <p:spPr>
          <a:xfrm>
            <a:off x="2259000" y="4158464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1 - Period 2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41320ED-2C2B-965E-04E9-DB85FF39D7C5}"/>
              </a:ext>
            </a:extLst>
          </p:cNvPr>
          <p:cNvSpPr txBox="1"/>
          <p:nvPr/>
        </p:nvSpPr>
        <p:spPr>
          <a:xfrm>
            <a:off x="2261309" y="4294909"/>
            <a:ext cx="10022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l">
              <a:buAutoNum type="arabicPeriod"/>
            </a:pPr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 school activity does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sister like?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B: She likes _______________.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77C3C0B-6A58-E090-086D-A9C0954576A1}"/>
              </a:ext>
            </a:extLst>
          </p:cNvPr>
          <p:cNvSpPr/>
          <p:nvPr/>
        </p:nvSpPr>
        <p:spPr>
          <a:xfrm>
            <a:off x="6076055" y="5310571"/>
            <a:ext cx="4185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projects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EE4C56E-6BD8-D9F1-EF16-6814E095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275" y="887791"/>
            <a:ext cx="5429529" cy="327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7432686" y="6502384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8685721" y="600043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307782" y="5583382"/>
            <a:ext cx="1094509" cy="1289041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F531E9E7-2244-5113-CFB8-291558F24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694" y="600637"/>
            <a:ext cx="7002611" cy="36000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0F3CCA9E-9F42-3201-3B63-4852D6EC7BE0}"/>
              </a:ext>
            </a:extLst>
          </p:cNvPr>
          <p:cNvSpPr txBox="1"/>
          <p:nvPr/>
        </p:nvSpPr>
        <p:spPr>
          <a:xfrm>
            <a:off x="790603" y="4255189"/>
            <a:ext cx="1203870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5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D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No he doesn’t. He likes 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 </a:t>
            </a:r>
            <a:endParaRPr lang="en-US" sz="3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his favo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 school activity.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32CCB8F-4037-41F5-4999-5367EBC2C0AA}"/>
              </a:ext>
            </a:extLst>
          </p:cNvPr>
          <p:cNvSpPr/>
          <p:nvPr/>
        </p:nvSpPr>
        <p:spPr>
          <a:xfrm>
            <a:off x="6388091" y="4614951"/>
            <a:ext cx="517128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word puzzles</a:t>
            </a:r>
            <a:endParaRPr lang="en-US" sz="48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89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8B5E0DA-11A8-9FB8-E15A-71D65A928A5D}"/>
              </a:ext>
            </a:extLst>
          </p:cNvPr>
          <p:cNvSpPr txBox="1"/>
          <p:nvPr/>
        </p:nvSpPr>
        <p:spPr>
          <a:xfrm>
            <a:off x="1806070" y="4124457"/>
            <a:ext cx="94399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A: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he doing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B: He’s _________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 		</a:t>
            </a:r>
            <a:r>
              <a:rPr lang="en-US" sz="35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his favo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 school activity.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2B00AB1-B6B7-A45C-52B6-534FE68E6432}"/>
              </a:ext>
            </a:extLst>
          </p:cNvPr>
          <p:cNvSpPr/>
          <p:nvPr/>
        </p:nvSpPr>
        <p:spPr>
          <a:xfrm>
            <a:off x="4255462" y="4544400"/>
            <a:ext cx="59216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solving a </a:t>
            </a:r>
            <a:r>
              <a:rPr lang="en-US" sz="45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maths</a:t>
            </a:r>
            <a:r>
              <a:rPr lang="en-US" sz="4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problem</a:t>
            </a:r>
            <a:endParaRPr lang="en-US" sz="45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59991A7-66F4-5A14-F0F2-662777685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530" y="555610"/>
            <a:ext cx="703094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343482D-712C-402C-FAC7-D83255295A34}"/>
              </a:ext>
            </a:extLst>
          </p:cNvPr>
          <p:cNvSpPr txBox="1"/>
          <p:nvPr/>
        </p:nvSpPr>
        <p:spPr>
          <a:xfrm>
            <a:off x="1471082" y="4227461"/>
            <a:ext cx="94399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A: D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B: No she doesn’t. </a:t>
            </a:r>
            <a:r>
              <a:rPr lang="vi-VN" sz="3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 It’s her favo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 		</a:t>
            </a:r>
            <a:r>
              <a:rPr lang="en-US" sz="35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activity.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E616B9B-554E-415F-8931-B43008408F5A}"/>
              </a:ext>
            </a:extLst>
          </p:cNvPr>
          <p:cNvSpPr/>
          <p:nvPr/>
        </p:nvSpPr>
        <p:spPr>
          <a:xfrm>
            <a:off x="3084443" y="5102669"/>
            <a:ext cx="384111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reading books</a:t>
            </a:r>
            <a:endParaRPr lang="en-US" sz="5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9794281C-D4A2-6122-7884-028441481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025" y="542430"/>
            <a:ext cx="746145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954" y="2394462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481970" y="2000143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487173"/>
            <a:ext cx="6565900" cy="447438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602316" y="1544572"/>
            <a:ext cx="497764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Listen,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complete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sing.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365" y="137536"/>
            <a:ext cx="1149333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02DBECE-C452-2E77-D6F1-DA929EC7A327}"/>
              </a:ext>
            </a:extLst>
          </p:cNvPr>
          <p:cNvSpPr txBox="1"/>
          <p:nvPr/>
        </p:nvSpPr>
        <p:spPr>
          <a:xfrm>
            <a:off x="3142417" y="830583"/>
            <a:ext cx="687418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i="0" u="none" strike="noStrike" baseline="0" dirty="0">
                <a:solidFill>
                  <a:srgbClr val="F9A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</a:t>
            </a:r>
            <a:endParaRPr lang="en-GB" sz="2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2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 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(1) _____________________.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playing the violin. </a:t>
            </a:r>
          </a:p>
          <a:p>
            <a:pPr algn="l"/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vi-VN" sz="2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(2) ___ like? 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football.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the guitar.</a:t>
            </a:r>
          </a:p>
          <a:p>
            <a:pPr algn="l"/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 ______________.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165F652-B84B-9793-D795-FBD422657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141" y="1592392"/>
            <a:ext cx="2636149" cy="233970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0F3973B-2451-55BA-6FF7-A62272533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3061" y="4095788"/>
            <a:ext cx="3037895" cy="2340000"/>
          </a:xfrm>
          <a:prstGeom prst="rect">
            <a:avLst/>
          </a:prstGeom>
        </p:spPr>
      </p:pic>
      <p:pic>
        <p:nvPicPr>
          <p:cNvPr id="67" name="Track 69">
            <a:hlinkClick r:id="" action="ppaction://media"/>
            <a:extLst>
              <a:ext uri="{FF2B5EF4-FFF2-40B4-BE49-F238E27FC236}">
                <a16:creationId xmlns:a16="http://schemas.microsoft.com/office/drawing/2014/main" id="{60A8756D-7CD2-4343-85EA-554E95BF5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1685" y="756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02B98CF-CB73-70EC-3CB9-9CE23F4182CA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F730818-0AB2-6866-DDD3-61F34D6D4BE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388494-1F4C-26C7-FD91-E138476FFF59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9E3B385-00D6-A6F9-B94F-6D18D1AB913A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3CAFD8C-091F-0C39-3FE9-694B8884218D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9F0608-AB87-E084-33F0-1E5E1191B75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EA96D3E-D5E5-A357-EBB3-928D7B746A6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246202A-4094-457A-6369-F49D0511531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DCACF01-E70F-0727-52AF-434107CBFA9D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C25A74F-4D16-BFDB-98D9-7480D0C02623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4E6FE92-C23D-AE61-07C3-4632084D09F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96A7D6F-A0D9-16A5-85F8-4FA8AA31518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C4ECCE5-942B-A384-23ED-CF8369B259C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1773F2D-6FE8-A677-A011-AC4499FD71C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08C1248-BD4C-B5A4-EC5B-1BABA52AAB7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341F031-2E91-701A-02FC-D8D38E9BF267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1F0FF35-C631-140B-7A2B-2AC5F8AAF976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DAF87DC-4DA9-3CDE-DBAD-5397A2F7B118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ED25378-EE4B-B08F-78F8-512ADDDCA3B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ED4A09F-3E37-CC1D-92F1-EA0FE20918C9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931FFC8-E1D8-F384-F34B-CA03A03C6F0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5ACEE37-E61A-E9FD-651E-6CF01A6BE165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C74442-97A0-FF6C-26F5-BCE382F2F3D0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E260AC8-75FF-EC55-11DA-F23FD24B8F60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41BDC9-ADD1-A702-C6CB-F1C9B18784A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E747117-A47E-0E92-1C19-19B98F000A4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2D2E210-AFE9-EFD3-6812-7232711D6ECB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6C41FE4-7E20-3CE6-615B-40A7C62FB43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2E11F46-21A9-E907-3985-7C792BE5BEB1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F88C247-88B1-E2A4-ACD2-692E13C7DC11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D964FEC-8A37-27A4-DBE3-9FFAC3BD5C9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5740734-D4DE-E6A5-86A1-471FADDCF07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BBA6788-71B7-966E-FC24-1E8BCD2D275F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8CA4711-8AD7-F659-B061-AD47C827D09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3754AF2-2FD5-9C9E-698E-76986CB254C6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285EE81-3D2F-CBE5-6E0C-293131640B8D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C8F1FE-75E0-5362-41AC-00EA0F665D29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CEC0E7C-7AD8-D0C4-63D7-C635FC9CA05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3DF1B2E-D2B6-5B53-F7F9-8393BF86603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E422CB2-B28E-E7F3-5B82-FF2D37E14FD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F40789A-36F4-E582-A98C-4C6B74CA9C1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362622A-2EC4-0B1B-2E00-B3C86395714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4120031-8E30-2193-24A6-44A4ABB610BB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BBF77AC-99C2-35E7-3601-5F4E0AA138B1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B29C499-1B7A-1002-DF14-E349603C6347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5C84BBD-2166-F0C6-8DF1-236EEC1AB2C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2B295F-BD5D-C224-AD22-057EFDF30C2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138E505-FA14-3CB8-9DE2-0B278AEEE123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35AE379-718B-5279-E8CE-9445F207E74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E7BA99D-E7F2-4CE9-BCFC-57F02D9D6525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8BBFEEC-C062-99A6-F43B-07DA7FFFFBA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FCF0270-3CC5-10C2-3AC2-E032398377C6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6B8F3A2-B8D4-3507-0A53-9A4839823D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578B920-2FBC-DB5E-6B4C-0ED24F87FF7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685D289-4D54-51AC-31FC-4443DA077737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922D73A-E5FC-57A3-16CA-D070B3610E1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C321644-E784-A83F-B130-01DE2F44D26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88FA97B-39B5-FF1A-C402-696871B8BE72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A47DA58-2F4C-3DDF-EA45-4E585619EFF7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E7A9842-1709-3BDF-D3D1-866984CB29E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3CC1F60-CF39-A403-BECA-42E45F628E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CB174D0-F4A1-A8E9-9C63-525DFB973D2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FEBE8F6-D491-263A-BED0-B51DFD156E01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B7B09B8-23C8-F166-33E0-DBABB231448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49EA9FB-1151-E922-20D0-5FC3E7885D08}"/>
              </a:ext>
            </a:extLst>
          </p:cNvPr>
          <p:cNvSpPr txBox="1"/>
          <p:nvPr/>
        </p:nvSpPr>
        <p:spPr>
          <a:xfrm>
            <a:off x="1441180" y="1093466"/>
            <a:ext cx="102026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(1) _____________________.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playing the violin.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vi-VN" sz="40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(2) ___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football.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the guitar.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 ______________.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7A8ED59-A96E-B208-7115-4D2D411053B1}"/>
              </a:ext>
            </a:extLst>
          </p:cNvPr>
          <p:cNvSpPr/>
          <p:nvPr/>
        </p:nvSpPr>
        <p:spPr>
          <a:xfrm>
            <a:off x="4398957" y="1518496"/>
            <a:ext cx="6003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word puzzles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0852985-9686-ECBA-774A-B1D48C3ABF9B}"/>
              </a:ext>
            </a:extLst>
          </p:cNvPr>
          <p:cNvSpPr/>
          <p:nvPr/>
        </p:nvSpPr>
        <p:spPr>
          <a:xfrm>
            <a:off x="8488896" y="3992797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8A5C51C-977C-35F4-A98A-1C01F979F52D}"/>
              </a:ext>
            </a:extLst>
          </p:cNvPr>
          <p:cNvSpPr/>
          <p:nvPr/>
        </p:nvSpPr>
        <p:spPr>
          <a:xfrm>
            <a:off x="4028393" y="5853521"/>
            <a:ext cx="4185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projects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6" name="Track 69">
            <a:hlinkClick r:id="" action="ppaction://media"/>
            <a:extLst>
              <a:ext uri="{FF2B5EF4-FFF2-40B4-BE49-F238E27FC236}">
                <a16:creationId xmlns:a16="http://schemas.microsoft.com/office/drawing/2014/main" id="{21D1715C-97DE-4AAC-8AFA-93E0E21BE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5202" y="1179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9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53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32" grpId="0"/>
      <p:bldP spid="133" grpId="0"/>
      <p:bldP spid="1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02B98CF-CB73-70EC-3CB9-9CE23F4182CA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F730818-0AB2-6866-DDD3-61F34D6D4BE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388494-1F4C-26C7-FD91-E138476FFF59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9E3B385-00D6-A6F9-B94F-6D18D1AB913A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3CAFD8C-091F-0C39-3FE9-694B8884218D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9F0608-AB87-E084-33F0-1E5E1191B75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EA96D3E-D5E5-A357-EBB3-928D7B746A6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246202A-4094-457A-6369-F49D0511531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DCACF01-E70F-0727-52AF-434107CBFA9D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C25A74F-4D16-BFDB-98D9-7480D0C02623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4E6FE92-C23D-AE61-07C3-4632084D09F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96A7D6F-A0D9-16A5-85F8-4FA8AA31518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C4ECCE5-942B-A384-23ED-CF8369B259C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1773F2D-6FE8-A677-A011-AC4499FD71C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08C1248-BD4C-B5A4-EC5B-1BABA52AAB7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341F031-2E91-701A-02FC-D8D38E9BF267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1F0FF35-C631-140B-7A2B-2AC5F8AAF976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DAF87DC-4DA9-3CDE-DBAD-5397A2F7B118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ED25378-EE4B-B08F-78F8-512ADDDCA3B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ED4A09F-3E37-CC1D-92F1-EA0FE20918C9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931FFC8-E1D8-F384-F34B-CA03A03C6F0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5ACEE37-E61A-E9FD-651E-6CF01A6BE165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C74442-97A0-FF6C-26F5-BCE382F2F3D0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E260AC8-75FF-EC55-11DA-F23FD24B8F60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41BDC9-ADD1-A702-C6CB-F1C9B18784A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E747117-A47E-0E92-1C19-19B98F000A4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2D2E210-AFE9-EFD3-6812-7232711D6ECB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6C41FE4-7E20-3CE6-615B-40A7C62FB43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2E11F46-21A9-E907-3985-7C792BE5BEB1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F88C247-88B1-E2A4-ACD2-692E13C7DC11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D964FEC-8A37-27A4-DBE3-9FFAC3BD5C9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5740734-D4DE-E6A5-86A1-471FADDCF07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BBA6788-71B7-966E-FC24-1E8BCD2D275F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8CA4711-8AD7-F659-B061-AD47C827D09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3754AF2-2FD5-9C9E-698E-76986CB254C6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285EE81-3D2F-CBE5-6E0C-293131640B8D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C8F1FE-75E0-5362-41AC-00EA0F665D29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CEC0E7C-7AD8-D0C4-63D7-C635FC9CA05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3DF1B2E-D2B6-5B53-F7F9-8393BF86603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E422CB2-B28E-E7F3-5B82-FF2D37E14FD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F40789A-36F4-E582-A98C-4C6B74CA9C1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362622A-2EC4-0B1B-2E00-B3C86395714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4120031-8E30-2193-24A6-44A4ABB610BB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BBF77AC-99C2-35E7-3601-5F4E0AA138B1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B29C499-1B7A-1002-DF14-E349603C6347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5C84BBD-2166-F0C6-8DF1-236EEC1AB2C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2B295F-BD5D-C224-AD22-057EFDF30C2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138E505-FA14-3CB8-9DE2-0B278AEEE123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35AE379-718B-5279-E8CE-9445F207E74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E7BA99D-E7F2-4CE9-BCFC-57F02D9D6525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8BBFEEC-C062-99A6-F43B-07DA7FFFFBA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FCF0270-3CC5-10C2-3AC2-E032398377C6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6B8F3A2-B8D4-3507-0A53-9A4839823D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578B920-2FBC-DB5E-6B4C-0ED24F87FF7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685D289-4D54-51AC-31FC-4443DA077737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922D73A-E5FC-57A3-16CA-D070B3610E1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C321644-E784-A83F-B130-01DE2F44D26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88FA97B-39B5-FF1A-C402-696871B8BE72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A47DA58-2F4C-3DDF-EA45-4E585619EFF7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E7A9842-1709-3BDF-D3D1-866984CB29E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3CC1F60-CF39-A403-BECA-42E45F628E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CB174D0-F4A1-A8E9-9C63-525DFB973D2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FEBE8F6-D491-263A-BED0-B51DFD156E01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B7B09B8-23C8-F166-33E0-DBABB231448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3A570C8-4C2B-45BE-FDA7-1C6F8E1C1722}"/>
              </a:ext>
            </a:extLst>
          </p:cNvPr>
          <p:cNvSpPr/>
          <p:nvPr/>
        </p:nvSpPr>
        <p:spPr>
          <a:xfrm>
            <a:off x="4431156" y="244257"/>
            <a:ext cx="3415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turns: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7EC850-5C82-09EF-63AB-5D2F6C65A7A1}"/>
              </a:ext>
            </a:extLst>
          </p:cNvPr>
          <p:cNvSpPr txBox="1"/>
          <p:nvPr/>
        </p:nvSpPr>
        <p:spPr>
          <a:xfrm>
            <a:off x="1380797" y="1114286"/>
            <a:ext cx="10202662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(1) _____________________.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playing the violin.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vi-VN" sz="40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(2) ___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football.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the guitar.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 ______________.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1781F0-C052-CBA4-5216-1530BCE9EA3E}"/>
              </a:ext>
            </a:extLst>
          </p:cNvPr>
          <p:cNvSpPr/>
          <p:nvPr/>
        </p:nvSpPr>
        <p:spPr>
          <a:xfrm>
            <a:off x="4398957" y="1518496"/>
            <a:ext cx="6003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word puzzles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9A9B43-A9E5-EC60-A416-6683B8E5E2CC}"/>
              </a:ext>
            </a:extLst>
          </p:cNvPr>
          <p:cNvSpPr/>
          <p:nvPr/>
        </p:nvSpPr>
        <p:spPr>
          <a:xfrm>
            <a:off x="8488896" y="3992797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B060A76-96EE-B92E-DF5E-DA177140E914}"/>
              </a:ext>
            </a:extLst>
          </p:cNvPr>
          <p:cNvSpPr/>
          <p:nvPr/>
        </p:nvSpPr>
        <p:spPr>
          <a:xfrm>
            <a:off x="4028393" y="5853521"/>
            <a:ext cx="4185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projects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Track 69">
            <a:hlinkClick r:id="" action="ppaction://media"/>
            <a:extLst>
              <a:ext uri="{FF2B5EF4-FFF2-40B4-BE49-F238E27FC236}">
                <a16:creationId xmlns:a16="http://schemas.microsoft.com/office/drawing/2014/main" id="{724010FD-9E64-4BC4-9284-450425BCD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7118" y="448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5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53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8" grpId="0"/>
      <p:bldP spid="49" grpId="0"/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38" y="3686816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5863856" y="-156709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0619" y="2159884"/>
            <a:ext cx="10256057" cy="16043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2509140" y="2481251"/>
            <a:ext cx="90989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6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25987-B53D-4A4B-BCE8-9E9B27BE3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5" y="1339487"/>
            <a:ext cx="6574971" cy="36984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379A2-C2E3-4E93-8EC1-4BAC13C23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746" y="-1"/>
            <a:ext cx="8027407" cy="140745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73BF61-57FE-4CEF-AC61-CB8193B68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86" t="17144" r="2131" b="15454"/>
          <a:stretch/>
        </p:blipFill>
        <p:spPr>
          <a:xfrm>
            <a:off x="9515906" y="2528493"/>
            <a:ext cx="2393576" cy="1323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646B16-D331-464F-A583-E5F9DDB191DD}"/>
              </a:ext>
            </a:extLst>
          </p:cNvPr>
          <p:cNvSpPr txBox="1"/>
          <p:nvPr/>
        </p:nvSpPr>
        <p:spPr>
          <a:xfrm>
            <a:off x="722146" y="372102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 here to roll your dice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2DF780-65E8-47A6-A4C7-AEFED402A084}"/>
              </a:ext>
            </a:extLst>
          </p:cNvPr>
          <p:cNvCxnSpPr>
            <a:cxnSpLocks/>
          </p:cNvCxnSpPr>
          <p:nvPr/>
        </p:nvCxnSpPr>
        <p:spPr>
          <a:xfrm>
            <a:off x="2093746" y="4013409"/>
            <a:ext cx="714768" cy="22689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8C9A46-E5C6-40D9-81F8-326F6B16964F}"/>
              </a:ext>
            </a:extLst>
          </p:cNvPr>
          <p:cNvCxnSpPr/>
          <p:nvPr/>
        </p:nvCxnSpPr>
        <p:spPr>
          <a:xfrm flipV="1">
            <a:off x="3092824" y="2420471"/>
            <a:ext cx="0" cy="135367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A12C5B1-289A-48AF-84B8-0F34C88C9828}"/>
              </a:ext>
            </a:extLst>
          </p:cNvPr>
          <p:cNvSpPr txBox="1"/>
          <p:nvPr/>
        </p:nvSpPr>
        <p:spPr>
          <a:xfrm>
            <a:off x="9667795" y="5359839"/>
            <a:ext cx="1635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 here to clear the throw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B8AEED-7064-494B-BA1F-20217024EA33}"/>
              </a:ext>
            </a:extLst>
          </p:cNvPr>
          <p:cNvCxnSpPr>
            <a:cxnSpLocks/>
          </p:cNvCxnSpPr>
          <p:nvPr/>
        </p:nvCxnSpPr>
        <p:spPr>
          <a:xfrm flipH="1" flipV="1">
            <a:off x="9101964" y="4903185"/>
            <a:ext cx="660209" cy="48678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B8EA6F-FD03-4890-B76D-982BBC749750}"/>
              </a:ext>
            </a:extLst>
          </p:cNvPr>
          <p:cNvSpPr txBox="1"/>
          <p:nvPr/>
        </p:nvSpPr>
        <p:spPr>
          <a:xfrm>
            <a:off x="4028109" y="5513639"/>
            <a:ext cx="239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player clicks on the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Left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side of the dotted line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F79498-2103-489E-8019-8D05780B68E9}"/>
              </a:ext>
            </a:extLst>
          </p:cNvPr>
          <p:cNvSpPr txBox="1"/>
          <p:nvPr/>
        </p:nvSpPr>
        <p:spPr>
          <a:xfrm>
            <a:off x="6499125" y="5513639"/>
            <a:ext cx="251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player clicks on the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side of the dotted line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FE441-6C05-4C88-BC24-EFC6E847B5B3}"/>
              </a:ext>
            </a:extLst>
          </p:cNvPr>
          <p:cNvSpPr txBox="1"/>
          <p:nvPr/>
        </p:nvSpPr>
        <p:spPr>
          <a:xfrm>
            <a:off x="0" y="1438107"/>
            <a:ext cx="27658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 to the standard rules of Snakes &amp; Ladders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F96E00-AF0A-4EAB-927A-49F5856EC911}"/>
              </a:ext>
            </a:extLst>
          </p:cNvPr>
          <p:cNvSpPr txBox="1"/>
          <p:nvPr/>
        </p:nvSpPr>
        <p:spPr>
          <a:xfrm>
            <a:off x="1366102" y="5330296"/>
            <a:ext cx="2410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 along the number of boxes according to your dice throw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click on that box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2979F4-EF71-448F-B56B-CB32E7939CA1}"/>
              </a:ext>
            </a:extLst>
          </p:cNvPr>
          <p:cNvSpPr txBox="1"/>
          <p:nvPr/>
        </p:nvSpPr>
        <p:spPr>
          <a:xfrm>
            <a:off x="9809982" y="3851933"/>
            <a:ext cx="209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Once you have clicked to reveal the position of your new counter,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 on the previous counter to remove it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737B6F-A39C-440E-8279-921D7B214D78}"/>
              </a:ext>
            </a:extLst>
          </p:cNvPr>
          <p:cNvSpPr>
            <a:spLocks noChangeAspect="1"/>
          </p:cNvSpPr>
          <p:nvPr/>
        </p:nvSpPr>
        <p:spPr>
          <a:xfrm>
            <a:off x="6324567" y="462384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3AEEB30-E6FA-4EB8-8566-426616A54881}"/>
              </a:ext>
            </a:extLst>
          </p:cNvPr>
          <p:cNvSpPr>
            <a:spLocks noChangeAspect="1"/>
          </p:cNvSpPr>
          <p:nvPr/>
        </p:nvSpPr>
        <p:spPr>
          <a:xfrm>
            <a:off x="6113930" y="4632813"/>
            <a:ext cx="180000" cy="180000"/>
          </a:xfrm>
          <a:prstGeom prst="ellipse">
            <a:avLst/>
          </a:prstGeom>
          <a:solidFill>
            <a:srgbClr val="2F55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248AC8C-1429-49C6-913D-F2BC9AC9D2F7}"/>
              </a:ext>
            </a:extLst>
          </p:cNvPr>
          <p:cNvCxnSpPr>
            <a:cxnSpLocks/>
          </p:cNvCxnSpPr>
          <p:nvPr/>
        </p:nvCxnSpPr>
        <p:spPr>
          <a:xfrm flipH="1" flipV="1">
            <a:off x="6412767" y="4713847"/>
            <a:ext cx="411064" cy="76732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F82B83-5DCD-470B-BF4C-BEFF12ECE068}"/>
              </a:ext>
            </a:extLst>
          </p:cNvPr>
          <p:cNvCxnSpPr>
            <a:cxnSpLocks/>
          </p:cNvCxnSpPr>
          <p:nvPr/>
        </p:nvCxnSpPr>
        <p:spPr>
          <a:xfrm flipV="1">
            <a:off x="5780314" y="4713848"/>
            <a:ext cx="411064" cy="76732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2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8" grpId="0" animBg="1"/>
      <p:bldP spid="4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636" y="2422236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558411" y="1940023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828799"/>
            <a:ext cx="6565900" cy="341497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98366" y="2240106"/>
            <a:ext cx="599096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Warm-up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Oval 540"/>
          <p:cNvSpPr/>
          <p:nvPr/>
        </p:nvSpPr>
        <p:spPr>
          <a:xfrm>
            <a:off x="9785826" y="2200753"/>
            <a:ext cx="1562388" cy="2517392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2" name="Oval 541"/>
          <p:cNvSpPr/>
          <p:nvPr/>
        </p:nvSpPr>
        <p:spPr>
          <a:xfrm>
            <a:off x="815548" y="2200753"/>
            <a:ext cx="1562388" cy="2517392"/>
          </a:xfrm>
          <a:prstGeom prst="ellipse">
            <a:avLst/>
          </a:prstGeom>
          <a:solidFill>
            <a:srgbClr val="2F55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3A724-69A8-4A8F-94E2-833EA5D9E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19" t="1037" r="681" b="400"/>
          <a:stretch/>
        </p:blipFill>
        <p:spPr>
          <a:xfrm>
            <a:off x="1596742" y="98612"/>
            <a:ext cx="8960445" cy="6759388"/>
          </a:xfrm>
          <a:prstGeom prst="rect">
            <a:avLst/>
          </a:prstGeom>
        </p:spPr>
      </p:pic>
      <p:sp>
        <p:nvSpPr>
          <p:cNvPr id="377" name="Rectangle 376"/>
          <p:cNvSpPr/>
          <p:nvPr/>
        </p:nvSpPr>
        <p:spPr>
          <a:xfrm>
            <a:off x="191118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" name="Oval 378"/>
          <p:cNvSpPr/>
          <p:nvPr/>
        </p:nvSpPr>
        <p:spPr>
          <a:xfrm>
            <a:off x="1907555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1" name="Rectangle 380"/>
          <p:cNvSpPr/>
          <p:nvPr/>
        </p:nvSpPr>
        <p:spPr>
          <a:xfrm>
            <a:off x="2750057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2" name="Rectangle 381"/>
          <p:cNvSpPr/>
          <p:nvPr/>
        </p:nvSpPr>
        <p:spPr>
          <a:xfrm>
            <a:off x="316949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Oval 382"/>
          <p:cNvSpPr/>
          <p:nvPr/>
        </p:nvSpPr>
        <p:spPr>
          <a:xfrm>
            <a:off x="2747357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4" name="Oval 383"/>
          <p:cNvSpPr/>
          <p:nvPr/>
        </p:nvSpPr>
        <p:spPr>
          <a:xfrm>
            <a:off x="3167258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5" name="Rectangle 384"/>
          <p:cNvSpPr/>
          <p:nvPr/>
        </p:nvSpPr>
        <p:spPr>
          <a:xfrm>
            <a:off x="3588933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6" name="Rectangle 385"/>
          <p:cNvSpPr/>
          <p:nvPr/>
        </p:nvSpPr>
        <p:spPr>
          <a:xfrm>
            <a:off x="400837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Oval 386"/>
          <p:cNvSpPr/>
          <p:nvPr/>
        </p:nvSpPr>
        <p:spPr>
          <a:xfrm>
            <a:off x="3587159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" name="Rectangle 388"/>
          <p:cNvSpPr/>
          <p:nvPr/>
        </p:nvSpPr>
        <p:spPr>
          <a:xfrm>
            <a:off x="4427809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3" name="Rectangle 392"/>
          <p:cNvSpPr/>
          <p:nvPr/>
        </p:nvSpPr>
        <p:spPr>
          <a:xfrm>
            <a:off x="526668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4" name="Rectangle 393"/>
          <p:cNvSpPr/>
          <p:nvPr/>
        </p:nvSpPr>
        <p:spPr>
          <a:xfrm>
            <a:off x="5686123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5" name="Oval 394"/>
          <p:cNvSpPr/>
          <p:nvPr/>
        </p:nvSpPr>
        <p:spPr>
          <a:xfrm>
            <a:off x="5266763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6" name="Oval 395"/>
          <p:cNvSpPr/>
          <p:nvPr/>
        </p:nvSpPr>
        <p:spPr>
          <a:xfrm>
            <a:off x="5686664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7" name="Rectangle 396"/>
          <p:cNvSpPr/>
          <p:nvPr/>
        </p:nvSpPr>
        <p:spPr>
          <a:xfrm>
            <a:off x="610556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8" name="Rectangle 397"/>
          <p:cNvSpPr/>
          <p:nvPr/>
        </p:nvSpPr>
        <p:spPr>
          <a:xfrm>
            <a:off x="6524999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1" name="Rectangle 400"/>
          <p:cNvSpPr/>
          <p:nvPr/>
        </p:nvSpPr>
        <p:spPr>
          <a:xfrm>
            <a:off x="6944437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2" name="Rectangle 401"/>
          <p:cNvSpPr/>
          <p:nvPr/>
        </p:nvSpPr>
        <p:spPr>
          <a:xfrm>
            <a:off x="736387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3" name="Oval 402"/>
          <p:cNvSpPr/>
          <p:nvPr/>
        </p:nvSpPr>
        <p:spPr>
          <a:xfrm>
            <a:off x="6946367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4" name="Oval 403"/>
          <p:cNvSpPr/>
          <p:nvPr/>
        </p:nvSpPr>
        <p:spPr>
          <a:xfrm>
            <a:off x="7366268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5" name="Rectangle 404"/>
          <p:cNvSpPr/>
          <p:nvPr/>
        </p:nvSpPr>
        <p:spPr>
          <a:xfrm>
            <a:off x="7783313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820275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7" name="Oval 406"/>
          <p:cNvSpPr/>
          <p:nvPr/>
        </p:nvSpPr>
        <p:spPr>
          <a:xfrm>
            <a:off x="7786169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8" name="Oval 407"/>
          <p:cNvSpPr/>
          <p:nvPr/>
        </p:nvSpPr>
        <p:spPr>
          <a:xfrm>
            <a:off x="8206070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Rectangle 408"/>
          <p:cNvSpPr/>
          <p:nvPr/>
        </p:nvSpPr>
        <p:spPr>
          <a:xfrm>
            <a:off x="8622189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" name="Rectangle 409"/>
          <p:cNvSpPr/>
          <p:nvPr/>
        </p:nvSpPr>
        <p:spPr>
          <a:xfrm>
            <a:off x="9041627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" name="Oval 410"/>
          <p:cNvSpPr/>
          <p:nvPr/>
        </p:nvSpPr>
        <p:spPr>
          <a:xfrm>
            <a:off x="8625971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" name="Oval 411"/>
          <p:cNvSpPr/>
          <p:nvPr/>
        </p:nvSpPr>
        <p:spPr>
          <a:xfrm>
            <a:off x="9045872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" name="Rectangle 412"/>
          <p:cNvSpPr/>
          <p:nvPr/>
        </p:nvSpPr>
        <p:spPr>
          <a:xfrm>
            <a:off x="946106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" name="Rectangle 413"/>
          <p:cNvSpPr/>
          <p:nvPr/>
        </p:nvSpPr>
        <p:spPr>
          <a:xfrm>
            <a:off x="988051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" name="Oval 414"/>
          <p:cNvSpPr/>
          <p:nvPr/>
        </p:nvSpPr>
        <p:spPr>
          <a:xfrm>
            <a:off x="9465773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" name="Oval 415"/>
          <p:cNvSpPr/>
          <p:nvPr/>
        </p:nvSpPr>
        <p:spPr>
          <a:xfrm>
            <a:off x="9885677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0" name="Rectangle 899"/>
          <p:cNvSpPr/>
          <p:nvPr/>
        </p:nvSpPr>
        <p:spPr>
          <a:xfrm>
            <a:off x="191118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1" name="Rectangle 900"/>
          <p:cNvSpPr/>
          <p:nvPr/>
        </p:nvSpPr>
        <p:spPr>
          <a:xfrm>
            <a:off x="233061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2" name="Oval 901"/>
          <p:cNvSpPr/>
          <p:nvPr/>
        </p:nvSpPr>
        <p:spPr>
          <a:xfrm>
            <a:off x="1907555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3" name="Oval 902"/>
          <p:cNvSpPr/>
          <p:nvPr/>
        </p:nvSpPr>
        <p:spPr>
          <a:xfrm>
            <a:off x="2327456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4" name="Rectangle 903"/>
          <p:cNvSpPr/>
          <p:nvPr/>
        </p:nvSpPr>
        <p:spPr>
          <a:xfrm>
            <a:off x="275005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5" name="Rectangle 904"/>
          <p:cNvSpPr/>
          <p:nvPr/>
        </p:nvSpPr>
        <p:spPr>
          <a:xfrm>
            <a:off x="316949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6" name="Oval 905"/>
          <p:cNvSpPr/>
          <p:nvPr/>
        </p:nvSpPr>
        <p:spPr>
          <a:xfrm>
            <a:off x="2747357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7" name="Oval 906"/>
          <p:cNvSpPr/>
          <p:nvPr/>
        </p:nvSpPr>
        <p:spPr>
          <a:xfrm>
            <a:off x="3167258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8" name="Rectangle 907"/>
          <p:cNvSpPr/>
          <p:nvPr/>
        </p:nvSpPr>
        <p:spPr>
          <a:xfrm>
            <a:off x="3588933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9" name="Rectangle 908"/>
          <p:cNvSpPr/>
          <p:nvPr/>
        </p:nvSpPr>
        <p:spPr>
          <a:xfrm>
            <a:off x="400837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0" name="Oval 909"/>
          <p:cNvSpPr/>
          <p:nvPr/>
        </p:nvSpPr>
        <p:spPr>
          <a:xfrm>
            <a:off x="3587159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1" name="Oval 910"/>
          <p:cNvSpPr/>
          <p:nvPr/>
        </p:nvSpPr>
        <p:spPr>
          <a:xfrm>
            <a:off x="4007060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2" name="Rectangle 911"/>
          <p:cNvSpPr/>
          <p:nvPr/>
        </p:nvSpPr>
        <p:spPr>
          <a:xfrm>
            <a:off x="442780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3" name="Rectangle 912"/>
          <p:cNvSpPr/>
          <p:nvPr/>
        </p:nvSpPr>
        <p:spPr>
          <a:xfrm>
            <a:off x="484724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4" name="Oval 913"/>
          <p:cNvSpPr/>
          <p:nvPr/>
        </p:nvSpPr>
        <p:spPr>
          <a:xfrm>
            <a:off x="4426961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5" name="Oval 914"/>
          <p:cNvSpPr/>
          <p:nvPr/>
        </p:nvSpPr>
        <p:spPr>
          <a:xfrm>
            <a:off x="4846862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6" name="Rectangle 915"/>
          <p:cNvSpPr/>
          <p:nvPr/>
        </p:nvSpPr>
        <p:spPr>
          <a:xfrm>
            <a:off x="526668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7" name="Rectangle 916"/>
          <p:cNvSpPr/>
          <p:nvPr/>
        </p:nvSpPr>
        <p:spPr>
          <a:xfrm>
            <a:off x="5686123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8" name="Oval 917"/>
          <p:cNvSpPr/>
          <p:nvPr/>
        </p:nvSpPr>
        <p:spPr>
          <a:xfrm>
            <a:off x="5266763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9" name="Oval 918"/>
          <p:cNvSpPr/>
          <p:nvPr/>
        </p:nvSpPr>
        <p:spPr>
          <a:xfrm>
            <a:off x="5686664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0" name="Rectangle 919"/>
          <p:cNvSpPr/>
          <p:nvPr/>
        </p:nvSpPr>
        <p:spPr>
          <a:xfrm>
            <a:off x="610556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" name="Rectangle 920"/>
          <p:cNvSpPr/>
          <p:nvPr/>
        </p:nvSpPr>
        <p:spPr>
          <a:xfrm>
            <a:off x="652499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" name="Oval 921"/>
          <p:cNvSpPr/>
          <p:nvPr/>
        </p:nvSpPr>
        <p:spPr>
          <a:xfrm>
            <a:off x="6106565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3" name="Oval 922"/>
          <p:cNvSpPr/>
          <p:nvPr/>
        </p:nvSpPr>
        <p:spPr>
          <a:xfrm>
            <a:off x="6526466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4" name="Rectangle 923"/>
          <p:cNvSpPr/>
          <p:nvPr/>
        </p:nvSpPr>
        <p:spPr>
          <a:xfrm>
            <a:off x="694443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5" name="Rectangle 924"/>
          <p:cNvSpPr/>
          <p:nvPr/>
        </p:nvSpPr>
        <p:spPr>
          <a:xfrm>
            <a:off x="736387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6" name="Oval 925"/>
          <p:cNvSpPr/>
          <p:nvPr/>
        </p:nvSpPr>
        <p:spPr>
          <a:xfrm>
            <a:off x="6946367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7" name="Oval 926"/>
          <p:cNvSpPr/>
          <p:nvPr/>
        </p:nvSpPr>
        <p:spPr>
          <a:xfrm>
            <a:off x="7366268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8" name="Rectangle 927"/>
          <p:cNvSpPr/>
          <p:nvPr/>
        </p:nvSpPr>
        <p:spPr>
          <a:xfrm>
            <a:off x="7783313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9" name="Rectangle 928"/>
          <p:cNvSpPr/>
          <p:nvPr/>
        </p:nvSpPr>
        <p:spPr>
          <a:xfrm>
            <a:off x="820275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2" name="Rectangle 931"/>
          <p:cNvSpPr/>
          <p:nvPr/>
        </p:nvSpPr>
        <p:spPr>
          <a:xfrm>
            <a:off x="862218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3" name="Rectangle 932"/>
          <p:cNvSpPr/>
          <p:nvPr/>
        </p:nvSpPr>
        <p:spPr>
          <a:xfrm>
            <a:off x="904162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4" name="Oval 933"/>
          <p:cNvSpPr/>
          <p:nvPr/>
        </p:nvSpPr>
        <p:spPr>
          <a:xfrm>
            <a:off x="8625971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5" name="Oval 934"/>
          <p:cNvSpPr/>
          <p:nvPr/>
        </p:nvSpPr>
        <p:spPr>
          <a:xfrm>
            <a:off x="9045872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6" name="Rectangle 935"/>
          <p:cNvSpPr/>
          <p:nvPr/>
        </p:nvSpPr>
        <p:spPr>
          <a:xfrm>
            <a:off x="946106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7" name="Rectangle 936"/>
          <p:cNvSpPr/>
          <p:nvPr/>
        </p:nvSpPr>
        <p:spPr>
          <a:xfrm>
            <a:off x="988051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8" name="Oval 937"/>
          <p:cNvSpPr/>
          <p:nvPr/>
        </p:nvSpPr>
        <p:spPr>
          <a:xfrm>
            <a:off x="9465773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9" name="Oval 938"/>
          <p:cNvSpPr/>
          <p:nvPr/>
        </p:nvSpPr>
        <p:spPr>
          <a:xfrm>
            <a:off x="9885677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4" name="Rectangle 943"/>
          <p:cNvSpPr/>
          <p:nvPr/>
        </p:nvSpPr>
        <p:spPr>
          <a:xfrm>
            <a:off x="274454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5" name="Rectangle 944"/>
          <p:cNvSpPr/>
          <p:nvPr/>
        </p:nvSpPr>
        <p:spPr>
          <a:xfrm>
            <a:off x="316398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6" name="Oval 945"/>
          <p:cNvSpPr/>
          <p:nvPr/>
        </p:nvSpPr>
        <p:spPr>
          <a:xfrm>
            <a:off x="2741846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7" name="Oval 946"/>
          <p:cNvSpPr/>
          <p:nvPr/>
        </p:nvSpPr>
        <p:spPr>
          <a:xfrm>
            <a:off x="3140546" y="169804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8" name="Rectangle 947"/>
          <p:cNvSpPr/>
          <p:nvPr/>
        </p:nvSpPr>
        <p:spPr>
          <a:xfrm>
            <a:off x="3583422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9" name="Rectangle 948"/>
          <p:cNvSpPr/>
          <p:nvPr/>
        </p:nvSpPr>
        <p:spPr>
          <a:xfrm>
            <a:off x="400286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0" name="Oval 949"/>
          <p:cNvSpPr/>
          <p:nvPr/>
        </p:nvSpPr>
        <p:spPr>
          <a:xfrm>
            <a:off x="3581648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1" name="Oval 950"/>
          <p:cNvSpPr/>
          <p:nvPr/>
        </p:nvSpPr>
        <p:spPr>
          <a:xfrm>
            <a:off x="4001549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2" name="Rectangle 951"/>
          <p:cNvSpPr/>
          <p:nvPr/>
        </p:nvSpPr>
        <p:spPr>
          <a:xfrm>
            <a:off x="4422298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3" name="Rectangle 952"/>
          <p:cNvSpPr/>
          <p:nvPr/>
        </p:nvSpPr>
        <p:spPr>
          <a:xfrm>
            <a:off x="484173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6" name="Rectangle 955"/>
          <p:cNvSpPr/>
          <p:nvPr/>
        </p:nvSpPr>
        <p:spPr>
          <a:xfrm>
            <a:off x="526117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7" name="Rectangle 956"/>
          <p:cNvSpPr/>
          <p:nvPr/>
        </p:nvSpPr>
        <p:spPr>
          <a:xfrm>
            <a:off x="5680612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8" name="Oval 957"/>
          <p:cNvSpPr/>
          <p:nvPr/>
        </p:nvSpPr>
        <p:spPr>
          <a:xfrm>
            <a:off x="5261252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9" name="Oval 958"/>
          <p:cNvSpPr/>
          <p:nvPr/>
        </p:nvSpPr>
        <p:spPr>
          <a:xfrm>
            <a:off x="5681153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0" name="Rectangle 959"/>
          <p:cNvSpPr/>
          <p:nvPr/>
        </p:nvSpPr>
        <p:spPr>
          <a:xfrm>
            <a:off x="610005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1" name="Rectangle 960"/>
          <p:cNvSpPr/>
          <p:nvPr/>
        </p:nvSpPr>
        <p:spPr>
          <a:xfrm>
            <a:off x="6519488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" name="Oval 961"/>
          <p:cNvSpPr/>
          <p:nvPr/>
        </p:nvSpPr>
        <p:spPr>
          <a:xfrm>
            <a:off x="6101054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3" name="Oval 962"/>
          <p:cNvSpPr/>
          <p:nvPr/>
        </p:nvSpPr>
        <p:spPr>
          <a:xfrm>
            <a:off x="6520955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4" name="Rectangle 963"/>
          <p:cNvSpPr/>
          <p:nvPr/>
        </p:nvSpPr>
        <p:spPr>
          <a:xfrm>
            <a:off x="693892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5" name="Rectangle 964"/>
          <p:cNvSpPr/>
          <p:nvPr/>
        </p:nvSpPr>
        <p:spPr>
          <a:xfrm>
            <a:off x="735836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6" name="Oval 965"/>
          <p:cNvSpPr/>
          <p:nvPr/>
        </p:nvSpPr>
        <p:spPr>
          <a:xfrm>
            <a:off x="6940856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7" name="Oval 966"/>
          <p:cNvSpPr/>
          <p:nvPr/>
        </p:nvSpPr>
        <p:spPr>
          <a:xfrm>
            <a:off x="7360757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8" name="Rectangle 967"/>
          <p:cNvSpPr/>
          <p:nvPr/>
        </p:nvSpPr>
        <p:spPr>
          <a:xfrm>
            <a:off x="7777802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9" name="Rectangle 968"/>
          <p:cNvSpPr/>
          <p:nvPr/>
        </p:nvSpPr>
        <p:spPr>
          <a:xfrm>
            <a:off x="819724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0" name="Oval 969"/>
          <p:cNvSpPr/>
          <p:nvPr/>
        </p:nvSpPr>
        <p:spPr>
          <a:xfrm>
            <a:off x="7780658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1" name="Oval 970"/>
          <p:cNvSpPr/>
          <p:nvPr/>
        </p:nvSpPr>
        <p:spPr>
          <a:xfrm>
            <a:off x="8200559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2" name="Rectangle 971"/>
          <p:cNvSpPr/>
          <p:nvPr/>
        </p:nvSpPr>
        <p:spPr>
          <a:xfrm>
            <a:off x="8616678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3" name="Rectangle 972"/>
          <p:cNvSpPr/>
          <p:nvPr/>
        </p:nvSpPr>
        <p:spPr>
          <a:xfrm>
            <a:off x="903611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4" name="Oval 973"/>
          <p:cNvSpPr/>
          <p:nvPr/>
        </p:nvSpPr>
        <p:spPr>
          <a:xfrm>
            <a:off x="8620460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5" name="Oval 974"/>
          <p:cNvSpPr/>
          <p:nvPr/>
        </p:nvSpPr>
        <p:spPr>
          <a:xfrm>
            <a:off x="9040361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6" name="Rectangle 975"/>
          <p:cNvSpPr/>
          <p:nvPr/>
        </p:nvSpPr>
        <p:spPr>
          <a:xfrm>
            <a:off x="945555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7" name="Rectangle 976"/>
          <p:cNvSpPr/>
          <p:nvPr/>
        </p:nvSpPr>
        <p:spPr>
          <a:xfrm>
            <a:off x="987500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8" name="Oval 977"/>
          <p:cNvSpPr/>
          <p:nvPr/>
        </p:nvSpPr>
        <p:spPr>
          <a:xfrm>
            <a:off x="9460262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0" name="Rectangle 979"/>
          <p:cNvSpPr/>
          <p:nvPr/>
        </p:nvSpPr>
        <p:spPr>
          <a:xfrm>
            <a:off x="190567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1" name="Rectangle 980"/>
          <p:cNvSpPr/>
          <p:nvPr/>
        </p:nvSpPr>
        <p:spPr>
          <a:xfrm>
            <a:off x="232510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2" name="Oval 981"/>
          <p:cNvSpPr/>
          <p:nvPr/>
        </p:nvSpPr>
        <p:spPr>
          <a:xfrm>
            <a:off x="1902044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3" name="Oval 982"/>
          <p:cNvSpPr/>
          <p:nvPr/>
        </p:nvSpPr>
        <p:spPr>
          <a:xfrm>
            <a:off x="2321945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4" name="Rectangle 983"/>
          <p:cNvSpPr/>
          <p:nvPr/>
        </p:nvSpPr>
        <p:spPr>
          <a:xfrm>
            <a:off x="274454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Rectangle 984"/>
          <p:cNvSpPr/>
          <p:nvPr/>
        </p:nvSpPr>
        <p:spPr>
          <a:xfrm>
            <a:off x="316398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8" name="Rectangle 987"/>
          <p:cNvSpPr/>
          <p:nvPr/>
        </p:nvSpPr>
        <p:spPr>
          <a:xfrm>
            <a:off x="3583422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9" name="Rectangle 988"/>
          <p:cNvSpPr/>
          <p:nvPr/>
        </p:nvSpPr>
        <p:spPr>
          <a:xfrm>
            <a:off x="400286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0" name="Oval 989"/>
          <p:cNvSpPr/>
          <p:nvPr/>
        </p:nvSpPr>
        <p:spPr>
          <a:xfrm>
            <a:off x="3581648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1" name="Oval 990"/>
          <p:cNvSpPr/>
          <p:nvPr/>
        </p:nvSpPr>
        <p:spPr>
          <a:xfrm>
            <a:off x="4001549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2" name="Rectangle 991"/>
          <p:cNvSpPr/>
          <p:nvPr/>
        </p:nvSpPr>
        <p:spPr>
          <a:xfrm>
            <a:off x="442229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3" name="Rectangle 992"/>
          <p:cNvSpPr/>
          <p:nvPr/>
        </p:nvSpPr>
        <p:spPr>
          <a:xfrm>
            <a:off x="484173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4" name="Oval 993"/>
          <p:cNvSpPr/>
          <p:nvPr/>
        </p:nvSpPr>
        <p:spPr>
          <a:xfrm>
            <a:off x="4421450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5" name="Oval 994"/>
          <p:cNvSpPr/>
          <p:nvPr/>
        </p:nvSpPr>
        <p:spPr>
          <a:xfrm>
            <a:off x="4841351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6" name="Rectangle 995"/>
          <p:cNvSpPr/>
          <p:nvPr/>
        </p:nvSpPr>
        <p:spPr>
          <a:xfrm>
            <a:off x="526117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7" name="Rectangle 996"/>
          <p:cNvSpPr/>
          <p:nvPr/>
        </p:nvSpPr>
        <p:spPr>
          <a:xfrm>
            <a:off x="5680612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8" name="Oval 997"/>
          <p:cNvSpPr/>
          <p:nvPr/>
        </p:nvSpPr>
        <p:spPr>
          <a:xfrm>
            <a:off x="5261252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9" name="Oval 998"/>
          <p:cNvSpPr/>
          <p:nvPr/>
        </p:nvSpPr>
        <p:spPr>
          <a:xfrm>
            <a:off x="5681153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0" name="Rectangle 999"/>
          <p:cNvSpPr/>
          <p:nvPr/>
        </p:nvSpPr>
        <p:spPr>
          <a:xfrm>
            <a:off x="610005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1" name="Rectangle 1000"/>
          <p:cNvSpPr/>
          <p:nvPr/>
        </p:nvSpPr>
        <p:spPr>
          <a:xfrm>
            <a:off x="651948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2" name="Oval 1001"/>
          <p:cNvSpPr/>
          <p:nvPr/>
        </p:nvSpPr>
        <p:spPr>
          <a:xfrm>
            <a:off x="6101054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3" name="Oval 1002"/>
          <p:cNvSpPr/>
          <p:nvPr/>
        </p:nvSpPr>
        <p:spPr>
          <a:xfrm>
            <a:off x="6520955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4" name="Rectangle 1003"/>
          <p:cNvSpPr/>
          <p:nvPr/>
        </p:nvSpPr>
        <p:spPr>
          <a:xfrm>
            <a:off x="693892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5" name="Rectangle 1004"/>
          <p:cNvSpPr/>
          <p:nvPr/>
        </p:nvSpPr>
        <p:spPr>
          <a:xfrm>
            <a:off x="735836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6" name="Oval 1005"/>
          <p:cNvSpPr/>
          <p:nvPr/>
        </p:nvSpPr>
        <p:spPr>
          <a:xfrm>
            <a:off x="6940856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7" name="Oval 1006"/>
          <p:cNvSpPr/>
          <p:nvPr/>
        </p:nvSpPr>
        <p:spPr>
          <a:xfrm>
            <a:off x="7360757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8" name="Rectangle 1007"/>
          <p:cNvSpPr/>
          <p:nvPr/>
        </p:nvSpPr>
        <p:spPr>
          <a:xfrm>
            <a:off x="7777802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9" name="Rectangle 1008"/>
          <p:cNvSpPr/>
          <p:nvPr/>
        </p:nvSpPr>
        <p:spPr>
          <a:xfrm>
            <a:off x="819724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0" name="Oval 1009"/>
          <p:cNvSpPr/>
          <p:nvPr/>
        </p:nvSpPr>
        <p:spPr>
          <a:xfrm>
            <a:off x="7780658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1" name="Oval 1010"/>
          <p:cNvSpPr/>
          <p:nvPr/>
        </p:nvSpPr>
        <p:spPr>
          <a:xfrm>
            <a:off x="8200559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2" name="Rectangle 1011"/>
          <p:cNvSpPr/>
          <p:nvPr/>
        </p:nvSpPr>
        <p:spPr>
          <a:xfrm>
            <a:off x="861667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3" name="Rectangle 1012"/>
          <p:cNvSpPr/>
          <p:nvPr/>
        </p:nvSpPr>
        <p:spPr>
          <a:xfrm>
            <a:off x="903611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4" name="Oval 1013"/>
          <p:cNvSpPr/>
          <p:nvPr/>
        </p:nvSpPr>
        <p:spPr>
          <a:xfrm>
            <a:off x="8620460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5" name="Oval 1014"/>
          <p:cNvSpPr/>
          <p:nvPr/>
        </p:nvSpPr>
        <p:spPr>
          <a:xfrm>
            <a:off x="9040361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6" name="Rectangle 1015"/>
          <p:cNvSpPr/>
          <p:nvPr/>
        </p:nvSpPr>
        <p:spPr>
          <a:xfrm>
            <a:off x="945555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7" name="Rectangle 1016"/>
          <p:cNvSpPr/>
          <p:nvPr/>
        </p:nvSpPr>
        <p:spPr>
          <a:xfrm>
            <a:off x="987500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8" name="Oval 1017"/>
          <p:cNvSpPr/>
          <p:nvPr/>
        </p:nvSpPr>
        <p:spPr>
          <a:xfrm>
            <a:off x="9460262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9" name="Oval 1018"/>
          <p:cNvSpPr/>
          <p:nvPr/>
        </p:nvSpPr>
        <p:spPr>
          <a:xfrm>
            <a:off x="9880166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0" name="Rectangle 1019"/>
          <p:cNvSpPr/>
          <p:nvPr/>
        </p:nvSpPr>
        <p:spPr>
          <a:xfrm>
            <a:off x="191605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1" name="Rectangle 1020"/>
          <p:cNvSpPr/>
          <p:nvPr/>
        </p:nvSpPr>
        <p:spPr>
          <a:xfrm>
            <a:off x="233549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2" name="Oval 1021"/>
          <p:cNvSpPr/>
          <p:nvPr/>
        </p:nvSpPr>
        <p:spPr>
          <a:xfrm>
            <a:off x="1912430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3" name="Oval 1022"/>
          <p:cNvSpPr/>
          <p:nvPr/>
        </p:nvSpPr>
        <p:spPr>
          <a:xfrm>
            <a:off x="2332331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" name="Rectangle 1023"/>
          <p:cNvSpPr/>
          <p:nvPr/>
        </p:nvSpPr>
        <p:spPr>
          <a:xfrm>
            <a:off x="275493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" name="Rectangle 1024"/>
          <p:cNvSpPr/>
          <p:nvPr/>
        </p:nvSpPr>
        <p:spPr>
          <a:xfrm>
            <a:off x="317437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6" name="Oval 1025"/>
          <p:cNvSpPr/>
          <p:nvPr/>
        </p:nvSpPr>
        <p:spPr>
          <a:xfrm>
            <a:off x="2752232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7" name="Oval 1026"/>
          <p:cNvSpPr/>
          <p:nvPr/>
        </p:nvSpPr>
        <p:spPr>
          <a:xfrm>
            <a:off x="3172133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8" name="Rectangle 1027"/>
          <p:cNvSpPr/>
          <p:nvPr/>
        </p:nvSpPr>
        <p:spPr>
          <a:xfrm>
            <a:off x="3593808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Rectangle 1028"/>
          <p:cNvSpPr/>
          <p:nvPr/>
        </p:nvSpPr>
        <p:spPr>
          <a:xfrm>
            <a:off x="401324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Oval 1029"/>
          <p:cNvSpPr/>
          <p:nvPr/>
        </p:nvSpPr>
        <p:spPr>
          <a:xfrm>
            <a:off x="3592034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1" name="Oval 1030"/>
          <p:cNvSpPr/>
          <p:nvPr/>
        </p:nvSpPr>
        <p:spPr>
          <a:xfrm>
            <a:off x="4011935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" name="Rectangle 1031"/>
          <p:cNvSpPr/>
          <p:nvPr/>
        </p:nvSpPr>
        <p:spPr>
          <a:xfrm>
            <a:off x="443268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/>
          <p:cNvSpPr/>
          <p:nvPr/>
        </p:nvSpPr>
        <p:spPr>
          <a:xfrm>
            <a:off x="485212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6" name="Rectangle 1035"/>
          <p:cNvSpPr/>
          <p:nvPr/>
        </p:nvSpPr>
        <p:spPr>
          <a:xfrm>
            <a:off x="527156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/>
          <p:cNvSpPr/>
          <p:nvPr/>
        </p:nvSpPr>
        <p:spPr>
          <a:xfrm>
            <a:off x="5690998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8" name="Oval 1037"/>
          <p:cNvSpPr/>
          <p:nvPr/>
        </p:nvSpPr>
        <p:spPr>
          <a:xfrm>
            <a:off x="5271638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Oval 1038"/>
          <p:cNvSpPr/>
          <p:nvPr/>
        </p:nvSpPr>
        <p:spPr>
          <a:xfrm>
            <a:off x="5691539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Rectangle 1039"/>
          <p:cNvSpPr/>
          <p:nvPr/>
        </p:nvSpPr>
        <p:spPr>
          <a:xfrm>
            <a:off x="611043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Rectangle 1040"/>
          <p:cNvSpPr/>
          <p:nvPr/>
        </p:nvSpPr>
        <p:spPr>
          <a:xfrm>
            <a:off x="652987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2" name="Oval 1041"/>
          <p:cNvSpPr/>
          <p:nvPr/>
        </p:nvSpPr>
        <p:spPr>
          <a:xfrm>
            <a:off x="6111440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Oval 1042"/>
          <p:cNvSpPr/>
          <p:nvPr/>
        </p:nvSpPr>
        <p:spPr>
          <a:xfrm>
            <a:off x="6531341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Rectangle 1043"/>
          <p:cNvSpPr/>
          <p:nvPr/>
        </p:nvSpPr>
        <p:spPr>
          <a:xfrm>
            <a:off x="694931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Rectangle 1044"/>
          <p:cNvSpPr/>
          <p:nvPr/>
        </p:nvSpPr>
        <p:spPr>
          <a:xfrm>
            <a:off x="736875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Oval 1045"/>
          <p:cNvSpPr/>
          <p:nvPr/>
        </p:nvSpPr>
        <p:spPr>
          <a:xfrm>
            <a:off x="6951242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7" name="Oval 1046"/>
          <p:cNvSpPr/>
          <p:nvPr/>
        </p:nvSpPr>
        <p:spPr>
          <a:xfrm>
            <a:off x="7371143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" name="Rectangle 1047"/>
          <p:cNvSpPr/>
          <p:nvPr/>
        </p:nvSpPr>
        <p:spPr>
          <a:xfrm>
            <a:off x="7788188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Rectangle 1048"/>
          <p:cNvSpPr/>
          <p:nvPr/>
        </p:nvSpPr>
        <p:spPr>
          <a:xfrm>
            <a:off x="820762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Oval 1049"/>
          <p:cNvSpPr/>
          <p:nvPr/>
        </p:nvSpPr>
        <p:spPr>
          <a:xfrm>
            <a:off x="7791044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1" name="Oval 1050"/>
          <p:cNvSpPr/>
          <p:nvPr/>
        </p:nvSpPr>
        <p:spPr>
          <a:xfrm>
            <a:off x="8210945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Rectangle 1051"/>
          <p:cNvSpPr/>
          <p:nvPr/>
        </p:nvSpPr>
        <p:spPr>
          <a:xfrm>
            <a:off x="862706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3" name="Rectangle 1052"/>
          <p:cNvSpPr/>
          <p:nvPr/>
        </p:nvSpPr>
        <p:spPr>
          <a:xfrm>
            <a:off x="904650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6" name="Rectangle 1055"/>
          <p:cNvSpPr/>
          <p:nvPr/>
        </p:nvSpPr>
        <p:spPr>
          <a:xfrm>
            <a:off x="946594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7" name="Rectangle 1056"/>
          <p:cNvSpPr/>
          <p:nvPr/>
        </p:nvSpPr>
        <p:spPr>
          <a:xfrm>
            <a:off x="988538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8" name="Oval 1057"/>
          <p:cNvSpPr/>
          <p:nvPr/>
        </p:nvSpPr>
        <p:spPr>
          <a:xfrm>
            <a:off x="9470648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9" name="Oval 1058"/>
          <p:cNvSpPr/>
          <p:nvPr/>
        </p:nvSpPr>
        <p:spPr>
          <a:xfrm>
            <a:off x="9890552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0" name="Rectangle 1059"/>
          <p:cNvSpPr/>
          <p:nvPr/>
        </p:nvSpPr>
        <p:spPr>
          <a:xfrm>
            <a:off x="191964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1" name="Rectangle 1060"/>
          <p:cNvSpPr/>
          <p:nvPr/>
        </p:nvSpPr>
        <p:spPr>
          <a:xfrm>
            <a:off x="233908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2" name="Oval 1061"/>
          <p:cNvSpPr/>
          <p:nvPr/>
        </p:nvSpPr>
        <p:spPr>
          <a:xfrm>
            <a:off x="1916023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3" name="Oval 1062"/>
          <p:cNvSpPr/>
          <p:nvPr/>
        </p:nvSpPr>
        <p:spPr>
          <a:xfrm>
            <a:off x="2335924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4" name="Rectangle 1063"/>
          <p:cNvSpPr/>
          <p:nvPr/>
        </p:nvSpPr>
        <p:spPr>
          <a:xfrm>
            <a:off x="275852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5" name="Rectangle 1064"/>
          <p:cNvSpPr/>
          <p:nvPr/>
        </p:nvSpPr>
        <p:spPr>
          <a:xfrm>
            <a:off x="317796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6" name="Oval 1065"/>
          <p:cNvSpPr/>
          <p:nvPr/>
        </p:nvSpPr>
        <p:spPr>
          <a:xfrm>
            <a:off x="2755825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7" name="Oval 1066"/>
          <p:cNvSpPr/>
          <p:nvPr/>
        </p:nvSpPr>
        <p:spPr>
          <a:xfrm>
            <a:off x="3175726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8" name="Rectangle 1067"/>
          <p:cNvSpPr/>
          <p:nvPr/>
        </p:nvSpPr>
        <p:spPr>
          <a:xfrm>
            <a:off x="3597401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Rectangle 1068"/>
          <p:cNvSpPr/>
          <p:nvPr/>
        </p:nvSpPr>
        <p:spPr>
          <a:xfrm>
            <a:off x="401683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0" name="Oval 1069"/>
          <p:cNvSpPr/>
          <p:nvPr/>
        </p:nvSpPr>
        <p:spPr>
          <a:xfrm>
            <a:off x="3595627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1" name="Oval 1070"/>
          <p:cNvSpPr/>
          <p:nvPr/>
        </p:nvSpPr>
        <p:spPr>
          <a:xfrm>
            <a:off x="4015528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Rectangle 1071"/>
          <p:cNvSpPr/>
          <p:nvPr/>
        </p:nvSpPr>
        <p:spPr>
          <a:xfrm>
            <a:off x="443627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3" name="Rectangle 1072"/>
          <p:cNvSpPr/>
          <p:nvPr/>
        </p:nvSpPr>
        <p:spPr>
          <a:xfrm>
            <a:off x="485571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4" name="Oval 1073"/>
          <p:cNvSpPr/>
          <p:nvPr/>
        </p:nvSpPr>
        <p:spPr>
          <a:xfrm>
            <a:off x="4435429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5" name="Oval 1074"/>
          <p:cNvSpPr/>
          <p:nvPr/>
        </p:nvSpPr>
        <p:spPr>
          <a:xfrm>
            <a:off x="4855330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6" name="Rectangle 1075"/>
          <p:cNvSpPr/>
          <p:nvPr/>
        </p:nvSpPr>
        <p:spPr>
          <a:xfrm>
            <a:off x="527515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7" name="Rectangle 1076"/>
          <p:cNvSpPr/>
          <p:nvPr/>
        </p:nvSpPr>
        <p:spPr>
          <a:xfrm>
            <a:off x="5694591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8" name="Oval 1077"/>
          <p:cNvSpPr/>
          <p:nvPr/>
        </p:nvSpPr>
        <p:spPr>
          <a:xfrm>
            <a:off x="5275231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9" name="Oval 1078"/>
          <p:cNvSpPr/>
          <p:nvPr/>
        </p:nvSpPr>
        <p:spPr>
          <a:xfrm>
            <a:off x="5695132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0" name="Rectangle 1079"/>
          <p:cNvSpPr/>
          <p:nvPr/>
        </p:nvSpPr>
        <p:spPr>
          <a:xfrm>
            <a:off x="611402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1" name="Rectangle 1080"/>
          <p:cNvSpPr/>
          <p:nvPr/>
        </p:nvSpPr>
        <p:spPr>
          <a:xfrm>
            <a:off x="653346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2" name="Oval 1081"/>
          <p:cNvSpPr/>
          <p:nvPr/>
        </p:nvSpPr>
        <p:spPr>
          <a:xfrm>
            <a:off x="6115033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3" name="Oval 1082"/>
          <p:cNvSpPr/>
          <p:nvPr/>
        </p:nvSpPr>
        <p:spPr>
          <a:xfrm>
            <a:off x="6534934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4" name="Rectangle 1083"/>
          <p:cNvSpPr/>
          <p:nvPr/>
        </p:nvSpPr>
        <p:spPr>
          <a:xfrm>
            <a:off x="695290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5" name="Rectangle 1084"/>
          <p:cNvSpPr/>
          <p:nvPr/>
        </p:nvSpPr>
        <p:spPr>
          <a:xfrm>
            <a:off x="737234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6" name="Oval 1085"/>
          <p:cNvSpPr/>
          <p:nvPr/>
        </p:nvSpPr>
        <p:spPr>
          <a:xfrm>
            <a:off x="6954835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7" name="Oval 1086"/>
          <p:cNvSpPr/>
          <p:nvPr/>
        </p:nvSpPr>
        <p:spPr>
          <a:xfrm>
            <a:off x="7374736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8" name="Rectangle 1087"/>
          <p:cNvSpPr/>
          <p:nvPr/>
        </p:nvSpPr>
        <p:spPr>
          <a:xfrm>
            <a:off x="7791781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9" name="Rectangle 1088"/>
          <p:cNvSpPr/>
          <p:nvPr/>
        </p:nvSpPr>
        <p:spPr>
          <a:xfrm>
            <a:off x="821121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0" name="Oval 1089"/>
          <p:cNvSpPr/>
          <p:nvPr/>
        </p:nvSpPr>
        <p:spPr>
          <a:xfrm>
            <a:off x="7794637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1" name="Oval 1090"/>
          <p:cNvSpPr/>
          <p:nvPr/>
        </p:nvSpPr>
        <p:spPr>
          <a:xfrm>
            <a:off x="8214538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2" name="Rectangle 1091"/>
          <p:cNvSpPr/>
          <p:nvPr/>
        </p:nvSpPr>
        <p:spPr>
          <a:xfrm>
            <a:off x="863065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3" name="Rectangle 1092"/>
          <p:cNvSpPr/>
          <p:nvPr/>
        </p:nvSpPr>
        <p:spPr>
          <a:xfrm>
            <a:off x="905009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4" name="Oval 1093"/>
          <p:cNvSpPr/>
          <p:nvPr/>
        </p:nvSpPr>
        <p:spPr>
          <a:xfrm>
            <a:off x="8634439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5" name="Oval 1094"/>
          <p:cNvSpPr/>
          <p:nvPr/>
        </p:nvSpPr>
        <p:spPr>
          <a:xfrm>
            <a:off x="9054340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6" name="Rectangle 1095"/>
          <p:cNvSpPr/>
          <p:nvPr/>
        </p:nvSpPr>
        <p:spPr>
          <a:xfrm>
            <a:off x="946953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7" name="Rectangle 1096"/>
          <p:cNvSpPr/>
          <p:nvPr/>
        </p:nvSpPr>
        <p:spPr>
          <a:xfrm>
            <a:off x="988897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8" name="Oval 1097"/>
          <p:cNvSpPr/>
          <p:nvPr/>
        </p:nvSpPr>
        <p:spPr>
          <a:xfrm>
            <a:off x="9474241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9" name="Oval 1098"/>
          <p:cNvSpPr/>
          <p:nvPr/>
        </p:nvSpPr>
        <p:spPr>
          <a:xfrm>
            <a:off x="9894145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0" name="Rectangle 1099"/>
          <p:cNvSpPr/>
          <p:nvPr/>
        </p:nvSpPr>
        <p:spPr>
          <a:xfrm>
            <a:off x="191964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1" name="Rectangle 1100"/>
          <p:cNvSpPr/>
          <p:nvPr/>
        </p:nvSpPr>
        <p:spPr>
          <a:xfrm>
            <a:off x="233908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2" name="Oval 1101"/>
          <p:cNvSpPr/>
          <p:nvPr/>
        </p:nvSpPr>
        <p:spPr>
          <a:xfrm>
            <a:off x="1916023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3" name="Oval 1102"/>
          <p:cNvSpPr/>
          <p:nvPr/>
        </p:nvSpPr>
        <p:spPr>
          <a:xfrm>
            <a:off x="2335924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4" name="Rectangle 1103"/>
          <p:cNvSpPr/>
          <p:nvPr/>
        </p:nvSpPr>
        <p:spPr>
          <a:xfrm>
            <a:off x="275852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5" name="Rectangle 1104"/>
          <p:cNvSpPr/>
          <p:nvPr/>
        </p:nvSpPr>
        <p:spPr>
          <a:xfrm>
            <a:off x="317796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6" name="Oval 1105"/>
          <p:cNvSpPr/>
          <p:nvPr/>
        </p:nvSpPr>
        <p:spPr>
          <a:xfrm>
            <a:off x="2755825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" name="Oval 1106"/>
          <p:cNvSpPr/>
          <p:nvPr/>
        </p:nvSpPr>
        <p:spPr>
          <a:xfrm>
            <a:off x="3175726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8" name="Rectangle 1107"/>
          <p:cNvSpPr/>
          <p:nvPr/>
        </p:nvSpPr>
        <p:spPr>
          <a:xfrm>
            <a:off x="3597401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9" name="Rectangle 1108"/>
          <p:cNvSpPr/>
          <p:nvPr/>
        </p:nvSpPr>
        <p:spPr>
          <a:xfrm>
            <a:off x="401683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0" name="Oval 1109"/>
          <p:cNvSpPr/>
          <p:nvPr/>
        </p:nvSpPr>
        <p:spPr>
          <a:xfrm>
            <a:off x="3595627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1" name="Oval 1110"/>
          <p:cNvSpPr/>
          <p:nvPr/>
        </p:nvSpPr>
        <p:spPr>
          <a:xfrm>
            <a:off x="4015528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2" name="Rectangle 1111"/>
          <p:cNvSpPr/>
          <p:nvPr/>
        </p:nvSpPr>
        <p:spPr>
          <a:xfrm>
            <a:off x="443627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3" name="Rectangle 1112"/>
          <p:cNvSpPr/>
          <p:nvPr/>
        </p:nvSpPr>
        <p:spPr>
          <a:xfrm>
            <a:off x="485571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4" name="Oval 1113"/>
          <p:cNvSpPr/>
          <p:nvPr/>
        </p:nvSpPr>
        <p:spPr>
          <a:xfrm>
            <a:off x="4435429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5" name="Oval 1114"/>
          <p:cNvSpPr/>
          <p:nvPr/>
        </p:nvSpPr>
        <p:spPr>
          <a:xfrm>
            <a:off x="4855330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6" name="Rectangle 1115"/>
          <p:cNvSpPr/>
          <p:nvPr/>
        </p:nvSpPr>
        <p:spPr>
          <a:xfrm>
            <a:off x="527515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7" name="Rectangle 1116"/>
          <p:cNvSpPr/>
          <p:nvPr/>
        </p:nvSpPr>
        <p:spPr>
          <a:xfrm>
            <a:off x="5694591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8" name="Oval 1117"/>
          <p:cNvSpPr/>
          <p:nvPr/>
        </p:nvSpPr>
        <p:spPr>
          <a:xfrm>
            <a:off x="5275231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9" name="Oval 1118"/>
          <p:cNvSpPr/>
          <p:nvPr/>
        </p:nvSpPr>
        <p:spPr>
          <a:xfrm>
            <a:off x="5695132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0" name="Rectangle 1119"/>
          <p:cNvSpPr/>
          <p:nvPr/>
        </p:nvSpPr>
        <p:spPr>
          <a:xfrm>
            <a:off x="611402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1" name="Rectangle 1120"/>
          <p:cNvSpPr/>
          <p:nvPr/>
        </p:nvSpPr>
        <p:spPr>
          <a:xfrm>
            <a:off x="653346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2" name="Oval 1121"/>
          <p:cNvSpPr/>
          <p:nvPr/>
        </p:nvSpPr>
        <p:spPr>
          <a:xfrm>
            <a:off x="6115033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3" name="Oval 1122"/>
          <p:cNvSpPr/>
          <p:nvPr/>
        </p:nvSpPr>
        <p:spPr>
          <a:xfrm>
            <a:off x="6534934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4" name="Rectangle 1123"/>
          <p:cNvSpPr/>
          <p:nvPr/>
        </p:nvSpPr>
        <p:spPr>
          <a:xfrm>
            <a:off x="695290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5" name="Rectangle 1124"/>
          <p:cNvSpPr/>
          <p:nvPr/>
        </p:nvSpPr>
        <p:spPr>
          <a:xfrm>
            <a:off x="737234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" name="Oval 1125"/>
          <p:cNvSpPr/>
          <p:nvPr/>
        </p:nvSpPr>
        <p:spPr>
          <a:xfrm>
            <a:off x="6954835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" name="Oval 1126"/>
          <p:cNvSpPr/>
          <p:nvPr/>
        </p:nvSpPr>
        <p:spPr>
          <a:xfrm>
            <a:off x="7374736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" name="Rectangle 1127"/>
          <p:cNvSpPr/>
          <p:nvPr/>
        </p:nvSpPr>
        <p:spPr>
          <a:xfrm>
            <a:off x="7791781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" name="Rectangle 1128"/>
          <p:cNvSpPr/>
          <p:nvPr/>
        </p:nvSpPr>
        <p:spPr>
          <a:xfrm>
            <a:off x="821121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0" name="Oval 1129"/>
          <p:cNvSpPr/>
          <p:nvPr/>
        </p:nvSpPr>
        <p:spPr>
          <a:xfrm>
            <a:off x="7794637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1" name="Oval 1130"/>
          <p:cNvSpPr/>
          <p:nvPr/>
        </p:nvSpPr>
        <p:spPr>
          <a:xfrm>
            <a:off x="8214538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2" name="Rectangle 1131"/>
          <p:cNvSpPr/>
          <p:nvPr/>
        </p:nvSpPr>
        <p:spPr>
          <a:xfrm>
            <a:off x="863065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3" name="Rectangle 1132"/>
          <p:cNvSpPr/>
          <p:nvPr/>
        </p:nvSpPr>
        <p:spPr>
          <a:xfrm>
            <a:off x="905009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4" name="Oval 1133"/>
          <p:cNvSpPr/>
          <p:nvPr/>
        </p:nvSpPr>
        <p:spPr>
          <a:xfrm>
            <a:off x="8634439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5" name="Oval 1134"/>
          <p:cNvSpPr/>
          <p:nvPr/>
        </p:nvSpPr>
        <p:spPr>
          <a:xfrm>
            <a:off x="9063305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6" name="Rectangle 1135"/>
          <p:cNvSpPr/>
          <p:nvPr/>
        </p:nvSpPr>
        <p:spPr>
          <a:xfrm>
            <a:off x="946953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7" name="Rectangle 1136"/>
          <p:cNvSpPr/>
          <p:nvPr/>
        </p:nvSpPr>
        <p:spPr>
          <a:xfrm>
            <a:off x="988897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8" name="Oval 1137"/>
          <p:cNvSpPr/>
          <p:nvPr/>
        </p:nvSpPr>
        <p:spPr>
          <a:xfrm>
            <a:off x="9474241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9" name="Oval 1138"/>
          <p:cNvSpPr/>
          <p:nvPr/>
        </p:nvSpPr>
        <p:spPr>
          <a:xfrm>
            <a:off x="9894145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0" name="Rectangle 1139"/>
          <p:cNvSpPr/>
          <p:nvPr/>
        </p:nvSpPr>
        <p:spPr>
          <a:xfrm>
            <a:off x="191413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1" name="Rectangle 1140"/>
          <p:cNvSpPr/>
          <p:nvPr/>
        </p:nvSpPr>
        <p:spPr>
          <a:xfrm>
            <a:off x="233357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2" name="Oval 1141"/>
          <p:cNvSpPr/>
          <p:nvPr/>
        </p:nvSpPr>
        <p:spPr>
          <a:xfrm>
            <a:off x="1910512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3" name="Oval 1142"/>
          <p:cNvSpPr/>
          <p:nvPr/>
        </p:nvSpPr>
        <p:spPr>
          <a:xfrm>
            <a:off x="2330413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4" name="Rectangle 1143"/>
          <p:cNvSpPr/>
          <p:nvPr/>
        </p:nvSpPr>
        <p:spPr>
          <a:xfrm>
            <a:off x="275301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5" name="Rectangle 1144"/>
          <p:cNvSpPr/>
          <p:nvPr/>
        </p:nvSpPr>
        <p:spPr>
          <a:xfrm>
            <a:off x="317245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8" name="Rectangle 1147"/>
          <p:cNvSpPr/>
          <p:nvPr/>
        </p:nvSpPr>
        <p:spPr>
          <a:xfrm>
            <a:off x="3591890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9" name="Rectangle 1148"/>
          <p:cNvSpPr/>
          <p:nvPr/>
        </p:nvSpPr>
        <p:spPr>
          <a:xfrm>
            <a:off x="401132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0" name="Oval 1149"/>
          <p:cNvSpPr/>
          <p:nvPr/>
        </p:nvSpPr>
        <p:spPr>
          <a:xfrm>
            <a:off x="3590116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1" name="Oval 1150"/>
          <p:cNvSpPr/>
          <p:nvPr/>
        </p:nvSpPr>
        <p:spPr>
          <a:xfrm>
            <a:off x="4010017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2" name="Rectangle 1151"/>
          <p:cNvSpPr/>
          <p:nvPr/>
        </p:nvSpPr>
        <p:spPr>
          <a:xfrm>
            <a:off x="443076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3" name="Rectangle 1152"/>
          <p:cNvSpPr/>
          <p:nvPr/>
        </p:nvSpPr>
        <p:spPr>
          <a:xfrm>
            <a:off x="485020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4" name="Oval 1153"/>
          <p:cNvSpPr/>
          <p:nvPr/>
        </p:nvSpPr>
        <p:spPr>
          <a:xfrm>
            <a:off x="4429918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5" name="Oval 1154"/>
          <p:cNvSpPr/>
          <p:nvPr/>
        </p:nvSpPr>
        <p:spPr>
          <a:xfrm>
            <a:off x="4849819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6" name="Rectangle 1155"/>
          <p:cNvSpPr/>
          <p:nvPr/>
        </p:nvSpPr>
        <p:spPr>
          <a:xfrm>
            <a:off x="526964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7" name="Rectangle 1156"/>
          <p:cNvSpPr/>
          <p:nvPr/>
        </p:nvSpPr>
        <p:spPr>
          <a:xfrm>
            <a:off x="5689080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8" name="Oval 1157"/>
          <p:cNvSpPr/>
          <p:nvPr/>
        </p:nvSpPr>
        <p:spPr>
          <a:xfrm>
            <a:off x="5269720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9" name="Oval 1158"/>
          <p:cNvSpPr/>
          <p:nvPr/>
        </p:nvSpPr>
        <p:spPr>
          <a:xfrm>
            <a:off x="5698586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0" name="Rectangle 1159"/>
          <p:cNvSpPr/>
          <p:nvPr/>
        </p:nvSpPr>
        <p:spPr>
          <a:xfrm>
            <a:off x="610851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1" name="Rectangle 1160"/>
          <p:cNvSpPr/>
          <p:nvPr/>
        </p:nvSpPr>
        <p:spPr>
          <a:xfrm>
            <a:off x="652795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2" name="Oval 1161"/>
          <p:cNvSpPr/>
          <p:nvPr/>
        </p:nvSpPr>
        <p:spPr>
          <a:xfrm>
            <a:off x="6109522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3" name="Oval 1162"/>
          <p:cNvSpPr/>
          <p:nvPr/>
        </p:nvSpPr>
        <p:spPr>
          <a:xfrm>
            <a:off x="6538388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4" name="Rectangle 1163"/>
          <p:cNvSpPr/>
          <p:nvPr/>
        </p:nvSpPr>
        <p:spPr>
          <a:xfrm>
            <a:off x="694739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5" name="Rectangle 1164"/>
          <p:cNvSpPr/>
          <p:nvPr/>
        </p:nvSpPr>
        <p:spPr>
          <a:xfrm>
            <a:off x="736683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6" name="Oval 1165"/>
          <p:cNvSpPr/>
          <p:nvPr/>
        </p:nvSpPr>
        <p:spPr>
          <a:xfrm>
            <a:off x="6949324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7" name="Oval 1166"/>
          <p:cNvSpPr/>
          <p:nvPr/>
        </p:nvSpPr>
        <p:spPr>
          <a:xfrm>
            <a:off x="7378190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8" name="Rectangle 1167"/>
          <p:cNvSpPr/>
          <p:nvPr/>
        </p:nvSpPr>
        <p:spPr>
          <a:xfrm>
            <a:off x="7786270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9" name="Rectangle 1168"/>
          <p:cNvSpPr/>
          <p:nvPr/>
        </p:nvSpPr>
        <p:spPr>
          <a:xfrm>
            <a:off x="820570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0" name="Oval 1169"/>
          <p:cNvSpPr/>
          <p:nvPr/>
        </p:nvSpPr>
        <p:spPr>
          <a:xfrm>
            <a:off x="7789126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1" name="Oval 1170"/>
          <p:cNvSpPr/>
          <p:nvPr/>
        </p:nvSpPr>
        <p:spPr>
          <a:xfrm>
            <a:off x="8217992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2" name="Rectangle 1171"/>
          <p:cNvSpPr/>
          <p:nvPr/>
        </p:nvSpPr>
        <p:spPr>
          <a:xfrm>
            <a:off x="862514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3" name="Rectangle 1172"/>
          <p:cNvSpPr/>
          <p:nvPr/>
        </p:nvSpPr>
        <p:spPr>
          <a:xfrm>
            <a:off x="904458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4" name="Oval 1173"/>
          <p:cNvSpPr/>
          <p:nvPr/>
        </p:nvSpPr>
        <p:spPr>
          <a:xfrm>
            <a:off x="8628928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5" name="Oval 1174"/>
          <p:cNvSpPr/>
          <p:nvPr/>
        </p:nvSpPr>
        <p:spPr>
          <a:xfrm>
            <a:off x="9057794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6" name="Rectangle 1175"/>
          <p:cNvSpPr/>
          <p:nvPr/>
        </p:nvSpPr>
        <p:spPr>
          <a:xfrm>
            <a:off x="946402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7" name="Rectangle 1176"/>
          <p:cNvSpPr/>
          <p:nvPr/>
        </p:nvSpPr>
        <p:spPr>
          <a:xfrm>
            <a:off x="988346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8" name="Oval 1177"/>
          <p:cNvSpPr/>
          <p:nvPr/>
        </p:nvSpPr>
        <p:spPr>
          <a:xfrm>
            <a:off x="9468730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9" name="Oval 1178"/>
          <p:cNvSpPr/>
          <p:nvPr/>
        </p:nvSpPr>
        <p:spPr>
          <a:xfrm>
            <a:off x="9888634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0" name="Rectangle 1179"/>
          <p:cNvSpPr/>
          <p:nvPr/>
        </p:nvSpPr>
        <p:spPr>
          <a:xfrm>
            <a:off x="191413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1" name="Rectangle 1180"/>
          <p:cNvSpPr/>
          <p:nvPr/>
        </p:nvSpPr>
        <p:spPr>
          <a:xfrm>
            <a:off x="233357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2" name="Oval 1181"/>
          <p:cNvSpPr/>
          <p:nvPr/>
        </p:nvSpPr>
        <p:spPr>
          <a:xfrm>
            <a:off x="1910512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3" name="Oval 1182"/>
          <p:cNvSpPr/>
          <p:nvPr/>
        </p:nvSpPr>
        <p:spPr>
          <a:xfrm>
            <a:off x="2330413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4" name="Rectangle 1183"/>
          <p:cNvSpPr/>
          <p:nvPr/>
        </p:nvSpPr>
        <p:spPr>
          <a:xfrm>
            <a:off x="275301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5" name="Rectangle 1184"/>
          <p:cNvSpPr/>
          <p:nvPr/>
        </p:nvSpPr>
        <p:spPr>
          <a:xfrm>
            <a:off x="317245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6" name="Oval 1185"/>
          <p:cNvSpPr/>
          <p:nvPr/>
        </p:nvSpPr>
        <p:spPr>
          <a:xfrm>
            <a:off x="2750314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7" name="Oval 1186"/>
          <p:cNvSpPr/>
          <p:nvPr/>
        </p:nvSpPr>
        <p:spPr>
          <a:xfrm>
            <a:off x="3170215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8" name="Rectangle 1187"/>
          <p:cNvSpPr/>
          <p:nvPr/>
        </p:nvSpPr>
        <p:spPr>
          <a:xfrm>
            <a:off x="3591890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9" name="Rectangle 1188"/>
          <p:cNvSpPr/>
          <p:nvPr/>
        </p:nvSpPr>
        <p:spPr>
          <a:xfrm>
            <a:off x="401132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0" name="Oval 1189"/>
          <p:cNvSpPr/>
          <p:nvPr/>
        </p:nvSpPr>
        <p:spPr>
          <a:xfrm>
            <a:off x="3609480" y="544447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1" name="Oval 1190"/>
          <p:cNvSpPr/>
          <p:nvPr/>
        </p:nvSpPr>
        <p:spPr>
          <a:xfrm>
            <a:off x="4010017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2" name="Rectangle 1191"/>
          <p:cNvSpPr/>
          <p:nvPr/>
        </p:nvSpPr>
        <p:spPr>
          <a:xfrm>
            <a:off x="443076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3" name="Rectangle 1192"/>
          <p:cNvSpPr/>
          <p:nvPr/>
        </p:nvSpPr>
        <p:spPr>
          <a:xfrm>
            <a:off x="485020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6" name="Rectangle 1195"/>
          <p:cNvSpPr/>
          <p:nvPr/>
        </p:nvSpPr>
        <p:spPr>
          <a:xfrm>
            <a:off x="526964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7" name="Rectangle 1196"/>
          <p:cNvSpPr/>
          <p:nvPr/>
        </p:nvSpPr>
        <p:spPr>
          <a:xfrm>
            <a:off x="5689080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8" name="Oval 1197"/>
          <p:cNvSpPr/>
          <p:nvPr/>
        </p:nvSpPr>
        <p:spPr>
          <a:xfrm>
            <a:off x="5269720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9" name="Oval 1198"/>
          <p:cNvSpPr/>
          <p:nvPr/>
        </p:nvSpPr>
        <p:spPr>
          <a:xfrm>
            <a:off x="5698586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0" name="Rectangle 1199"/>
          <p:cNvSpPr/>
          <p:nvPr/>
        </p:nvSpPr>
        <p:spPr>
          <a:xfrm>
            <a:off x="610851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1" name="Rectangle 1200"/>
          <p:cNvSpPr/>
          <p:nvPr/>
        </p:nvSpPr>
        <p:spPr>
          <a:xfrm>
            <a:off x="652795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2" name="Oval 1201"/>
          <p:cNvSpPr/>
          <p:nvPr/>
        </p:nvSpPr>
        <p:spPr>
          <a:xfrm>
            <a:off x="6109522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3" name="Oval 1202"/>
          <p:cNvSpPr/>
          <p:nvPr/>
        </p:nvSpPr>
        <p:spPr>
          <a:xfrm>
            <a:off x="6538388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4" name="Rectangle 1203"/>
          <p:cNvSpPr/>
          <p:nvPr/>
        </p:nvSpPr>
        <p:spPr>
          <a:xfrm>
            <a:off x="694739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5" name="Rectangle 1204"/>
          <p:cNvSpPr/>
          <p:nvPr/>
        </p:nvSpPr>
        <p:spPr>
          <a:xfrm>
            <a:off x="736683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6" name="Oval 1205"/>
          <p:cNvSpPr/>
          <p:nvPr/>
        </p:nvSpPr>
        <p:spPr>
          <a:xfrm>
            <a:off x="6949324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7" name="Oval 1206"/>
          <p:cNvSpPr/>
          <p:nvPr/>
        </p:nvSpPr>
        <p:spPr>
          <a:xfrm>
            <a:off x="7378190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8" name="Rectangle 1207"/>
          <p:cNvSpPr/>
          <p:nvPr/>
        </p:nvSpPr>
        <p:spPr>
          <a:xfrm>
            <a:off x="7786270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9" name="Rectangle 1208"/>
          <p:cNvSpPr/>
          <p:nvPr/>
        </p:nvSpPr>
        <p:spPr>
          <a:xfrm>
            <a:off x="820570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0" name="Oval 1209"/>
          <p:cNvSpPr/>
          <p:nvPr/>
        </p:nvSpPr>
        <p:spPr>
          <a:xfrm>
            <a:off x="7789126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1" name="Oval 1210"/>
          <p:cNvSpPr/>
          <p:nvPr/>
        </p:nvSpPr>
        <p:spPr>
          <a:xfrm>
            <a:off x="8217992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2" name="Rectangle 1211"/>
          <p:cNvSpPr/>
          <p:nvPr/>
        </p:nvSpPr>
        <p:spPr>
          <a:xfrm>
            <a:off x="862514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3" name="Rectangle 1212"/>
          <p:cNvSpPr/>
          <p:nvPr/>
        </p:nvSpPr>
        <p:spPr>
          <a:xfrm>
            <a:off x="904458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4" name="Oval 1213"/>
          <p:cNvSpPr/>
          <p:nvPr/>
        </p:nvSpPr>
        <p:spPr>
          <a:xfrm>
            <a:off x="8628928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5" name="Oval 1214"/>
          <p:cNvSpPr/>
          <p:nvPr/>
        </p:nvSpPr>
        <p:spPr>
          <a:xfrm>
            <a:off x="9057794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6" name="Rectangle 1215"/>
          <p:cNvSpPr/>
          <p:nvPr/>
        </p:nvSpPr>
        <p:spPr>
          <a:xfrm>
            <a:off x="946402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7" name="Rectangle 1216"/>
          <p:cNvSpPr/>
          <p:nvPr/>
        </p:nvSpPr>
        <p:spPr>
          <a:xfrm>
            <a:off x="988346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8" name="Oval 1217"/>
          <p:cNvSpPr/>
          <p:nvPr/>
        </p:nvSpPr>
        <p:spPr>
          <a:xfrm>
            <a:off x="9468730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9" name="Oval 1218"/>
          <p:cNvSpPr/>
          <p:nvPr/>
        </p:nvSpPr>
        <p:spPr>
          <a:xfrm>
            <a:off x="9888634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0" name="Rectangle 1219"/>
          <p:cNvSpPr/>
          <p:nvPr/>
        </p:nvSpPr>
        <p:spPr>
          <a:xfrm>
            <a:off x="192452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1" name="Rectangle 1220"/>
          <p:cNvSpPr/>
          <p:nvPr/>
        </p:nvSpPr>
        <p:spPr>
          <a:xfrm>
            <a:off x="234396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2" name="Oval 1221"/>
          <p:cNvSpPr/>
          <p:nvPr/>
        </p:nvSpPr>
        <p:spPr>
          <a:xfrm>
            <a:off x="1902968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3" name="Oval 1222"/>
          <p:cNvSpPr/>
          <p:nvPr/>
        </p:nvSpPr>
        <p:spPr>
          <a:xfrm>
            <a:off x="2322869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4" name="Rectangle 1223"/>
          <p:cNvSpPr/>
          <p:nvPr/>
        </p:nvSpPr>
        <p:spPr>
          <a:xfrm>
            <a:off x="276340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5" name="Rectangle 1224"/>
          <p:cNvSpPr/>
          <p:nvPr/>
        </p:nvSpPr>
        <p:spPr>
          <a:xfrm>
            <a:off x="318283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6" name="Oval 1225"/>
          <p:cNvSpPr/>
          <p:nvPr/>
        </p:nvSpPr>
        <p:spPr>
          <a:xfrm>
            <a:off x="2742770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7" name="Oval 1226"/>
          <p:cNvSpPr/>
          <p:nvPr/>
        </p:nvSpPr>
        <p:spPr>
          <a:xfrm>
            <a:off x="3171636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8" name="Rectangle 1227"/>
          <p:cNvSpPr/>
          <p:nvPr/>
        </p:nvSpPr>
        <p:spPr>
          <a:xfrm>
            <a:off x="3602276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9" name="Rectangle 1228"/>
          <p:cNvSpPr/>
          <p:nvPr/>
        </p:nvSpPr>
        <p:spPr>
          <a:xfrm>
            <a:off x="402171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0" name="Oval 1229"/>
          <p:cNvSpPr/>
          <p:nvPr/>
        </p:nvSpPr>
        <p:spPr>
          <a:xfrm>
            <a:off x="3582572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1" name="Oval 1230"/>
          <p:cNvSpPr/>
          <p:nvPr/>
        </p:nvSpPr>
        <p:spPr>
          <a:xfrm>
            <a:off x="4011438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2" name="Rectangle 1231"/>
          <p:cNvSpPr/>
          <p:nvPr/>
        </p:nvSpPr>
        <p:spPr>
          <a:xfrm>
            <a:off x="444115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3" name="Rectangle 1232"/>
          <p:cNvSpPr/>
          <p:nvPr/>
        </p:nvSpPr>
        <p:spPr>
          <a:xfrm>
            <a:off x="486059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4" name="Oval 1233"/>
          <p:cNvSpPr/>
          <p:nvPr/>
        </p:nvSpPr>
        <p:spPr>
          <a:xfrm>
            <a:off x="4422374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5" name="Oval 1234"/>
          <p:cNvSpPr/>
          <p:nvPr/>
        </p:nvSpPr>
        <p:spPr>
          <a:xfrm>
            <a:off x="4851240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6" name="Rectangle 1235"/>
          <p:cNvSpPr/>
          <p:nvPr/>
        </p:nvSpPr>
        <p:spPr>
          <a:xfrm>
            <a:off x="528002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7" name="Rectangle 1236"/>
          <p:cNvSpPr/>
          <p:nvPr/>
        </p:nvSpPr>
        <p:spPr>
          <a:xfrm>
            <a:off x="5699466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8" name="Oval 1237"/>
          <p:cNvSpPr/>
          <p:nvPr/>
        </p:nvSpPr>
        <p:spPr>
          <a:xfrm>
            <a:off x="5262176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9" name="Oval 1238"/>
          <p:cNvSpPr/>
          <p:nvPr/>
        </p:nvSpPr>
        <p:spPr>
          <a:xfrm>
            <a:off x="5691042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0" name="Rectangle 1239"/>
          <p:cNvSpPr/>
          <p:nvPr/>
        </p:nvSpPr>
        <p:spPr>
          <a:xfrm>
            <a:off x="611890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1" name="Rectangle 1240"/>
          <p:cNvSpPr/>
          <p:nvPr/>
        </p:nvSpPr>
        <p:spPr>
          <a:xfrm>
            <a:off x="653834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2" name="Oval 1241"/>
          <p:cNvSpPr/>
          <p:nvPr/>
        </p:nvSpPr>
        <p:spPr>
          <a:xfrm>
            <a:off x="6101978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3" name="Oval 1242"/>
          <p:cNvSpPr/>
          <p:nvPr/>
        </p:nvSpPr>
        <p:spPr>
          <a:xfrm>
            <a:off x="6530844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4" name="Rectangle 1243"/>
          <p:cNvSpPr/>
          <p:nvPr/>
        </p:nvSpPr>
        <p:spPr>
          <a:xfrm>
            <a:off x="695778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5" name="Rectangle 1244"/>
          <p:cNvSpPr/>
          <p:nvPr/>
        </p:nvSpPr>
        <p:spPr>
          <a:xfrm>
            <a:off x="737721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6" name="Oval 1245"/>
          <p:cNvSpPr/>
          <p:nvPr/>
        </p:nvSpPr>
        <p:spPr>
          <a:xfrm>
            <a:off x="6941780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7" name="Oval 1246"/>
          <p:cNvSpPr/>
          <p:nvPr/>
        </p:nvSpPr>
        <p:spPr>
          <a:xfrm>
            <a:off x="7379611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8" name="Rectangle 1247"/>
          <p:cNvSpPr/>
          <p:nvPr/>
        </p:nvSpPr>
        <p:spPr>
          <a:xfrm>
            <a:off x="7796656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9" name="Rectangle 1248"/>
          <p:cNvSpPr/>
          <p:nvPr/>
        </p:nvSpPr>
        <p:spPr>
          <a:xfrm>
            <a:off x="821609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0" name="Oval 1249"/>
          <p:cNvSpPr/>
          <p:nvPr/>
        </p:nvSpPr>
        <p:spPr>
          <a:xfrm>
            <a:off x="7781582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1" name="Oval 1250"/>
          <p:cNvSpPr/>
          <p:nvPr/>
        </p:nvSpPr>
        <p:spPr>
          <a:xfrm>
            <a:off x="8210448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2" name="Rectangle 1251"/>
          <p:cNvSpPr/>
          <p:nvPr/>
        </p:nvSpPr>
        <p:spPr>
          <a:xfrm>
            <a:off x="863553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3" name="Rectangle 1252"/>
          <p:cNvSpPr/>
          <p:nvPr/>
        </p:nvSpPr>
        <p:spPr>
          <a:xfrm>
            <a:off x="905497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4" name="Oval 1253"/>
          <p:cNvSpPr/>
          <p:nvPr/>
        </p:nvSpPr>
        <p:spPr>
          <a:xfrm>
            <a:off x="8621384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5" name="Oval 1254"/>
          <p:cNvSpPr/>
          <p:nvPr/>
        </p:nvSpPr>
        <p:spPr>
          <a:xfrm>
            <a:off x="9059215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6" name="Rectangle 1255"/>
          <p:cNvSpPr/>
          <p:nvPr/>
        </p:nvSpPr>
        <p:spPr>
          <a:xfrm>
            <a:off x="947440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7" name="Rectangle 1256"/>
          <p:cNvSpPr/>
          <p:nvPr/>
        </p:nvSpPr>
        <p:spPr>
          <a:xfrm>
            <a:off x="989385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8" name="Oval 1257"/>
          <p:cNvSpPr/>
          <p:nvPr/>
        </p:nvSpPr>
        <p:spPr>
          <a:xfrm>
            <a:off x="9461186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9" name="Oval 1258"/>
          <p:cNvSpPr/>
          <p:nvPr/>
        </p:nvSpPr>
        <p:spPr>
          <a:xfrm>
            <a:off x="9881090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61" name="Picture 1460">
            <a:extLst>
              <a:ext uri="{FF2B5EF4-FFF2-40B4-BE49-F238E27FC236}">
                <a16:creationId xmlns:a16="http://schemas.microsoft.com/office/drawing/2014/main" id="{0D96A0BA-FC18-4C80-8652-11D7E9CA92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350" y="485742"/>
            <a:ext cx="1771047" cy="1754590"/>
          </a:xfrm>
          <a:prstGeom prst="rect">
            <a:avLst/>
          </a:prstGeom>
        </p:spPr>
      </p:pic>
      <p:pic>
        <p:nvPicPr>
          <p:cNvPr id="1462" name="Picture 1461">
            <a:extLst>
              <a:ext uri="{FF2B5EF4-FFF2-40B4-BE49-F238E27FC236}">
                <a16:creationId xmlns:a16="http://schemas.microsoft.com/office/drawing/2014/main" id="{51F79E3D-78C8-4D2D-9C90-7719D7492E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827" y="493221"/>
            <a:ext cx="1766605" cy="1739633"/>
          </a:xfrm>
          <a:prstGeom prst="rect">
            <a:avLst/>
          </a:prstGeom>
        </p:spPr>
      </p:pic>
      <p:pic>
        <p:nvPicPr>
          <p:cNvPr id="1463" name="Picture 1462">
            <a:extLst>
              <a:ext uri="{FF2B5EF4-FFF2-40B4-BE49-F238E27FC236}">
                <a16:creationId xmlns:a16="http://schemas.microsoft.com/office/drawing/2014/main" id="{80C42190-16AB-4873-AE27-F06EEA68DE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730" y="485370"/>
            <a:ext cx="1755333" cy="1755334"/>
          </a:xfrm>
          <a:prstGeom prst="rect">
            <a:avLst/>
          </a:prstGeom>
        </p:spPr>
      </p:pic>
      <p:pic>
        <p:nvPicPr>
          <p:cNvPr id="1464" name="Picture 1463">
            <a:extLst>
              <a:ext uri="{FF2B5EF4-FFF2-40B4-BE49-F238E27FC236}">
                <a16:creationId xmlns:a16="http://schemas.microsoft.com/office/drawing/2014/main" id="{70E47007-95F6-4F7B-9F7F-FC3183E136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0301" y="485742"/>
            <a:ext cx="1845265" cy="1754590"/>
          </a:xfrm>
          <a:prstGeom prst="rect">
            <a:avLst/>
          </a:prstGeom>
        </p:spPr>
      </p:pic>
      <p:pic>
        <p:nvPicPr>
          <p:cNvPr id="1465" name="Picture 1464">
            <a:extLst>
              <a:ext uri="{FF2B5EF4-FFF2-40B4-BE49-F238E27FC236}">
                <a16:creationId xmlns:a16="http://schemas.microsoft.com/office/drawing/2014/main" id="{7CCAB040-C59F-453D-A1D0-BD22FA3DF1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94" b="89981" l="52968" r="64466">
                        <a14:foregroundMark x1="53175" y1="29062" x2="53084" y2="37291"/>
                        <a14:foregroundMark x1="53635" y1="22820" x2="58036" y2="6494"/>
                        <a14:foregroundMark x1="58036" y1="6494" x2="58152" y2="6865"/>
                        <a14:foregroundMark x1="53692" y1="22449" x2="53345" y2="25788"/>
                        <a14:foregroundMark x1="53287" y1="25417" x2="53287" y2="26716"/>
                        <a14:backgroundMark x1="53134" y1="24996" x2="52911" y2="28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3" r="34068"/>
          <a:stretch/>
        </p:blipFill>
        <p:spPr>
          <a:xfrm>
            <a:off x="25967" y="510591"/>
            <a:ext cx="1572730" cy="1704893"/>
          </a:xfrm>
          <a:prstGeom prst="rect">
            <a:avLst/>
          </a:prstGeom>
        </p:spPr>
      </p:pic>
      <p:pic>
        <p:nvPicPr>
          <p:cNvPr id="1466" name="Picture 1465">
            <a:extLst>
              <a:ext uri="{FF2B5EF4-FFF2-40B4-BE49-F238E27FC236}">
                <a16:creationId xmlns:a16="http://schemas.microsoft.com/office/drawing/2014/main" id="{20F810EA-3933-43C5-AEC0-8F2798E441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114" y="510591"/>
            <a:ext cx="1704892" cy="1704893"/>
          </a:xfrm>
          <a:prstGeom prst="rect">
            <a:avLst/>
          </a:prstGeom>
        </p:spPr>
      </p:pic>
      <p:pic>
        <p:nvPicPr>
          <p:cNvPr id="1500" name="Picture 1499">
            <a:extLst>
              <a:ext uri="{FF2B5EF4-FFF2-40B4-BE49-F238E27FC236}">
                <a16:creationId xmlns:a16="http://schemas.microsoft.com/office/drawing/2014/main" id="{0D96A0BA-FC18-4C80-8652-11D7E9CA92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1846" y="485742"/>
            <a:ext cx="1771047" cy="1754590"/>
          </a:xfrm>
          <a:prstGeom prst="rect">
            <a:avLst/>
          </a:prstGeom>
        </p:spPr>
      </p:pic>
      <p:pic>
        <p:nvPicPr>
          <p:cNvPr id="1501" name="Picture 1500">
            <a:extLst>
              <a:ext uri="{FF2B5EF4-FFF2-40B4-BE49-F238E27FC236}">
                <a16:creationId xmlns:a16="http://schemas.microsoft.com/office/drawing/2014/main" id="{51F79E3D-78C8-4D2D-9C90-7719D7492E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369" y="493221"/>
            <a:ext cx="1766605" cy="1739633"/>
          </a:xfrm>
          <a:prstGeom prst="rect">
            <a:avLst/>
          </a:prstGeom>
        </p:spPr>
      </p:pic>
      <p:pic>
        <p:nvPicPr>
          <p:cNvPr id="1502" name="Picture 1501">
            <a:extLst>
              <a:ext uri="{FF2B5EF4-FFF2-40B4-BE49-F238E27FC236}">
                <a16:creationId xmlns:a16="http://schemas.microsoft.com/office/drawing/2014/main" id="{80C42190-16AB-4873-AE27-F06EEA68DE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2466" y="485370"/>
            <a:ext cx="1755333" cy="1755334"/>
          </a:xfrm>
          <a:prstGeom prst="rect">
            <a:avLst/>
          </a:prstGeom>
        </p:spPr>
      </p:pic>
      <p:pic>
        <p:nvPicPr>
          <p:cNvPr id="1503" name="Picture 1502">
            <a:extLst>
              <a:ext uri="{FF2B5EF4-FFF2-40B4-BE49-F238E27FC236}">
                <a16:creationId xmlns:a16="http://schemas.microsoft.com/office/drawing/2014/main" id="{70E47007-95F6-4F7B-9F7F-FC3183E136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3895" y="485742"/>
            <a:ext cx="1845265" cy="1754590"/>
          </a:xfrm>
          <a:prstGeom prst="rect">
            <a:avLst/>
          </a:prstGeom>
        </p:spPr>
      </p:pic>
      <p:pic>
        <p:nvPicPr>
          <p:cNvPr id="1504" name="Picture 1503">
            <a:extLst>
              <a:ext uri="{FF2B5EF4-FFF2-40B4-BE49-F238E27FC236}">
                <a16:creationId xmlns:a16="http://schemas.microsoft.com/office/drawing/2014/main" id="{7CCAB040-C59F-453D-A1D0-BD22FA3DF1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94" b="89981" l="52968" r="64466">
                        <a14:foregroundMark x1="53175" y1="29062" x2="53084" y2="37291"/>
                        <a14:foregroundMark x1="53635" y1="22820" x2="58036" y2="6494"/>
                        <a14:foregroundMark x1="58036" y1="6494" x2="58152" y2="6865"/>
                        <a14:foregroundMark x1="53692" y1="22449" x2="53345" y2="25788"/>
                        <a14:foregroundMark x1="53287" y1="25417" x2="53287" y2="26716"/>
                        <a14:backgroundMark x1="53134" y1="24996" x2="52911" y2="28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3" r="34068"/>
          <a:stretch/>
        </p:blipFill>
        <p:spPr>
          <a:xfrm>
            <a:off x="10650163" y="510591"/>
            <a:ext cx="1572730" cy="1704893"/>
          </a:xfrm>
          <a:prstGeom prst="rect">
            <a:avLst/>
          </a:prstGeom>
        </p:spPr>
      </p:pic>
      <p:pic>
        <p:nvPicPr>
          <p:cNvPr id="1505" name="Picture 1504">
            <a:extLst>
              <a:ext uri="{FF2B5EF4-FFF2-40B4-BE49-F238E27FC236}">
                <a16:creationId xmlns:a16="http://schemas.microsoft.com/office/drawing/2014/main" id="{20F810EA-3933-43C5-AEC0-8F2798E441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4082" y="510591"/>
            <a:ext cx="1704892" cy="1704893"/>
          </a:xfrm>
          <a:prstGeom prst="rect">
            <a:avLst/>
          </a:prstGeom>
        </p:spPr>
      </p:pic>
      <p:pic>
        <p:nvPicPr>
          <p:cNvPr id="1494" name="Picture 1493">
            <a:extLst>
              <a:ext uri="{FF2B5EF4-FFF2-40B4-BE49-F238E27FC236}">
                <a16:creationId xmlns:a16="http://schemas.microsoft.com/office/drawing/2014/main" id="{CBC50BD4-2387-432A-9462-053BD36D8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5" name="Picture 1494">
            <a:extLst>
              <a:ext uri="{FF2B5EF4-FFF2-40B4-BE49-F238E27FC236}">
                <a16:creationId xmlns:a16="http://schemas.microsoft.com/office/drawing/2014/main" id="{62789DBF-3859-4EE2-A487-2C55A8B8B7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6" name="Picture 1495">
            <a:extLst>
              <a:ext uri="{FF2B5EF4-FFF2-40B4-BE49-F238E27FC236}">
                <a16:creationId xmlns:a16="http://schemas.microsoft.com/office/drawing/2014/main" id="{1006F763-063C-42DF-BD7D-42111E2B13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7" name="Picture 1496">
            <a:extLst>
              <a:ext uri="{FF2B5EF4-FFF2-40B4-BE49-F238E27FC236}">
                <a16:creationId xmlns:a16="http://schemas.microsoft.com/office/drawing/2014/main" id="{F1D5AD05-1562-4CA5-BDD8-FAC7875792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8" name="Picture 1497">
            <a:extLst>
              <a:ext uri="{FF2B5EF4-FFF2-40B4-BE49-F238E27FC236}">
                <a16:creationId xmlns:a16="http://schemas.microsoft.com/office/drawing/2014/main" id="{AEB7CA9B-5B6F-417E-80E1-8CF60C4C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9" name="Picture 1498">
            <a:extLst>
              <a:ext uri="{FF2B5EF4-FFF2-40B4-BE49-F238E27FC236}">
                <a16:creationId xmlns:a16="http://schemas.microsoft.com/office/drawing/2014/main" id="{777BE86E-14CB-4395-9A96-05534F3BE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506" name="Picture 1505">
            <a:extLst>
              <a:ext uri="{FF2B5EF4-FFF2-40B4-BE49-F238E27FC236}">
                <a16:creationId xmlns:a16="http://schemas.microsoft.com/office/drawing/2014/main" id="{D5D44221-78FD-4087-85B5-35E8DCB7CC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1846" y="4897676"/>
            <a:ext cx="1771047" cy="1754590"/>
          </a:xfrm>
          <a:prstGeom prst="rect">
            <a:avLst/>
          </a:prstGeom>
        </p:spPr>
      </p:pic>
      <p:pic>
        <p:nvPicPr>
          <p:cNvPr id="1508" name="Picture 1507">
            <a:extLst>
              <a:ext uri="{FF2B5EF4-FFF2-40B4-BE49-F238E27FC236}">
                <a16:creationId xmlns:a16="http://schemas.microsoft.com/office/drawing/2014/main" id="{24B3B021-AE98-4074-8487-1F2B3BC2BAA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2353" y="4765023"/>
            <a:ext cx="1946600" cy="1928512"/>
          </a:xfrm>
          <a:prstGeom prst="rect">
            <a:avLst/>
          </a:prstGeom>
        </p:spPr>
      </p:pic>
      <p:grpSp>
        <p:nvGrpSpPr>
          <p:cNvPr id="1509" name="Group 1508">
            <a:extLst>
              <a:ext uri="{FF2B5EF4-FFF2-40B4-BE49-F238E27FC236}">
                <a16:creationId xmlns:a16="http://schemas.microsoft.com/office/drawing/2014/main" id="{346E851F-9543-4225-8433-370EE762CC39}"/>
              </a:ext>
            </a:extLst>
          </p:cNvPr>
          <p:cNvGrpSpPr/>
          <p:nvPr/>
        </p:nvGrpSpPr>
        <p:grpSpPr>
          <a:xfrm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10" name="Freeform: Shape 365">
              <a:extLst>
                <a:ext uri="{FF2B5EF4-FFF2-40B4-BE49-F238E27FC236}">
                  <a16:creationId xmlns:a16="http://schemas.microsoft.com/office/drawing/2014/main" id="{9D2314C8-C66C-4924-8901-E009E0FE6E1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11" name="Straight Connector 1510">
              <a:extLst>
                <a:ext uri="{FF2B5EF4-FFF2-40B4-BE49-F238E27FC236}">
                  <a16:creationId xmlns:a16="http://schemas.microsoft.com/office/drawing/2014/main" id="{E13CCF06-0573-4855-B9F2-C5966C1F0A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2" name="Straight Connector 1511">
              <a:extLst>
                <a:ext uri="{FF2B5EF4-FFF2-40B4-BE49-F238E27FC236}">
                  <a16:creationId xmlns:a16="http://schemas.microsoft.com/office/drawing/2014/main" id="{EE5C119D-CDB1-4D7D-8D00-65477E02E7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3" name="Group 1512">
            <a:extLst>
              <a:ext uri="{FF2B5EF4-FFF2-40B4-BE49-F238E27FC236}">
                <a16:creationId xmlns:a16="http://schemas.microsoft.com/office/drawing/2014/main" id="{1BC9F503-1D44-47DC-9D65-657EECFF2B9D}"/>
              </a:ext>
            </a:extLst>
          </p:cNvPr>
          <p:cNvGrpSpPr/>
          <p:nvPr/>
        </p:nvGrpSpPr>
        <p:grpSpPr>
          <a:xfrm rot="180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14" name="Freeform: Shape 369">
              <a:extLst>
                <a:ext uri="{FF2B5EF4-FFF2-40B4-BE49-F238E27FC236}">
                  <a16:creationId xmlns:a16="http://schemas.microsoft.com/office/drawing/2014/main" id="{870E8805-39BE-4922-9BA5-A642ADA1C8D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15" name="Straight Connector 1514">
              <a:extLst>
                <a:ext uri="{FF2B5EF4-FFF2-40B4-BE49-F238E27FC236}">
                  <a16:creationId xmlns:a16="http://schemas.microsoft.com/office/drawing/2014/main" id="{43AE5885-BA1D-4202-B330-402B0AAEDC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6" name="Straight Connector 1515">
              <a:extLst>
                <a:ext uri="{FF2B5EF4-FFF2-40B4-BE49-F238E27FC236}">
                  <a16:creationId xmlns:a16="http://schemas.microsoft.com/office/drawing/2014/main" id="{DE3EDBC5-C00E-4A50-8E04-C8BD2C6B51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7" name="Group 1516">
            <a:extLst>
              <a:ext uri="{FF2B5EF4-FFF2-40B4-BE49-F238E27FC236}">
                <a16:creationId xmlns:a16="http://schemas.microsoft.com/office/drawing/2014/main" id="{D1FC92A7-BC86-45DF-8FAC-6169B4A603F5}"/>
              </a:ext>
            </a:extLst>
          </p:cNvPr>
          <p:cNvGrpSpPr/>
          <p:nvPr/>
        </p:nvGrpSpPr>
        <p:grpSpPr>
          <a:xfrm rot="144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18" name="Freeform: Shape 373">
              <a:extLst>
                <a:ext uri="{FF2B5EF4-FFF2-40B4-BE49-F238E27FC236}">
                  <a16:creationId xmlns:a16="http://schemas.microsoft.com/office/drawing/2014/main" id="{FFFFB2FD-0B1F-4552-9260-C9E6865F772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19" name="Straight Connector 1518">
              <a:extLst>
                <a:ext uri="{FF2B5EF4-FFF2-40B4-BE49-F238E27FC236}">
                  <a16:creationId xmlns:a16="http://schemas.microsoft.com/office/drawing/2014/main" id="{810A4C92-45C0-4A04-B5C6-DF73B06F8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0" name="Straight Connector 1519">
              <a:extLst>
                <a:ext uri="{FF2B5EF4-FFF2-40B4-BE49-F238E27FC236}">
                  <a16:creationId xmlns:a16="http://schemas.microsoft.com/office/drawing/2014/main" id="{003CFC9B-4017-42A4-B75E-75D1BC2620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1" name="Group 1520">
            <a:extLst>
              <a:ext uri="{FF2B5EF4-FFF2-40B4-BE49-F238E27FC236}">
                <a16:creationId xmlns:a16="http://schemas.microsoft.com/office/drawing/2014/main" id="{931F5304-600F-43A0-81E0-6293D47D3800}"/>
              </a:ext>
            </a:extLst>
          </p:cNvPr>
          <p:cNvGrpSpPr/>
          <p:nvPr/>
        </p:nvGrpSpPr>
        <p:grpSpPr>
          <a:xfrm rot="108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22" name="Freeform: Shape 377">
              <a:extLst>
                <a:ext uri="{FF2B5EF4-FFF2-40B4-BE49-F238E27FC236}">
                  <a16:creationId xmlns:a16="http://schemas.microsoft.com/office/drawing/2014/main" id="{A573D58B-0FE7-4126-861E-2AD16C43DC2E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23" name="Straight Connector 1522">
              <a:extLst>
                <a:ext uri="{FF2B5EF4-FFF2-40B4-BE49-F238E27FC236}">
                  <a16:creationId xmlns:a16="http://schemas.microsoft.com/office/drawing/2014/main" id="{54DBC392-4D88-4E23-A705-2633E09FC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4" name="Straight Connector 1523">
              <a:extLst>
                <a:ext uri="{FF2B5EF4-FFF2-40B4-BE49-F238E27FC236}">
                  <a16:creationId xmlns:a16="http://schemas.microsoft.com/office/drawing/2014/main" id="{E701A81E-2211-4DE9-9A98-BEC72D2D24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5" name="Group 1524">
            <a:extLst>
              <a:ext uri="{FF2B5EF4-FFF2-40B4-BE49-F238E27FC236}">
                <a16:creationId xmlns:a16="http://schemas.microsoft.com/office/drawing/2014/main" id="{4D7CF346-C79E-4522-9837-984E457BB93C}"/>
              </a:ext>
            </a:extLst>
          </p:cNvPr>
          <p:cNvGrpSpPr/>
          <p:nvPr/>
        </p:nvGrpSpPr>
        <p:grpSpPr>
          <a:xfrm rot="72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26" name="Freeform: Shape 381">
              <a:extLst>
                <a:ext uri="{FF2B5EF4-FFF2-40B4-BE49-F238E27FC236}">
                  <a16:creationId xmlns:a16="http://schemas.microsoft.com/office/drawing/2014/main" id="{312E73BC-5955-4925-9020-47EC257D19FA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27" name="Straight Connector 1526">
              <a:extLst>
                <a:ext uri="{FF2B5EF4-FFF2-40B4-BE49-F238E27FC236}">
                  <a16:creationId xmlns:a16="http://schemas.microsoft.com/office/drawing/2014/main" id="{3F4B1720-A7F4-41DF-927A-4E94F573F9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8" name="Straight Connector 1527">
              <a:extLst>
                <a:ext uri="{FF2B5EF4-FFF2-40B4-BE49-F238E27FC236}">
                  <a16:creationId xmlns:a16="http://schemas.microsoft.com/office/drawing/2014/main" id="{D8DB91D4-F2B5-4224-8B05-76947E1A91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9" name="Group 1528">
            <a:extLst>
              <a:ext uri="{FF2B5EF4-FFF2-40B4-BE49-F238E27FC236}">
                <a16:creationId xmlns:a16="http://schemas.microsoft.com/office/drawing/2014/main" id="{06DC1427-7281-4616-B25D-57D63601B492}"/>
              </a:ext>
            </a:extLst>
          </p:cNvPr>
          <p:cNvGrpSpPr/>
          <p:nvPr/>
        </p:nvGrpSpPr>
        <p:grpSpPr>
          <a:xfrm rot="36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30" name="Freeform: Shape 385">
              <a:extLst>
                <a:ext uri="{FF2B5EF4-FFF2-40B4-BE49-F238E27FC236}">
                  <a16:creationId xmlns:a16="http://schemas.microsoft.com/office/drawing/2014/main" id="{11A1D4AB-6C28-4418-9866-E1C9FF622736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31" name="Straight Connector 1530">
              <a:extLst>
                <a:ext uri="{FF2B5EF4-FFF2-40B4-BE49-F238E27FC236}">
                  <a16:creationId xmlns:a16="http://schemas.microsoft.com/office/drawing/2014/main" id="{1F349004-A26E-4A56-B070-A1C7033FF1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2" name="Straight Connector 1531">
              <a:extLst>
                <a:ext uri="{FF2B5EF4-FFF2-40B4-BE49-F238E27FC236}">
                  <a16:creationId xmlns:a16="http://schemas.microsoft.com/office/drawing/2014/main" id="{8BE0BE21-1CEF-4974-B877-2804E02012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55" name="Picture 1454">
            <a:extLst>
              <a:ext uri="{FF2B5EF4-FFF2-40B4-BE49-F238E27FC236}">
                <a16:creationId xmlns:a16="http://schemas.microsoft.com/office/drawing/2014/main" id="{CBC50BD4-2387-432A-9462-053BD36D8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6" name="Picture 1455">
            <a:extLst>
              <a:ext uri="{FF2B5EF4-FFF2-40B4-BE49-F238E27FC236}">
                <a16:creationId xmlns:a16="http://schemas.microsoft.com/office/drawing/2014/main" id="{62789DBF-3859-4EE2-A487-2C55A8B8B7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7" name="Picture 1456">
            <a:extLst>
              <a:ext uri="{FF2B5EF4-FFF2-40B4-BE49-F238E27FC236}">
                <a16:creationId xmlns:a16="http://schemas.microsoft.com/office/drawing/2014/main" id="{1006F763-063C-42DF-BD7D-42111E2B13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8" name="Picture 1457">
            <a:extLst>
              <a:ext uri="{FF2B5EF4-FFF2-40B4-BE49-F238E27FC236}">
                <a16:creationId xmlns:a16="http://schemas.microsoft.com/office/drawing/2014/main" id="{F1D5AD05-1562-4CA5-BDD8-FAC7875792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9" name="Picture 1458">
            <a:extLst>
              <a:ext uri="{FF2B5EF4-FFF2-40B4-BE49-F238E27FC236}">
                <a16:creationId xmlns:a16="http://schemas.microsoft.com/office/drawing/2014/main" id="{AEB7CA9B-5B6F-417E-80E1-8CF60C4C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60" name="Picture 1459">
            <a:extLst>
              <a:ext uri="{FF2B5EF4-FFF2-40B4-BE49-F238E27FC236}">
                <a16:creationId xmlns:a16="http://schemas.microsoft.com/office/drawing/2014/main" id="{777BE86E-14CB-4395-9A96-05534F3BE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67" name="Picture 1466">
            <a:extLst>
              <a:ext uri="{FF2B5EF4-FFF2-40B4-BE49-F238E27FC236}">
                <a16:creationId xmlns:a16="http://schemas.microsoft.com/office/drawing/2014/main" id="{D5D44221-78FD-4087-85B5-35E8DCB7CC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350" y="4897676"/>
            <a:ext cx="1771047" cy="1754590"/>
          </a:xfrm>
          <a:prstGeom prst="rect">
            <a:avLst/>
          </a:prstGeom>
        </p:spPr>
      </p:pic>
      <p:pic>
        <p:nvPicPr>
          <p:cNvPr id="1469" name="Picture 1468">
            <a:extLst>
              <a:ext uri="{FF2B5EF4-FFF2-40B4-BE49-F238E27FC236}">
                <a16:creationId xmlns:a16="http://schemas.microsoft.com/office/drawing/2014/main" id="{24B3B021-AE98-4074-8487-1F2B3BC2BAA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1843" y="4765023"/>
            <a:ext cx="1946600" cy="1928512"/>
          </a:xfrm>
          <a:prstGeom prst="rect">
            <a:avLst/>
          </a:prstGeom>
        </p:spPr>
      </p:pic>
      <p:grpSp>
        <p:nvGrpSpPr>
          <p:cNvPr id="1470" name="Group 1469">
            <a:extLst>
              <a:ext uri="{FF2B5EF4-FFF2-40B4-BE49-F238E27FC236}">
                <a16:creationId xmlns:a16="http://schemas.microsoft.com/office/drawing/2014/main" id="{346E851F-9543-4225-8433-370EE762CC39}"/>
              </a:ext>
            </a:extLst>
          </p:cNvPr>
          <p:cNvGrpSpPr/>
          <p:nvPr/>
        </p:nvGrpSpPr>
        <p:grpSpPr>
          <a:xfrm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71" name="Freeform: Shape 365">
              <a:extLst>
                <a:ext uri="{FF2B5EF4-FFF2-40B4-BE49-F238E27FC236}">
                  <a16:creationId xmlns:a16="http://schemas.microsoft.com/office/drawing/2014/main" id="{9D2314C8-C66C-4924-8901-E009E0FE6E1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72" name="Straight Connector 1471">
              <a:extLst>
                <a:ext uri="{FF2B5EF4-FFF2-40B4-BE49-F238E27FC236}">
                  <a16:creationId xmlns:a16="http://schemas.microsoft.com/office/drawing/2014/main" id="{E13CCF06-0573-4855-B9F2-C5966C1F0A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3" name="Straight Connector 1472">
              <a:extLst>
                <a:ext uri="{FF2B5EF4-FFF2-40B4-BE49-F238E27FC236}">
                  <a16:creationId xmlns:a16="http://schemas.microsoft.com/office/drawing/2014/main" id="{EE5C119D-CDB1-4D7D-8D00-65477E02E7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4" name="Group 1473">
            <a:extLst>
              <a:ext uri="{FF2B5EF4-FFF2-40B4-BE49-F238E27FC236}">
                <a16:creationId xmlns:a16="http://schemas.microsoft.com/office/drawing/2014/main" id="{1BC9F503-1D44-47DC-9D65-657EECFF2B9D}"/>
              </a:ext>
            </a:extLst>
          </p:cNvPr>
          <p:cNvGrpSpPr/>
          <p:nvPr/>
        </p:nvGrpSpPr>
        <p:grpSpPr>
          <a:xfrm rot="180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75" name="Freeform: Shape 369">
              <a:extLst>
                <a:ext uri="{FF2B5EF4-FFF2-40B4-BE49-F238E27FC236}">
                  <a16:creationId xmlns:a16="http://schemas.microsoft.com/office/drawing/2014/main" id="{870E8805-39BE-4922-9BA5-A642ADA1C8D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76" name="Straight Connector 1475">
              <a:extLst>
                <a:ext uri="{FF2B5EF4-FFF2-40B4-BE49-F238E27FC236}">
                  <a16:creationId xmlns:a16="http://schemas.microsoft.com/office/drawing/2014/main" id="{43AE5885-BA1D-4202-B330-402B0AAEDC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7" name="Straight Connector 1476">
              <a:extLst>
                <a:ext uri="{FF2B5EF4-FFF2-40B4-BE49-F238E27FC236}">
                  <a16:creationId xmlns:a16="http://schemas.microsoft.com/office/drawing/2014/main" id="{DE3EDBC5-C00E-4A50-8E04-C8BD2C6B51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8" name="Group 1477">
            <a:extLst>
              <a:ext uri="{FF2B5EF4-FFF2-40B4-BE49-F238E27FC236}">
                <a16:creationId xmlns:a16="http://schemas.microsoft.com/office/drawing/2014/main" id="{D1FC92A7-BC86-45DF-8FAC-6169B4A603F5}"/>
              </a:ext>
            </a:extLst>
          </p:cNvPr>
          <p:cNvGrpSpPr/>
          <p:nvPr/>
        </p:nvGrpSpPr>
        <p:grpSpPr>
          <a:xfrm rot="144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79" name="Freeform: Shape 373">
              <a:extLst>
                <a:ext uri="{FF2B5EF4-FFF2-40B4-BE49-F238E27FC236}">
                  <a16:creationId xmlns:a16="http://schemas.microsoft.com/office/drawing/2014/main" id="{FFFFB2FD-0B1F-4552-9260-C9E6865F772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0" name="Straight Connector 1479">
              <a:extLst>
                <a:ext uri="{FF2B5EF4-FFF2-40B4-BE49-F238E27FC236}">
                  <a16:creationId xmlns:a16="http://schemas.microsoft.com/office/drawing/2014/main" id="{810A4C92-45C0-4A04-B5C6-DF73B06F8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1" name="Straight Connector 1480">
              <a:extLst>
                <a:ext uri="{FF2B5EF4-FFF2-40B4-BE49-F238E27FC236}">
                  <a16:creationId xmlns:a16="http://schemas.microsoft.com/office/drawing/2014/main" id="{003CFC9B-4017-42A4-B75E-75D1BC2620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2" name="Group 1481">
            <a:extLst>
              <a:ext uri="{FF2B5EF4-FFF2-40B4-BE49-F238E27FC236}">
                <a16:creationId xmlns:a16="http://schemas.microsoft.com/office/drawing/2014/main" id="{931F5304-600F-43A0-81E0-6293D47D3800}"/>
              </a:ext>
            </a:extLst>
          </p:cNvPr>
          <p:cNvGrpSpPr/>
          <p:nvPr/>
        </p:nvGrpSpPr>
        <p:grpSpPr>
          <a:xfrm rot="108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83" name="Freeform: Shape 377">
              <a:extLst>
                <a:ext uri="{FF2B5EF4-FFF2-40B4-BE49-F238E27FC236}">
                  <a16:creationId xmlns:a16="http://schemas.microsoft.com/office/drawing/2014/main" id="{A573D58B-0FE7-4126-861E-2AD16C43DC2E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4" name="Straight Connector 1483">
              <a:extLst>
                <a:ext uri="{FF2B5EF4-FFF2-40B4-BE49-F238E27FC236}">
                  <a16:creationId xmlns:a16="http://schemas.microsoft.com/office/drawing/2014/main" id="{54DBC392-4D88-4E23-A705-2633E09FC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5" name="Straight Connector 1484">
              <a:extLst>
                <a:ext uri="{FF2B5EF4-FFF2-40B4-BE49-F238E27FC236}">
                  <a16:creationId xmlns:a16="http://schemas.microsoft.com/office/drawing/2014/main" id="{E701A81E-2211-4DE9-9A98-BEC72D2D24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6" name="Group 1485">
            <a:extLst>
              <a:ext uri="{FF2B5EF4-FFF2-40B4-BE49-F238E27FC236}">
                <a16:creationId xmlns:a16="http://schemas.microsoft.com/office/drawing/2014/main" id="{4D7CF346-C79E-4522-9837-984E457BB93C}"/>
              </a:ext>
            </a:extLst>
          </p:cNvPr>
          <p:cNvGrpSpPr/>
          <p:nvPr/>
        </p:nvGrpSpPr>
        <p:grpSpPr>
          <a:xfrm rot="72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87" name="Freeform: Shape 381">
              <a:extLst>
                <a:ext uri="{FF2B5EF4-FFF2-40B4-BE49-F238E27FC236}">
                  <a16:creationId xmlns:a16="http://schemas.microsoft.com/office/drawing/2014/main" id="{312E73BC-5955-4925-9020-47EC257D19FA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8" name="Straight Connector 1487">
              <a:extLst>
                <a:ext uri="{FF2B5EF4-FFF2-40B4-BE49-F238E27FC236}">
                  <a16:creationId xmlns:a16="http://schemas.microsoft.com/office/drawing/2014/main" id="{3F4B1720-A7F4-41DF-927A-4E94F573F9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9" name="Straight Connector 1488">
              <a:extLst>
                <a:ext uri="{FF2B5EF4-FFF2-40B4-BE49-F238E27FC236}">
                  <a16:creationId xmlns:a16="http://schemas.microsoft.com/office/drawing/2014/main" id="{D8DB91D4-F2B5-4224-8B05-76947E1A91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0" name="Group 1489">
            <a:extLst>
              <a:ext uri="{FF2B5EF4-FFF2-40B4-BE49-F238E27FC236}">
                <a16:creationId xmlns:a16="http://schemas.microsoft.com/office/drawing/2014/main" id="{06DC1427-7281-4616-B25D-57D63601B492}"/>
              </a:ext>
            </a:extLst>
          </p:cNvPr>
          <p:cNvGrpSpPr/>
          <p:nvPr/>
        </p:nvGrpSpPr>
        <p:grpSpPr>
          <a:xfrm rot="36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91" name="Freeform: Shape 385">
              <a:extLst>
                <a:ext uri="{FF2B5EF4-FFF2-40B4-BE49-F238E27FC236}">
                  <a16:creationId xmlns:a16="http://schemas.microsoft.com/office/drawing/2014/main" id="{11A1D4AB-6C28-4418-9866-E1C9FF622736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92" name="Straight Connector 1491">
              <a:extLst>
                <a:ext uri="{FF2B5EF4-FFF2-40B4-BE49-F238E27FC236}">
                  <a16:creationId xmlns:a16="http://schemas.microsoft.com/office/drawing/2014/main" id="{1F349004-A26E-4A56-B070-A1C7033FF1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3" name="Straight Connector 1492">
              <a:extLst>
                <a:ext uri="{FF2B5EF4-FFF2-40B4-BE49-F238E27FC236}">
                  <a16:creationId xmlns:a16="http://schemas.microsoft.com/office/drawing/2014/main" id="{8BE0BE21-1CEF-4974-B877-2804E02012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6" name="Oval 1145"/>
          <p:cNvSpPr/>
          <p:nvPr/>
        </p:nvSpPr>
        <p:spPr>
          <a:xfrm>
            <a:off x="2750314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7" name="Oval 1146"/>
          <p:cNvSpPr/>
          <p:nvPr/>
        </p:nvSpPr>
        <p:spPr>
          <a:xfrm>
            <a:off x="3170215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Oval 985"/>
          <p:cNvSpPr/>
          <p:nvPr/>
        </p:nvSpPr>
        <p:spPr>
          <a:xfrm>
            <a:off x="2741846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Oval 986"/>
          <p:cNvSpPr/>
          <p:nvPr/>
        </p:nvSpPr>
        <p:spPr>
          <a:xfrm>
            <a:off x="3161747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4" name="Oval 1033"/>
          <p:cNvSpPr/>
          <p:nvPr/>
        </p:nvSpPr>
        <p:spPr>
          <a:xfrm>
            <a:off x="4431836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Oval 1034"/>
          <p:cNvSpPr/>
          <p:nvPr/>
        </p:nvSpPr>
        <p:spPr>
          <a:xfrm>
            <a:off x="4851737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0" name="Oval 929"/>
          <p:cNvSpPr/>
          <p:nvPr/>
        </p:nvSpPr>
        <p:spPr>
          <a:xfrm>
            <a:off x="7786169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1" name="Oval 930"/>
          <p:cNvSpPr/>
          <p:nvPr/>
        </p:nvSpPr>
        <p:spPr>
          <a:xfrm>
            <a:off x="8206070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" name="Oval 398"/>
          <p:cNvSpPr/>
          <p:nvPr/>
        </p:nvSpPr>
        <p:spPr>
          <a:xfrm>
            <a:off x="6106565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4" name="Oval 1193"/>
          <p:cNvSpPr/>
          <p:nvPr/>
        </p:nvSpPr>
        <p:spPr>
          <a:xfrm>
            <a:off x="4429918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5" name="Oval 1194"/>
          <p:cNvSpPr/>
          <p:nvPr/>
        </p:nvSpPr>
        <p:spPr>
          <a:xfrm>
            <a:off x="4858784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Oval 1053"/>
          <p:cNvSpPr/>
          <p:nvPr/>
        </p:nvSpPr>
        <p:spPr>
          <a:xfrm>
            <a:off x="8630846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Oval 1054"/>
          <p:cNvSpPr/>
          <p:nvPr/>
        </p:nvSpPr>
        <p:spPr>
          <a:xfrm>
            <a:off x="9050747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304015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Connector 530"/>
          <p:cNvCxnSpPr/>
          <p:nvPr/>
        </p:nvCxnSpPr>
        <p:spPr>
          <a:xfrm>
            <a:off x="3154611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Connector 531"/>
          <p:cNvCxnSpPr/>
          <p:nvPr/>
        </p:nvCxnSpPr>
        <p:spPr>
          <a:xfrm>
            <a:off x="3991143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Connector 532"/>
          <p:cNvCxnSpPr/>
          <p:nvPr/>
        </p:nvCxnSpPr>
        <p:spPr>
          <a:xfrm>
            <a:off x="4823809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Connector 534"/>
          <p:cNvCxnSpPr/>
          <p:nvPr/>
        </p:nvCxnSpPr>
        <p:spPr>
          <a:xfrm>
            <a:off x="5653827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Connector 535"/>
          <p:cNvCxnSpPr/>
          <p:nvPr/>
        </p:nvCxnSpPr>
        <p:spPr>
          <a:xfrm>
            <a:off x="6499324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7" name="Straight Connector 536"/>
          <p:cNvCxnSpPr/>
          <p:nvPr/>
        </p:nvCxnSpPr>
        <p:spPr>
          <a:xfrm>
            <a:off x="7358885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/>
          <p:cNvCxnSpPr/>
          <p:nvPr/>
        </p:nvCxnSpPr>
        <p:spPr>
          <a:xfrm>
            <a:off x="8200286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/>
          <p:nvPr/>
        </p:nvCxnSpPr>
        <p:spPr>
          <a:xfrm>
            <a:off x="9045783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539"/>
          <p:cNvCxnSpPr/>
          <p:nvPr/>
        </p:nvCxnSpPr>
        <p:spPr>
          <a:xfrm>
            <a:off x="9860519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8" name="Rectangle: Rounded Corners 363">
            <a:extLst>
              <a:ext uri="{FF2B5EF4-FFF2-40B4-BE49-F238E27FC236}">
                <a16:creationId xmlns:a16="http://schemas.microsoft.com/office/drawing/2014/main" id="{7E2C87FC-05E3-4100-AD5B-E7B8F67B56B5}"/>
              </a:ext>
            </a:extLst>
          </p:cNvPr>
          <p:cNvSpPr/>
          <p:nvPr/>
        </p:nvSpPr>
        <p:spPr>
          <a:xfrm>
            <a:off x="250437" y="6476658"/>
            <a:ext cx="900000" cy="288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7" name="Rectangle: Rounded Corners 363">
            <a:extLst>
              <a:ext uri="{FF2B5EF4-FFF2-40B4-BE49-F238E27FC236}">
                <a16:creationId xmlns:a16="http://schemas.microsoft.com/office/drawing/2014/main" id="{7E2C87FC-05E3-4100-AD5B-E7B8F67B56B5}"/>
              </a:ext>
            </a:extLst>
          </p:cNvPr>
          <p:cNvSpPr/>
          <p:nvPr/>
        </p:nvSpPr>
        <p:spPr>
          <a:xfrm>
            <a:off x="10955671" y="6476658"/>
            <a:ext cx="900000" cy="288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8" name="Rectangle 377"/>
          <p:cNvSpPr/>
          <p:nvPr/>
        </p:nvSpPr>
        <p:spPr>
          <a:xfrm>
            <a:off x="2330619" y="315652"/>
            <a:ext cx="396000" cy="626400"/>
          </a:xfrm>
          <a:prstGeom prst="rect">
            <a:avLst/>
          </a:prstGeom>
          <a:solidFill>
            <a:srgbClr val="FFFFFF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0" name="Oval 379"/>
          <p:cNvSpPr/>
          <p:nvPr/>
        </p:nvSpPr>
        <p:spPr>
          <a:xfrm>
            <a:off x="2327456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8" name="Oval 387"/>
          <p:cNvSpPr/>
          <p:nvPr/>
        </p:nvSpPr>
        <p:spPr>
          <a:xfrm>
            <a:off x="4007060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Rectangle 389"/>
          <p:cNvSpPr/>
          <p:nvPr/>
        </p:nvSpPr>
        <p:spPr>
          <a:xfrm>
            <a:off x="4838036" y="34080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1" name="Rectangle 940"/>
          <p:cNvSpPr/>
          <p:nvPr/>
        </p:nvSpPr>
        <p:spPr>
          <a:xfrm>
            <a:off x="2317186" y="154165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0" name="Rectangle 939"/>
          <p:cNvSpPr/>
          <p:nvPr/>
        </p:nvSpPr>
        <p:spPr>
          <a:xfrm>
            <a:off x="1897034" y="1578245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3" name="Oval 942"/>
          <p:cNvSpPr/>
          <p:nvPr/>
        </p:nvSpPr>
        <p:spPr>
          <a:xfrm>
            <a:off x="2321945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2" name="Oval 941"/>
          <p:cNvSpPr/>
          <p:nvPr/>
        </p:nvSpPr>
        <p:spPr>
          <a:xfrm>
            <a:off x="1902044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1" name="Oval 390"/>
          <p:cNvSpPr/>
          <p:nvPr/>
        </p:nvSpPr>
        <p:spPr>
          <a:xfrm>
            <a:off x="4426961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2" name="Oval 391"/>
          <p:cNvSpPr/>
          <p:nvPr/>
        </p:nvSpPr>
        <p:spPr>
          <a:xfrm>
            <a:off x="4846862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0" name="Oval 399"/>
          <p:cNvSpPr/>
          <p:nvPr/>
        </p:nvSpPr>
        <p:spPr>
          <a:xfrm>
            <a:off x="6526466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4" name="Oval 953"/>
          <p:cNvSpPr/>
          <p:nvPr/>
        </p:nvSpPr>
        <p:spPr>
          <a:xfrm>
            <a:off x="4421450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5" name="Oval 954"/>
          <p:cNvSpPr/>
          <p:nvPr/>
        </p:nvSpPr>
        <p:spPr>
          <a:xfrm>
            <a:off x="4841351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9" name="Oval 978"/>
          <p:cNvSpPr/>
          <p:nvPr/>
        </p:nvSpPr>
        <p:spPr>
          <a:xfrm>
            <a:off x="9880166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5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700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1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70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7000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7000" fill="hold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7000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7000" fill="hold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7000" fill="hold"/>
                                        <p:tgtEl>
                                          <p:spTgt spid="15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7000" fill="hold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7000" fill="hold"/>
                                        <p:tgtEl>
                                          <p:spTgt spid="1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70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7" presetClass="emph" presetSubtype="0" repeatCount="300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7" presetClass="emph" presetSubtype="0" repeatCount="300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85 0.00116 -0.02318 0.00555 -0.03463 0.01157 C -0.03672 0.01551 -0.03919 0.01643 -0.04127 0.02083 C -0.04336 0.02523 -0.04388 0.03125 -0.04492 0.03657 C -0.04466 0.04051 -0.04492 0.04467 -0.04414 0.04838 C -0.04388 0.04977 -0.04258 0.04977 -0.04193 0.05092 C -0.0362 0.06111 -0.04557 0.04815 -0.03828 0.05879 C -0.03489 0.06366 -0.03034 0.06666 -0.02656 0.0706 C -0.02344 0.07384 -0.02213 0.0787 -0.01914 0.08217 C -0.01849 0.08634 -0.01654 0.09236 -0.01471 0.09537 C -0.01328 0.10416 -0.01198 0.1125 -0.01107 0.12153 C -0.01185 0.13981 -0.01042 0.13866 -0.01849 0.14375 C -0.02565 0.15741 -0.0431 0.15116 -0.05 0.15162 C -0.05963 0.15278 -0.06914 0.1544 -0.07877 0.15555 C -0.08242 0.15694 -0.08945 0.15972 -0.09271 0.16342 C -0.09505 0.1662 -0.097 0.16967 -0.09935 0.17245 C -0.10221 0.18032 -0.1069 0.18055 -0.11185 0.18171 C -0.12109 0.18379 -0.13034 0.18426 -0.13971 0.18565 C -0.14062 0.18588 -0.13776 0.18565 -0.13685 0.18565 " pathEditMode="relative" ptsTypes="ffffffffffffffffffA">
                                      <p:cBhvr>
                                        <p:cTn id="14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33 -0.00717 -0.03476 -0.00208 -0.04635 -0.00139 C -0.05117 0.00093 -0.05625 0.00232 -0.06106 0.0051 C -0.06185 0.00556 -0.06263 0.00579 -0.06328 0.00648 C -0.06406 0.00718 -0.06458 0.00857 -0.06536 0.00903 C -0.06862 0.01111 -0.07057 0.01088 -0.07356 0.01435 C -0.07643 0.02222 -0.07695 0.02778 -0.07864 0.03658 C -0.0776 0.04722 -0.07487 0.05162 -0.06979 0.05741 C -0.06836 0.06158 -0.06354 0.07037 -0.06106 0.07176 C -0.05898 0.07709 -0.05729 0.08033 -0.05364 0.08218 C -0.05078 0.08588 -0.04961 0.09121 -0.047 0.09537 C -0.04622 0.09977 -0.04518 0.10301 -0.04414 0.10718 C -0.04349 0.10972 -0.04258 0.11505 -0.04258 0.11505 C -0.04284 0.12338 -0.04271 0.13148 -0.04336 0.13959 C -0.04362 0.1426 -0.04843 0.15 -0.04856 0.15 C -0.0513 0.15347 -0.05351 0.15857 -0.05664 0.16065 C -0.05937 0.16227 -0.06159 0.16435 -0.06393 0.16736 C -0.06784 0.1669 -0.07187 0.16667 -0.07578 0.16597 C -0.07864 0.16528 -0.08138 0.16158 -0.0845 0.16065 C -0.09336 0.16111 -0.10221 0.16088 -0.11106 0.16204 C -0.11914 0.16297 -0.11523 0.16389 -0.11979 0.16597 C -0.122 0.1669 -0.12643 0.16852 -0.12643 0.16852 C -0.13047 0.17315 -0.13203 0.17986 -0.13528 0.18565 " pathEditMode="relative" ptsTypes="ffffffffffffffffffffffA">
                                      <p:cBhvr>
                                        <p:cTn id="160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C 0.01407 0.00463 0.02383 0.00532 0.03959 0.00625 C 0.04349 0.01064 0.0444 0.01134 0.04831 0.01389 C 0.05612 0.02754 0.0586 0.02592 0.07149 0.02685 C 0.08594 0.03356 0.10026 0.02893 0.11342 0.02291 C 0.12123 0.01041 0.13842 0.00208 0.14896 3.7037E-6 C 0.15951 -0.00625 0.17409 -0.00186 0.1836 -0.00139 C 0.18933 0.00231 0.18256 -0.00324 0.18659 0.00393 C 0.18802 0.00625 0.19245 0.01134 0.19454 0.0125 C 0.19714 0.0199 0.20261 0.02291 0.20599 0.02916 C 0.20769 0.03796 0.20821 0.04768 0.2112 0.05486 C 0.21185 0.05926 0.21315 0.0618 0.21394 0.0662 C 0.21472 0.07847 0.2155 0.09166 0.21758 0.10324 C 0.21797 0.10625 0.21823 0.10879 0.21914 0.11111 C 0.21993 0.11342 0.22136 0.11574 0.22188 0.11851 C 0.22357 0.12731 0.22539 0.14027 0.2306 0.14282 C 0.2323 0.14722 0.23516 0.15023 0.23789 0.15208 C 0.24675 0.15162 0.25573 0.15139 0.26459 0.15069 C 0.27058 0.15023 0.27605 0.14514 0.28204 0.14421 C 0.28724 0.14351 0.29258 0.14328 0.29792 0.14282 C 0.29922 0.14213 0.30079 0.14074 0.30222 0.14282 C 0.30378 0.1456 0.30417 0.15532 0.30521 0.15833 C 0.30834 0.16666 0.31211 0.17384 0.31381 0.18379 C 0.31289 0.19282 0.31133 0.19351 0.30795 0.19907 C 0.30599 0.21064 0.30664 0.23773 0.29857 0.24282 C 0.29766 0.24768 0.29688 0.24976 0.29427 0.25277 C 0.29323 0.25926 0.29284 0.26597 0.29206 0.27199 C 0.29245 0.28264 0.29245 0.29953 0.29727 0.30787 C 0.29792 0.31504 0.29883 0.32106 0.3 0.32824 C 0.29961 0.33773 0.29974 0.34861 0.29727 0.3574 C 0.2961 0.36134 0.29063 0.36389 0.29063 0.36412 C 0.28711 0.36805 0.27904 0.36805 0.27539 0.36273 C 0.275 0.36226 0.27631 0.36273 0.27683 0.36273 " pathEditMode="relative" rAng="0" ptsTypes="ffffffffffffffffffffffffffffffffA">
                                      <p:cBhvr>
                                        <p:cTn id="199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0.01159 0.01389 0.0224 0.02685 0.03672 0.02893 C 0.05013 0.02847 0.06367 0.02847 0.07708 0.02778 C 0.08372 0.02731 0.08776 0.01713 0.09375 0.01389 C 0.0957 0.01018 0.09701 0.01065 0.09948 0.0088 C 0.1026 0.00602 0.10521 0.00301 0.1082 -0.00023 C 0.1112 -0.00394 0.12383 -0.00532 0.12839 -0.00648 C 0.14622 -0.00486 0.13776 -0.00556 0.14779 -0.00023 C 0.15052 0.0044 0.15469 0.00718 0.15794 0.01111 C 0.15925 0.01273 0.16224 0.01389 0.16224 0.01412 C 0.16406 0.0169 0.16875 0.01875 0.16875 0.01898 C 0.17109 0.02292 0.17318 0.02731 0.17526 0.03171 C 0.17552 0.0331 0.17578 0.03426 0.17604 0.03542 C 0.1763 0.03657 0.17643 0.03796 0.17669 0.03912 C 0.17721 0.04167 0.17826 0.04676 0.17826 0.04699 C 0.17891 0.05555 0.18021 0.07616 0.18242 0.0838 C 0.18372 0.08773 0.18542 0.09143 0.18685 0.09514 C 0.18763 0.09745 0.18737 0.10069 0.18828 0.10278 C 0.18906 0.1044 0.18971 0.10625 0.1905 0.10787 C 0.19154 0.11389 0.19219 0.11921 0.19414 0.12454 C 0.19609 0.13704 0.19883 0.14514 0.20638 0.15 C 0.22227 0.1493 0.23529 0.14884 0.25026 0.14606 C 0.25521 0.14653 0.26003 0.1463 0.26471 0.14722 C 0.26628 0.14745 0.26914 0.15 0.26914 0.15023 C 0.27044 0.15208 0.27214 0.15393 0.27344 0.15625 C 0.27565 0.15995 0.27617 0.16643 0.27708 0.17153 C 0.27669 0.1868 0.27747 0.20278 0.27122 0.21481 C 0.2707 0.21713 0.27057 0.22014 0.26992 0.22245 C 0.26914 0.22454 0.26784 0.22639 0.26693 0.2287 C 0.26537 0.23819 0.26758 0.22639 0.26471 0.23634 C 0.26302 0.24259 0.26159 0.25231 0.26042 0.25903 C 0.25885 0.26805 0.25833 0.27801 0.25755 0.28727 C 0.25781 0.29097 0.25755 0.29491 0.2582 0.29861 C 0.25951 0.30509 0.26211 0.30671 0.26406 0.31134 C 0.26849 0.3213 0.27227 0.33102 0.27422 0.34305 C 0.27448 0.34653 0.27448 0.34977 0.27487 0.35324 C 0.275 0.35463 0.27552 0.35579 0.27565 0.35694 C 0.27604 0.35949 0.27643 0.36481 0.27643 0.36481 " pathEditMode="relative" rAng="0" ptsTypes="fffffffffffffffffffffffffffffffffffffA">
                                      <p:cBhvr>
                                        <p:cTn id="214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9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0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9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3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4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6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5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9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8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9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0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9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9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9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2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3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9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5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6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9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8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7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9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9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9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0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5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7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500"/>
                            </p:stCondLst>
                            <p:childTnLst>
                              <p:par>
                                <p:cTn id="49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3.46519E-6 C 0.00663 0.0037 0.01575 0.01018 0.02616 0.01273 C 0.03345 0.01712 0.03644 0.02961 0.03879 0.04164 C 0.03944 0.04511 0.04048 0.04812 0.04152 0.05136 C 0.04256 0.05483 0.04517 0.06107 0.04517 0.0613 C 0.04634 0.06778 0.04829 0.07333 0.04959 0.08027 C 0.05024 0.08351 0.05141 0.08976 0.05141 0.08999 C 0.05076 0.12607 0.05324 0.13116 0.04686 0.15406 C 0.04582 0.15776 0.04621 0.16077 0.04425 0.16378 C 0.03697 0.17511 0.04126 0.16702 0.03605 0.17164 C 0.03124 0.17581 0.0259 0.1802 0.02069 0.18298 C 0.01288 0.18714 0.00429 0.18714 -0.00365 0.19107 C -0.01211 0.19524 -0.02031 0.20079 -0.02812 0.20704 C -0.02981 0.20842 -0.0319 0.20842 -0.03346 0.21027 C -0.03762 0.21513 -0.04218 0.22045 -0.047 0.223 C -0.05077 0.22739 -0.05429 0.22994 -0.05793 0.23433 C -0.06119 0.25191 -0.05585 0.22624 -0.06145 0.24243 C -0.06249 0.2452 -0.06262 0.24867 -0.06327 0.25191 C -0.06626 0.26741 -0.06626 0.28476 -0.07147 0.29864 C -0.07251 0.30928 -0.07342 0.31992 -0.07772 0.32755 C -0.07915 0.33472 -0.08175 0.34051 -0.0841 0.34675 C -0.08514 0.34953 -0.08527 0.353 -0.08592 0.35624 C -0.08631 0.35832 -0.08787 0.35924 -0.08865 0.3611 C -0.09282 0.37081 -0.09529 0.38099 -0.10219 0.38515 C -0.11729 0.40389 -0.1471 0.39117 -0.15817 0.39163 C -0.16767 0.39441 -0.17626 0.40042 -0.18433 0.40921 C -0.18576 0.41707 -0.18785 0.42263 -0.19162 0.42702 C -0.19331 0.43558 -0.19514 0.44368 -0.19787 0.45108 C -0.20034 0.46889 -0.19696 0.44784 -0.2006 0.46218 C -0.20308 0.47167 -0.20412 0.48277 -0.20607 0.49272 C -0.2062 0.49364 -0.21037 0.50451 -0.21141 0.50729 C -0.21258 0.51053 -0.21505 0.51677 -0.21505 0.51701 C -0.22429 0.56605 -0.27493 0.5406 -0.29094 0.54106 C -0.29146 0.54129 -0.29602 0.54361 -0.29641 0.54407 C -0.30305 0.55217 -0.29524 0.54661 -0.30175 0.55055 C -0.30344 0.55355 -0.30565 0.5554 -0.30722 0.55864 C -0.31034 0.56489 -0.31203 0.57183 -0.31529 0.57784 C -0.31672 0.58571 -0.31867 0.59126 -0.32258 0.59542 C -0.32375 0.60144 -0.32765 0.60791 -0.33065 0.61162 C -0.33416 0.62087 -0.33729 0.6248 -0.34158 0.63243 " pathEditMode="relative" rAng="0" ptsTypes="fffffffffffffffffffffffffffffffffffffffA">
                                      <p:cBhvr>
                                        <p:cTn id="493" dur="4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" y="31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8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9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0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9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500"/>
                            </p:stCondLst>
                            <p:childTnLst>
                              <p:par>
                                <p:cTn id="507" presetID="0" presetClass="path" presetSubtype="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067 C -0.0069 0.00417 -0.00703 0.01249 -0.00364 0.02105 C -0.00338 0.02244 -0.00338 0.02383 -0.00299 0.02499 C -0.0026 0.02614 -0.00169 0.02637 -0.00143 0.02753 C 0.00052 0.03424 0.00065 0.0421 0.003 0.04881 C 0.0056 0.06616 0.00859 0.08282 0.0112 0.10017 C 0.01289 0.12492 0.01328 0.15036 0.00378 0.16887 C 0.00274 0.17419 -1.88232E-6 0.17766 -0.00299 0.17928 C -0.00768 0.1883 -0.01718 0.18992 -0.02369 0.19131 C -0.02812 0.19362 -0.0315 0.19431 -0.03632 0.19524 C -0.04217 0.19825 -0.04803 0.20033 -0.05415 0.20172 C -0.05936 0.20495 -0.05701 0.2038 -0.06079 0.20565 C -0.06378 0.20935 -0.06665 0.2112 -0.06977 0.2149 C -0.07238 0.21791 -0.07446 0.22253 -0.07719 0.22554 C -0.0798 0.23248 -0.08409 0.23711 -0.08761 0.24266 C -0.09021 0.24682 -0.09255 0.25145 -0.09503 0.25584 C -0.09906 0.26278 -0.10219 0.27319 -0.10466 0.28221 C -0.10583 0.28661 -0.10609 0.28985 -0.10765 0.29401 C -0.10843 0.29864 -0.10869 0.30141 -0.11065 0.30465 C -0.11429 0.31853 -0.11494 0.33472 -0.11872 0.34814 C -0.1208 0.35554 -0.12405 0.36179 -0.12692 0.36803 C -0.13278 0.38053 -0.14007 0.39626 -0.14918 0.40088 C -0.16649 0.40019 -0.17873 0.40019 -0.19448 0.39441 C -0.20854 0.39602 -0.20593 0.39602 -0.21596 0.40227 C -0.22025 0.4099 -0.21453 0.40065 -0.21973 0.4062 C -0.22221 0.40898 -0.22572 0.41546 -0.22793 0.41939 C -0.22924 0.4217 -0.23028 0.42378 -0.23158 0.4261 C -0.2321 0.42702 -0.23314 0.42864 -0.23314 0.42887 C -0.23405 0.43419 -0.23613 0.43697 -0.23822 0.44183 C -0.24004 0.44599 -0.24108 0.45062 -0.24277 0.45501 C -0.24525 0.47491 -0.24342 0.50382 -0.25241 0.51978 C -0.25384 0.52718 -0.25566 0.53667 -0.25983 0.54083 C -0.26295 0.54407 -0.27063 0.54685 -0.27467 0.5487 C -0.283 0.54754 -0.29029 0.54523 -0.29836 0.54338 C -0.30604 0.54384 -0.31372 0.54384 -0.3214 0.54476 C -0.32374 0.545 -0.33689 0.55263 -0.33923 0.5554 C -0.34197 0.55864 -0.34392 0.56281 -0.34665 0.56581 C -0.34861 0.57553 -0.35238 0.58386 -0.35485 0.59357 C -0.35629 0.59889 -0.35668 0.60514 -0.35785 0.61069 C -0.35681 0.61809 -0.3529 0.62272 -0.34887 0.62526 C -0.34795 0.63105 -0.34665 0.63637 -0.34665 0.64238 " pathEditMode="relative" rAng="0" ptsTypes="ffffffffffffffffffffffffffffffffffffffffA">
                                      <p:cBhvr>
                                        <p:cTn id="508" dur="4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3" y="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9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9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9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4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9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5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500"/>
                            </p:stCondLst>
                            <p:childTnLst>
                              <p:par>
                                <p:cTn id="54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48 -0.00046 0.00495 0 0.0073 -0.00139 C 0.01042 -0.00301 0.01277 -0.00879 0.01537 -0.0118 C 0.01641 -0.01736 0.0181 -0.02176 0.01902 -0.02754 C 0.01889 -0.0324 0.02188 -0.08148 0.01316 -0.09143 C 0.00951 -0.09097 0.00586 -0.09097 0.00222 -0.09027 C 0.00144 -0.09004 0 -0.08889 0 -0.08889 " pathEditMode="relative" ptsTypes="ffffffA">
                                      <p:cBhvr>
                                        <p:cTn id="547" dur="2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6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8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9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500"/>
                            </p:stCondLst>
                            <p:childTnLst>
                              <p:par>
                                <p:cTn id="56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74 -0.00186 -0.00339 -0.0051 -0.00586 -0.00787 C -0.00768 -0.01875 -0.00508 -0.00556 -0.00807 -0.01436 C -0.00964 -0.01898 -0.01003 -0.02639 -0.01094 -0.03148 C -0.0138 -0.04653 -0.0168 -0.06181 -0.01836 -0.07732 C -0.01602 -0.0882 -0.00274 -0.09028 0.00299 -0.09028 " pathEditMode="relative" ptsTypes="fffffA">
                                      <p:cBhvr>
                                        <p:cTn id="562" dur="2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7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9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9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9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500"/>
                            </p:stCondLst>
                            <p:childTnLst>
                              <p:par>
                                <p:cTn id="57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17 -0.00996 0.00964 -0.01875 0.0125 -0.03009 C 0.01602 -0.04398 0.01784 -0.0588 0.0207 -0.07315 C 0.02201 -0.09491 0.02539 -0.11574 0.02722 -0.13727 C 0.02695 -0.14468 0.02722 -0.15209 0.02656 -0.15949 C 0.02617 -0.1632 0.01615 -0.17292 0.01406 -0.17384 C 0.01263 -0.17546 0.01094 -0.17593 0.00964 -0.17778 C 0.00899 -0.17871 0.00886 -0.18079 0.0082 -0.18171 C 0.0069 -0.18357 0.00326 -0.18287 0.00222 -0.18287 " pathEditMode="relative" ptsTypes="ffffffffA">
                                      <p:cBhvr>
                                        <p:cTn id="577" dur="2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2500"/>
                            </p:stCondLst>
                            <p:childTnLst>
                              <p:par>
                                <p:cTn id="579" presetID="27" presetClass="emph" presetSubtype="0" repeatCount="300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0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1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2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3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0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9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9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00"/>
                            </p:stCondLst>
                            <p:childTnLst>
                              <p:par>
                                <p:cTn id="59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29 0.00138 -0.0082 0.00393 -0.0125 0.00509 C -0.02187 0.00254 -0.02317 0.00532 -0.02578 -0.00787 C -0.02526 -0.02084 -0.02656 -0.02755 -0.02278 -0.03658 C -0.02122 -0.0463 -0.01653 -0.05718 -0.01406 -0.06667 C -0.01263 -0.07223 -0.01276 -0.07709 -0.01028 -0.08102 C -0.00885 -0.08959 -0.00729 -0.09977 -0.00442 -0.10718 C -0.00416 -0.10903 -0.00416 -0.11088 -0.00377 -0.1125 C -0.00338 -0.11389 -0.00247 -0.11482 -0.00221 -0.11644 C 0.00157 -0.13658 0.00287 -0.15973 0.00287 -0.18056 " pathEditMode="relative" ptsTypes="fffffffffA">
                                      <p:cBhvr>
                                        <p:cTn id="598" dur="2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0" presetID="27" presetClass="emph" presetSubtype="0" repeatCount="300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1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2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3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4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1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3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9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4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9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6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9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7"/>
                  </p:tgtEl>
                </p:cond>
              </p:nextCondLst>
            </p:seq>
            <p:seq concurrent="1" nextAc="seek">
              <p:cTn id="635" restart="whenNotActive" fill="hold" evtFilter="cancelBubble" nodeType="interactiveSeq">
                <p:stCondLst>
                  <p:cond evt="onClick" delay="0">
                    <p:tgtEl>
                      <p:spTgt spid="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6" fill="hold">
                      <p:stCondLst>
                        <p:cond delay="0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8"/>
                  </p:tgtEl>
                </p:cond>
              </p:nextCondLst>
            </p:seq>
            <p:seq concurrent="1" nextAc="seek">
              <p:cTn id="641" restart="whenNotActive" fill="hold" evtFilter="cancelBubble" nodeType="interactiveSeq">
                <p:stCondLst>
                  <p:cond evt="onClick" delay="0">
                    <p:tgtEl>
                      <p:spTgt spid="9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2" fill="hold">
                      <p:stCondLst>
                        <p:cond delay="0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0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9"/>
                  </p:tgtEl>
                </p:cond>
              </p:nextCondLst>
            </p:seq>
            <p:seq concurrent="1" nextAc="seek">
              <p:cTn id="653" restart="whenNotActive" fill="hold" evtFilter="cancelBubble" nodeType="interactiveSeq">
                <p:stCondLst>
                  <p:cond evt="onClick" delay="0">
                    <p:tgtEl>
                      <p:spTgt spid="9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4" fill="hold">
                      <p:stCondLst>
                        <p:cond delay="0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1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9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4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9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3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9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1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5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6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9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3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8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9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0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7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9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9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9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2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500"/>
                            </p:stCondLst>
                            <p:childTnLst>
                              <p:par>
                                <p:cTn id="71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C -0.00052 -0.00255 -0.00208 -0.00509 -0.00208 -0.00787 C -0.00208 -0.01528 0.00495 -0.03634 0.00899 -0.04306 C 0.01029 -0.04769 0.0138 -0.0537 0.01641 -0.05764 C 0.01927 -0.06736 0.01511 -0.05486 0.02031 -0.06528 C 0.02383 -0.07245 0.02578 -0.08241 0.02761 -0.09028 C 0.02721 -0.0919 0.02826 -0.09468 0.02643 -0.09537 C 0.02123 -0.09722 0.01029 -0.09282 0.00651 -0.08889 " pathEditMode="relative" rAng="0" ptsTypes="fffffffA">
                                      <p:cBhvr>
                                        <p:cTn id="715" dur="20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9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1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500"/>
                            </p:stCondLst>
                            <p:childTnLst>
                              <p:par>
                                <p:cTn id="72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03 0.00116 -0.01029 0.00278 -0.01693 0.00139 C -0.01745 0.00046 -0.01771 -0.00069 -0.01836 -0.00139 C -0.01901 -0.00208 -0.02005 -0.00139 -0.02058 -0.00254 C -0.0211 -0.0037 -0.0224 -0.01157 -0.02279 -0.01435 C -0.02253 -0.02014 -0.02253 -0.02569 -0.02214 -0.03148 C -0.02149 -0.04259 -0.0168 -0.04954 -0.01328 -0.05764 C -0.0112 -0.06227 -0.0099 -0.06759 -0.00664 -0.06921 C -0.0056 -0.07477 -0.00352 -0.07916 -0.00078 -0.08241 C 0.00091 -0.08727 0.00026 -0.08495 0.00143 -0.08889 " pathEditMode="relative" ptsTypes="fffffffffA">
                                      <p:cBhvr>
                                        <p:cTn id="724" dur="20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1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9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9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3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9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6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4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9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6"/>
                  </p:tgtEl>
                </p:cond>
              </p:nextCondLst>
            </p:seq>
            <p:seq concurrent="1" nextAc="seek">
              <p:cTn id="743" restart="whenNotActive" fill="hold" evtFilter="cancelBubble" nodeType="interactiveSeq">
                <p:stCondLst>
                  <p:cond evt="onClick" delay="0">
                    <p:tgtEl>
                      <p:spTgt spid="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4" fill="hold">
                      <p:stCondLst>
                        <p:cond delay="0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5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3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7"/>
                  </p:tgtEl>
                </p:cond>
              </p:nextCondLst>
            </p:seq>
            <p:seq concurrent="1" nextAc="seek">
              <p:cTn id="755" restart="whenNotActive" fill="hold" evtFilter="cancelBubble" nodeType="interactiveSeq">
                <p:stCondLst>
                  <p:cond evt="onClick" delay="0">
                    <p:tgtEl>
                      <p:spTgt spid="9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6" fill="hold">
                      <p:stCondLst>
                        <p:cond delay="0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0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8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9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5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0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9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9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1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9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9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9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4"/>
                  </p:tgtEl>
                </p:cond>
              </p:nextCondLst>
            </p:seq>
            <p:seq concurrent="1" nextAc="seek">
              <p:cTn id="791" restart="whenNotActive" fill="hold" evtFilter="cancelBubble" nodeType="interactiveSeq">
                <p:stCondLst>
                  <p:cond evt="onClick" delay="0">
                    <p:tgtEl>
                      <p:spTgt spid="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2" fill="hold">
                      <p:stCondLst>
                        <p:cond delay="0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6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3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9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1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5"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9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6"/>
                  </p:tgtEl>
                </p:cond>
              </p:nextCondLst>
            </p:seq>
            <p:seq concurrent="1" nextAc="seek">
              <p:cTn id="809" restart="whenNotActive" fill="hold" evtFilter="cancelBubble" nodeType="interactiveSeq">
                <p:stCondLst>
                  <p:cond evt="onClick" delay="0">
                    <p:tgtEl>
                      <p:spTgt spid="9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0" fill="hold">
                      <p:stCondLst>
                        <p:cond delay="0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3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8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9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7"/>
                  </p:tgtEl>
                </p:cond>
              </p:nextCondLst>
            </p:seq>
            <p:seq concurrent="1" nextAc="seek">
              <p:cTn id="821" restart="whenNotActive" fill="hold" evtFilter="cancelBubble" nodeType="interactiveSeq">
                <p:stCondLst>
                  <p:cond evt="onClick" delay="0">
                    <p:tgtEl>
                      <p:spTgt spid="9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2" fill="hold">
                      <p:stCondLst>
                        <p:cond delay="0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9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2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0"/>
                  </p:tgtEl>
                </p:cond>
              </p:nextCondLst>
            </p:seq>
            <p:seq concurrent="1" nextAc="seek">
              <p:cTn id="833" restart="whenNotActive" fill="hold" evtFilter="cancelBubble" nodeType="interactiveSeq">
                <p:stCondLst>
                  <p:cond evt="onClick" delay="0">
                    <p:tgtEl>
                      <p:spTgt spid="9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4" fill="hold">
                      <p:stCondLst>
                        <p:cond delay="0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7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2"/>
                  </p:tgtEl>
                </p:cond>
              </p:nextCondLst>
            </p:seq>
            <p:seq concurrent="1" nextAc="seek">
              <p:cTn id="839" restart="whenNotActive" fill="hold" evtFilter="cancelBubble" nodeType="interactiveSeq">
                <p:stCondLst>
                  <p:cond evt="onClick" delay="0">
                    <p:tgtEl>
                      <p:spTgt spid="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0" fill="hold">
                      <p:stCondLst>
                        <p:cond delay="0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4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1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9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"/>
                  </p:tgtEl>
                </p:cond>
              </p:nextCondLst>
            </p:seq>
            <p:seq concurrent="1" nextAc="seek">
              <p:cTn id="851" restart="whenNotActive" fill="hold" evtFilter="cancelBubble" nodeType="interactiveSeq">
                <p:stCondLst>
                  <p:cond evt="onClick" delay="0">
                    <p:tgtEl>
                      <p:spTgt spid="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2" fill="hold">
                      <p:stCondLst>
                        <p:cond delay="0"/>
                      </p:stCondLst>
                      <p:childTnLst>
                        <p:par>
                          <p:cTn id="853" fill="hold">
                            <p:stCondLst>
                              <p:cond delay="0"/>
                            </p:stCondLst>
                            <p:childTnLst>
                              <p:par>
                                <p:cTn id="8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6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500"/>
                            </p:stCondLst>
                            <p:childTnLst>
                              <p:par>
                                <p:cTn id="85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08 0.01944 -0.00026 -0.00185 0.00664 0.01944 C 0.00886 0.02616 0.01315 0.03009 0.0155 0.03657 C 0.01745 0.0419 0.01992 0.04676 0.02214 0.05208 C 0.02305 0.05764 0.02526 0.06204 0.028 0.06528 C 0.03047 0.07755 0.02683 0.06042 0.03021 0.07315 C 0.03308 0.08403 0.03373 0.09815 0.03464 0.10972 C 0.03438 0.11574 0.03451 0.12199 0.03386 0.12801 C 0.0336 0.13079 0.0306 0.13565 0.02943 0.13727 C 0.02787 0.13935 0.02344 0.14583 0.02136 0.14768 C 0.01758 0.15116 0.01224 0.15162 0.00808 0.15417 C 0.00274 0.16875 0.01211 0.18912 0.01992 0.19329 C 0.02071 0.19421 0.02136 0.19537 0.02214 0.19606 C 0.02279 0.19676 0.0237 0.19653 0.02435 0.19722 C 0.025 0.19792 0.02526 0.19931 0.02578 0.2 C 0.02904 0.2044 0.03099 0.20579 0.03464 0.20764 C 0.03698 0.21389 0.0392 0.2206 0.04271 0.22477 C 0.04453 0.23542 0.04453 0.23449 0.04271 0.25347 C 0.04258 0.25509 0.03906 0.25926 0.03828 0.25995 C 0.03685 0.26111 0.03386 0.26273 0.03386 0.26273 C 0.03034 0.27199 0.03216 0.26829 0.02878 0.27431 C 0.02722 0.28194 0.02917 0.27477 0.02578 0.28102 C 0.02188 0.28819 0.028 0.28264 0.02058 0.29143 C 0.01563 0.29722 0.01745 0.29444 0.01472 0.29931 C 0.01354 0.30648 0.01459 0.30185 0.01107 0.31111 C 0.01055 0.3125 0.00964 0.31505 0.00964 0.31505 C 0.01016 0.32361 0.01055 0.33102 0.01406 0.33727 C 0.01563 0.3463 0.01745 0.35995 0.01107 0.36319 C 0.00925 0.36667 0.00821 0.36782 0.00586 0.36991 C 0.00508 0.3706 0.00378 0.37245 0.00378 0.37245 " pathEditMode="relative" ptsTypes="fffffffffffffffffffffffffffffA">
                                      <p:cBhvr>
                                        <p:cTn id="859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4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4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6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9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1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500"/>
                            </p:stCondLst>
                            <p:childTnLst>
                              <p:par>
                                <p:cTn id="87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73 0.00069 -0.01107 -0.00208 -0.01472 0.00648 C -0.01758 0.01319 -0.01771 0.01574 -0.01902 0.02338 C -0.01941 0.02616 -0.02058 0.03125 -0.02058 0.03125 C -0.02032 0.03657 -0.02058 0.0419 -0.0198 0.04699 C -0.01954 0.04884 -0.01823 0.04954 -0.01758 0.05093 C -0.01446 0.0581 -0.01394 0.06412 -0.00951 0.06921 C -0.00717 0.07569 -0.00378 0.07847 -0.00066 0.08356 C 0.00026 0.09097 0.00065 0.09838 0.00156 0.10579 C 0.0013 0.11018 0.00169 0.11481 0.00078 0.11875 C 0.00013 0.12176 -0.00638 0.13241 -0.00808 0.13449 C -0.01094 0.14236 -0.01615 0.15069 -0.02123 0.15278 C -0.02344 0.15556 -0.02474 0.15787 -0.02722 0.15949 C -0.03295 0.16968 -0.02956 0.1838 -0.02344 0.19074 C -0.02032 0.19931 -0.02396 0.19097 -0.0198 0.19606 C -0.01654 0.2 -0.01368 0.20671 -0.01029 0.21042 C -0.00756 0.21343 -0.00183 0.21389 0.00078 0.21435 C 0.00651 0.21736 0.00768 0.22569 0.00885 0.23518 C 0.00859 0.24167 0.00898 0.24838 0.0082 0.25486 C 0.00794 0.25718 0.00325 0.26042 0.00221 0.26134 C -0.00235 0.26551 -0.00599 0.27338 -0.01029 0.27824 C -0.01159 0.28611 -0.01576 0.28681 -0.01836 0.29282 C -0.0224 0.30208 -0.0237 0.31273 -0.025 0.32407 C -0.02474 0.32708 -0.025 0.33056 -0.02422 0.33333 C -0.02383 0.33449 -0.02279 0.33403 -0.02201 0.33449 C -0.01888 0.33634 -0.01628 0.33935 -0.01316 0.34097 C -0.01237 0.3419 -0.01172 0.34306 -0.01094 0.34375 C -0.01029 0.34444 -0.00925 0.34398 -0.00873 0.34491 C -0.00821 0.34583 -0.00847 0.34768 -0.00808 0.34884 C -0.00769 0.35 -0.00704 0.35069 -0.00652 0.35162 C -0.0056 0.35718 -0.00313 0.36065 -0.00066 0.36458 C 0 0.36875 0.00039 0.37106 0.00299 0.37106 " pathEditMode="relative" ptsTypes="fffffffffffffffffffffffffffffffA">
                                      <p:cBhvr>
                                        <p:cTn id="874" dur="2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5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9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7"/>
                  </p:tgtEl>
                </p:cond>
              </p:nextCondLst>
            </p:seq>
            <p:seq concurrent="1" nextAc="seek">
              <p:cTn id="881" restart="whenNotActive" fill="hold" evtFilter="cancelBubble" nodeType="interactiveSeq">
                <p:stCondLst>
                  <p:cond evt="onClick" delay="0">
                    <p:tgtEl>
                      <p:spTgt spid="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2" fill="hold">
                      <p:stCondLst>
                        <p:cond delay="0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6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8"/>
                  </p:tgtEl>
                </p:cond>
              </p:nextCondLst>
            </p:seq>
            <p:seq concurrent="1" nextAc="seek">
              <p:cTn id="887" restart="whenNotActive" fill="hold" evtFilter="cancelBubble" nodeType="interactiveSeq">
                <p:stCondLst>
                  <p:cond evt="onClick" delay="0">
                    <p:tgtEl>
                      <p:spTgt spid="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8" fill="hold">
                      <p:stCondLst>
                        <p:cond delay="0"/>
                      </p:stCondLst>
                      <p:childTnLst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1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0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8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9"/>
                  </p:tgtEl>
                </p:cond>
              </p:nextCondLst>
            </p:seq>
            <p:seq concurrent="1" nextAc="seek">
              <p:cTn id="899" restart="whenNotActive" fill="hold" evtFilter="cancelBubble" nodeType="interactiveSeq">
                <p:stCondLst>
                  <p:cond evt="onClick" delay="0">
                    <p:tgtEl>
                      <p:spTgt spid="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0" fill="hold">
                      <p:stCondLst>
                        <p:cond delay="0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3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1"/>
                  </p:tgtEl>
                </p:cond>
              </p:nextCondLst>
            </p:seq>
            <p:seq concurrent="1" nextAc="seek">
              <p:cTn id="905" restart="whenNotActive" fill="hold" evtFilter="cancelBubble" nodeType="interactiveSeq">
                <p:stCondLst>
                  <p:cond evt="onClick" delay="0">
                    <p:tgtEl>
                      <p:spTgt spid="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6" fill="hold">
                      <p:stCondLst>
                        <p:cond delay="0"/>
                      </p:stCondLst>
                      <p:childTnLst>
                        <p:par>
                          <p:cTn id="907" fill="hold">
                            <p:stCondLst>
                              <p:cond delay="0"/>
                            </p:stCondLst>
                            <p:childTnLst>
                              <p:par>
                                <p:cTn id="9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0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2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9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5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4"/>
                  </p:tgtEl>
                </p:cond>
              </p:nextCondLst>
            </p:seq>
            <p:seq concurrent="1" nextAc="seek">
              <p:cTn id="917" restart="whenNotActive" fill="hold" evtFilter="cancelBubble" nodeType="interactiveSeq">
                <p:stCondLst>
                  <p:cond evt="onClick" delay="0">
                    <p:tgtEl>
                      <p:spTgt spid="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8" fill="hold">
                      <p:stCondLst>
                        <p:cond delay="0"/>
                      </p:stCondLst>
                      <p:childTnLst>
                        <p:par>
                          <p:cTn id="919" fill="hold">
                            <p:stCondLst>
                              <p:cond delay="0"/>
                            </p:stCondLst>
                            <p:childTnLst>
                              <p:par>
                                <p:cTn id="9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2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3"/>
                  </p:tgtEl>
                </p:cond>
              </p:nextCondLst>
            </p:seq>
            <p:seq concurrent="1" nextAc="seek">
              <p:cTn id="923" restart="whenNotActive" fill="hold" evtFilter="cancelBubble" nodeType="interactiveSeq">
                <p:stCondLst>
                  <p:cond evt="onClick" delay="0">
                    <p:tgtEl>
                      <p:spTgt spid="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4" fill="hold">
                      <p:stCondLst>
                        <p:cond delay="0"/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7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5"/>
                  </p:tgtEl>
                </p:cond>
              </p:nextCondLst>
            </p:seq>
            <p:seq concurrent="1" nextAc="seek">
              <p:cTn id="929" restart="whenNotActive" fill="hold" evtFilter="cancelBubble" nodeType="interactiveSeq">
                <p:stCondLst>
                  <p:cond evt="onClick" delay="0">
                    <p:tgtEl>
                      <p:spTgt spid="9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0" fill="hold">
                      <p:stCondLst>
                        <p:cond delay="0"/>
                      </p:stCondLst>
                      <p:childTnLst>
                        <p:par>
                          <p:cTn id="931" fill="hold">
                            <p:stCondLst>
                              <p:cond delay="0"/>
                            </p:stCondLst>
                            <p:childTnLst>
                              <p:par>
                                <p:cTn id="9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4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6"/>
                  </p:tgtEl>
                </p:cond>
              </p:nextCondLst>
            </p:seq>
            <p:seq concurrent="1" nextAc="seek">
              <p:cTn id="935" restart="whenNotActive" fill="hold" evtFilter="cancelBubble" nodeType="interactiveSeq">
                <p:stCondLst>
                  <p:cond evt="onClick" delay="0">
                    <p:tgtEl>
                      <p:spTgt spid="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6" fill="hold">
                      <p:stCondLst>
                        <p:cond delay="0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9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8"/>
                  </p:tgtEl>
                </p:cond>
              </p:nextCondLst>
            </p:seq>
            <p:seq concurrent="1" nextAc="seek">
              <p:cTn id="941" restart="whenNotActive" fill="hold" evtFilter="cancelBubble" nodeType="interactiveSeq">
                <p:stCondLst>
                  <p:cond evt="onClick" delay="0">
                    <p:tgtEl>
                      <p:spTgt spid="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2" fill="hold">
                      <p:stCondLst>
                        <p:cond delay="0"/>
                      </p:stCondLst>
                      <p:childTnLst>
                        <p:par>
                          <p:cTn id="943" fill="hold">
                            <p:stCondLst>
                              <p:cond delay="0"/>
                            </p:stCondLst>
                            <p:childTnLst>
                              <p:par>
                                <p:cTn id="9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6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7"/>
                  </p:tgtEl>
                </p:cond>
              </p:nextCondLst>
            </p:seq>
            <p:seq concurrent="1" nextAc="seek">
              <p:cTn id="947" restart="whenNotActive" fill="hold" evtFilter="cancelBubble" nodeType="interactiveSeq">
                <p:stCondLst>
                  <p:cond evt="onClick" delay="0">
                    <p:tgtEl>
                      <p:spTgt spid="9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8" fill="hold">
                      <p:stCondLst>
                        <p:cond delay="0"/>
                      </p:stCondLst>
                      <p:childTnLst>
                        <p:par>
                          <p:cTn id="949" fill="hold">
                            <p:stCondLst>
                              <p:cond delay="0"/>
                            </p:stCondLst>
                            <p:childTnLst>
                              <p:par>
                                <p:cTn id="9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1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9"/>
                  </p:tgtEl>
                </p:cond>
              </p:nextCondLst>
            </p:seq>
            <p:seq concurrent="1" nextAc="seek">
              <p:cTn id="953" restart="whenNotActive" fill="hold" evtFilter="cancelBubble" nodeType="interactiveSeq">
                <p:stCondLst>
                  <p:cond evt="onClick" delay="0">
                    <p:tgtEl>
                      <p:spTgt spid="10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4" fill="hold">
                      <p:stCondLst>
                        <p:cond delay="0"/>
                      </p:stCondLst>
                      <p:childTnLst>
                        <p:par>
                          <p:cTn id="955" fill="hold">
                            <p:stCondLst>
                              <p:cond delay="0"/>
                            </p:stCondLst>
                            <p:childTnLst>
                              <p:par>
                                <p:cTn id="9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8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0"/>
                  </p:tgtEl>
                </p:cond>
              </p:nextCondLst>
            </p:seq>
            <p:seq concurrent="1" nextAc="seek">
              <p:cTn id="959" restart="whenNotActive" fill="hold" evtFilter="cancelBubble" nodeType="interactiveSeq">
                <p:stCondLst>
                  <p:cond evt="onClick" delay="0">
                    <p:tgtEl>
                      <p:spTgt spid="1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0" fill="hold">
                      <p:stCondLst>
                        <p:cond delay="0"/>
                      </p:stCondLst>
                      <p:childTnLst>
                        <p:par>
                          <p:cTn id="961" fill="hold">
                            <p:stCondLst>
                              <p:cond delay="0"/>
                            </p:stCondLst>
                            <p:childTnLst>
                              <p:par>
                                <p:cTn id="9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3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2"/>
                  </p:tgtEl>
                </p:cond>
              </p:nextCondLst>
            </p:seq>
            <p:seq concurrent="1" nextAc="seek">
              <p:cTn id="965" restart="whenNotActive" fill="hold" evtFilter="cancelBubble" nodeType="interactiveSeq">
                <p:stCondLst>
                  <p:cond evt="onClick" delay="0">
                    <p:tgtEl>
                      <p:spTgt spid="10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6" fill="hold">
                      <p:stCondLst>
                        <p:cond delay="0"/>
                      </p:stCondLst>
                      <p:childTnLst>
                        <p:par>
                          <p:cTn id="967" fill="hold">
                            <p:stCondLst>
                              <p:cond delay="0"/>
                            </p:stCondLst>
                            <p:childTnLst>
                              <p:par>
                                <p:cTn id="9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0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1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1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5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"/>
                  </p:tgtEl>
                </p:cond>
              </p:nextCondLst>
            </p:seq>
            <p:seq concurrent="1" nextAc="seek">
              <p:cTn id="977" restart="whenNotActive" fill="hold" evtFilter="cancelBubble" nodeType="interactiveSeq">
                <p:stCondLst>
                  <p:cond evt="onClick" delay="0">
                    <p:tgtEl>
                      <p:spTgt spid="1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8" fill="hold">
                      <p:stCondLst>
                        <p:cond delay="0"/>
                      </p:stCondLst>
                      <p:childTnLst>
                        <p:par>
                          <p:cTn id="979" fill="hold">
                            <p:stCondLst>
                              <p:cond delay="0"/>
                            </p:stCondLst>
                            <p:childTnLst>
                              <p:par>
                                <p:cTn id="9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2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4"/>
                  </p:tgtEl>
                </p:cond>
              </p:nextCondLst>
            </p:seq>
            <p:seq concurrent="1" nextAc="seek">
              <p:cTn id="983" restart="whenNotActive" fill="hold" evtFilter="cancelBubble" nodeType="interactiveSeq">
                <p:stCondLst>
                  <p:cond evt="onClick" delay="0">
                    <p:tgtEl>
                      <p:spTgt spid="1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4" fill="hold">
                      <p:stCondLst>
                        <p:cond delay="0"/>
                      </p:stCondLst>
                      <p:childTnLst>
                        <p:par>
                          <p:cTn id="985" fill="hold">
                            <p:stCondLst>
                              <p:cond delay="0"/>
                            </p:stCondLst>
                            <p:childTnLst>
                              <p:par>
                                <p:cTn id="9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7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6"/>
                  </p:tgtEl>
                </p:cond>
              </p:nextCondLst>
            </p:seq>
            <p:seq concurrent="1" nextAc="seek">
              <p:cTn id="989" restart="whenNotActive" fill="hold" evtFilter="cancelBubble" nodeType="interactiveSeq">
                <p:stCondLst>
                  <p:cond evt="onClick" delay="0">
                    <p:tgtEl>
                      <p:spTgt spid="10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0" fill="hold">
                      <p:stCondLst>
                        <p:cond delay="0"/>
                      </p:stCondLst>
                      <p:childTnLst>
                        <p:par>
                          <p:cTn id="991" fill="hold">
                            <p:stCondLst>
                              <p:cond delay="0"/>
                            </p:stCondLst>
                            <p:childTnLst>
                              <p:par>
                                <p:cTn id="9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4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5"/>
                  </p:tgtEl>
                </p:cond>
              </p:nextCondLst>
            </p:seq>
            <p:seq concurrent="1" nextAc="seek">
              <p:cTn id="995" restart="whenNotActive" fill="hold" evtFilter="cancelBubble" nodeType="interactiveSeq">
                <p:stCondLst>
                  <p:cond evt="onClick" delay="0">
                    <p:tgtEl>
                      <p:spTgt spid="1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6" fill="hold">
                      <p:stCondLst>
                        <p:cond delay="0"/>
                      </p:stCondLst>
                      <p:childTnLst>
                        <p:par>
                          <p:cTn id="997" fill="hold">
                            <p:stCondLst>
                              <p:cond delay="0"/>
                            </p:stCondLst>
                            <p:childTnLst>
                              <p:par>
                                <p:cTn id="9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9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7"/>
                  </p:tgtEl>
                </p:cond>
              </p:nextCondLst>
            </p:seq>
            <p:seq concurrent="1" nextAc="seek">
              <p:cTn id="1001" restart="whenNotActive" fill="hold" evtFilter="cancelBubble" nodeType="interactiveSeq">
                <p:stCondLst>
                  <p:cond evt="onClick" delay="0">
                    <p:tgtEl>
                      <p:spTgt spid="1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2" fill="hold">
                      <p:stCondLst>
                        <p:cond delay="0"/>
                      </p:stCondLst>
                      <p:childTnLst>
                        <p:par>
                          <p:cTn id="1003" fill="hold">
                            <p:stCondLst>
                              <p:cond delay="0"/>
                            </p:stCondLst>
                            <p:childTnLst>
                              <p:par>
                                <p:cTn id="10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6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8"/>
                  </p:tgtEl>
                </p:cond>
              </p:nextCondLst>
            </p:seq>
            <p:seq concurrent="1" nextAc="seek">
              <p:cTn id="1007" restart="whenNotActive" fill="hold" evtFilter="cancelBubble" nodeType="interactiveSeq">
                <p:stCondLst>
                  <p:cond evt="onClick" delay="0">
                    <p:tgtEl>
                      <p:spTgt spid="1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8" fill="hold">
                      <p:stCondLst>
                        <p:cond delay="0"/>
                      </p:stCondLst>
                      <p:childTnLst>
                        <p:par>
                          <p:cTn id="1009" fill="hold">
                            <p:stCondLst>
                              <p:cond delay="0"/>
                            </p:stCondLst>
                            <p:childTnLst>
                              <p:par>
                                <p:cTn id="10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1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0"/>
                  </p:tgtEl>
                </p:cond>
              </p:nextCondLst>
            </p:seq>
            <p:seq concurrent="1" nextAc="seek">
              <p:cTn id="1013" restart="whenNotActive" fill="hold" evtFilter="cancelBubble" nodeType="interactiveSeq">
                <p:stCondLst>
                  <p:cond evt="onClick" delay="0">
                    <p:tgtEl>
                      <p:spTgt spid="10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4" fill="hold">
                      <p:stCondLst>
                        <p:cond delay="0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8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9"/>
                  </p:tgtEl>
                </p:cond>
              </p:nextCondLst>
            </p:seq>
            <p:seq concurrent="1" nextAc="seek">
              <p:cTn id="1019" restart="whenNotActive" fill="hold" evtFilter="cancelBubble" nodeType="interactiveSeq">
                <p:stCondLst>
                  <p:cond evt="onClick" delay="0">
                    <p:tgtEl>
                      <p:spTgt spid="10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0" fill="hold">
                      <p:stCondLst>
                        <p:cond delay="0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3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1"/>
                  </p:tgtEl>
                </p:cond>
              </p:nextCondLst>
            </p:seq>
            <p:seq concurrent="1" nextAc="seek">
              <p:cTn id="1025" restart="whenNotActive" fill="hold" evtFilter="cancelBubble" nodeType="interactiveSeq">
                <p:stCondLst>
                  <p:cond evt="onClick" delay="0">
                    <p:tgtEl>
                      <p:spTgt spid="1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6" fill="hold">
                      <p:stCondLst>
                        <p:cond delay="0"/>
                      </p:stCondLst>
                      <p:childTnLst>
                        <p:par>
                          <p:cTn id="1027" fill="hold">
                            <p:stCondLst>
                              <p:cond delay="0"/>
                            </p:stCondLst>
                            <p:childTnLst>
                              <p:par>
                                <p:cTn id="10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0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2"/>
                  </p:tgtEl>
                </p:cond>
              </p:nextCondLst>
            </p:seq>
            <p:seq concurrent="1" nextAc="seek">
              <p:cTn id="1031" restart="whenNotActive" fill="hold" evtFilter="cancelBubble" nodeType="interactiveSeq">
                <p:stCondLst>
                  <p:cond evt="onClick" delay="0">
                    <p:tgtEl>
                      <p:spTgt spid="1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2" fill="hold">
                      <p:stCondLst>
                        <p:cond delay="0"/>
                      </p:stCondLst>
                      <p:childTnLst>
                        <p:par>
                          <p:cTn id="1033" fill="hold">
                            <p:stCondLst>
                              <p:cond delay="0"/>
                            </p:stCondLst>
                            <p:childTnLst>
                              <p:par>
                                <p:cTn id="10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5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4"/>
                  </p:tgtEl>
                </p:cond>
              </p:nextCondLst>
            </p:seq>
            <p:seq concurrent="1" nextAc="seek">
              <p:cTn id="1037" restart="whenNotActive" fill="hold" evtFilter="cancelBubble" nodeType="interactiveSeq">
                <p:stCondLst>
                  <p:cond evt="onClick" delay="0">
                    <p:tgtEl>
                      <p:spTgt spid="1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8" fill="hold">
                      <p:stCondLst>
                        <p:cond delay="0"/>
                      </p:stCondLst>
                      <p:childTnLst>
                        <p:par>
                          <p:cTn id="1039" fill="hold">
                            <p:stCondLst>
                              <p:cond delay="0"/>
                            </p:stCondLst>
                            <p:childTnLst>
                              <p:par>
                                <p:cTn id="10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2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"/>
                  </p:tgtEl>
                </p:cond>
              </p:nextCondLst>
            </p:seq>
            <p:seq concurrent="1" nextAc="seek">
              <p:cTn id="1043" restart="whenNotActive" fill="hold" evtFilter="cancelBubble" nodeType="interactiveSeq">
                <p:stCondLst>
                  <p:cond evt="onClick" delay="0">
                    <p:tgtEl>
                      <p:spTgt spid="10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4" fill="hold">
                      <p:stCondLst>
                        <p:cond delay="0"/>
                      </p:stCondLst>
                      <p:childTnLst>
                        <p:par>
                          <p:cTn id="1045" fill="hold">
                            <p:stCondLst>
                              <p:cond delay="0"/>
                            </p:stCondLst>
                            <p:childTnLst>
                              <p:par>
                                <p:cTn id="10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7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5"/>
                  </p:tgtEl>
                </p:cond>
              </p:nextCondLst>
            </p:seq>
            <p:seq concurrent="1" nextAc="seek">
              <p:cTn id="1049" restart="whenNotActive" fill="hold" evtFilter="cancelBubble" nodeType="interactiveSeq">
                <p:stCondLst>
                  <p:cond evt="onClick" delay="0">
                    <p:tgtEl>
                      <p:spTgt spid="10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0" fill="hold">
                      <p:stCondLst>
                        <p:cond delay="0"/>
                      </p:stCondLst>
                      <p:childTnLst>
                        <p:par>
                          <p:cTn id="1051" fill="hold">
                            <p:stCondLst>
                              <p:cond delay="0"/>
                            </p:stCondLst>
                            <p:childTnLst>
                              <p:par>
                                <p:cTn id="10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4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6"/>
                  </p:tgtEl>
                </p:cond>
              </p:nextCondLst>
            </p:seq>
            <p:seq concurrent="1" nextAc="seek">
              <p:cTn id="1055" restart="whenNotActive" fill="hold" evtFilter="cancelBubble" nodeType="interactiveSeq">
                <p:stCondLst>
                  <p:cond evt="onClick" delay="0">
                    <p:tgtEl>
                      <p:spTgt spid="1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6" fill="hold">
                      <p:stCondLst>
                        <p:cond delay="0"/>
                      </p:stCondLst>
                      <p:childTnLst>
                        <p:par>
                          <p:cTn id="1057" fill="hold">
                            <p:stCondLst>
                              <p:cond delay="0"/>
                            </p:stCondLst>
                            <p:childTnLst>
                              <p:par>
                                <p:cTn id="10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9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8"/>
                  </p:tgtEl>
                </p:cond>
              </p:nextCondLst>
            </p:seq>
            <p:seq concurrent="1" nextAc="seek">
              <p:cTn id="1061" restart="whenNotActive" fill="hold" evtFilter="cancelBubble" nodeType="interactiveSeq">
                <p:stCondLst>
                  <p:cond evt="onClick" delay="0">
                    <p:tgtEl>
                      <p:spTgt spid="1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2" fill="hold">
                      <p:stCondLst>
                        <p:cond delay="0"/>
                      </p:stCondLst>
                      <p:childTnLst>
                        <p:par>
                          <p:cTn id="1063" fill="hold">
                            <p:stCondLst>
                              <p:cond delay="0"/>
                            </p:stCondLst>
                            <p:childTnLst>
                              <p:par>
                                <p:cTn id="10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6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7"/>
                  </p:tgtEl>
                </p:cond>
              </p:nextCondLst>
            </p:seq>
            <p:seq concurrent="1" nextAc="seek">
              <p:cTn id="1067" restart="whenNotActive" fill="hold" evtFilter="cancelBubble" nodeType="interactiveSeq">
                <p:stCondLst>
                  <p:cond evt="onClick" delay="0">
                    <p:tgtEl>
                      <p:spTgt spid="1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8" fill="hold">
                      <p:stCondLst>
                        <p:cond delay="0"/>
                      </p:stCondLst>
                      <p:childTnLst>
                        <p:par>
                          <p:cTn id="1069" fill="hold">
                            <p:stCondLst>
                              <p:cond delay="0"/>
                            </p:stCondLst>
                            <p:childTnLst>
                              <p:par>
                                <p:cTn id="10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1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10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8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0"/>
                  </p:tgtEl>
                </p:cond>
              </p:nextCondLst>
            </p:seq>
            <p:seq concurrent="1" nextAc="seek">
              <p:cTn id="1079" restart="whenNotActive" fill="hold" evtFilter="cancelBubble" nodeType="interactiveSeq">
                <p:stCondLst>
                  <p:cond evt="onClick" delay="0">
                    <p:tgtEl>
                      <p:spTgt spid="1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0" fill="hold">
                      <p:stCondLst>
                        <p:cond delay="0"/>
                      </p:stCondLst>
                      <p:childTnLst>
                        <p:par>
                          <p:cTn id="1081" fill="hold">
                            <p:stCondLst>
                              <p:cond delay="0"/>
                            </p:stCondLst>
                            <p:childTnLst>
                              <p:par>
                                <p:cTn id="10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3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2"/>
                  </p:tgtEl>
                </p:cond>
              </p:nextCondLst>
            </p:seq>
            <p:seq concurrent="1" nextAc="seek">
              <p:cTn id="1085" restart="whenNotActive" fill="hold" evtFilter="cancelBubble" nodeType="interactiveSeq">
                <p:stCondLst>
                  <p:cond evt="onClick" delay="0">
                    <p:tgtEl>
                      <p:spTgt spid="10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6" fill="hold">
                      <p:stCondLst>
                        <p:cond delay="0"/>
                      </p:stCondLst>
                      <p:childTnLst>
                        <p:par>
                          <p:cTn id="1087" fill="hold">
                            <p:stCondLst>
                              <p:cond delay="0"/>
                            </p:stCondLst>
                            <p:childTnLst>
                              <p:par>
                                <p:cTn id="10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0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1"/>
                  </p:tgtEl>
                </p:cond>
              </p:nextCondLst>
            </p:seq>
            <p:seq concurrent="1" nextAc="seek">
              <p:cTn id="1091" restart="whenNotActive" fill="hold" evtFilter="cancelBubble" nodeType="interactiveSeq">
                <p:stCondLst>
                  <p:cond evt="onClick" delay="0">
                    <p:tgtEl>
                      <p:spTgt spid="1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2" fill="hold">
                      <p:stCondLst>
                        <p:cond delay="0"/>
                      </p:stCondLst>
                      <p:childTnLst>
                        <p:par>
                          <p:cTn id="1093" fill="hold">
                            <p:stCondLst>
                              <p:cond delay="0"/>
                            </p:stCondLst>
                            <p:childTnLst>
                              <p:par>
                                <p:cTn id="10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5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3"/>
                  </p:tgtEl>
                </p:cond>
              </p:nextCondLst>
            </p:seq>
            <p:seq concurrent="1" nextAc="seek">
              <p:cTn id="1097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8" fill="hold">
                      <p:stCondLst>
                        <p:cond delay="0"/>
                      </p:stCondLst>
                      <p:childTnLst>
                        <p:par>
                          <p:cTn id="1099" fill="hold">
                            <p:stCondLst>
                              <p:cond delay="0"/>
                            </p:stCondLst>
                            <p:childTnLst>
                              <p:par>
                                <p:cTn id="1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110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4" fill="hold">
                      <p:stCondLst>
                        <p:cond delay="0"/>
                      </p:stCondLst>
                      <p:childTnLst>
                        <p:par>
                          <p:cTn id="1105" fill="hold">
                            <p:stCondLst>
                              <p:cond delay="0"/>
                            </p:stCondLst>
                            <p:childTnLst>
                              <p:par>
                                <p:cTn id="1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0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0" fill="hold">
                      <p:stCondLst>
                        <p:cond delay="0"/>
                      </p:stCondLst>
                      <p:childTnLst>
                        <p:par>
                          <p:cTn id="1111" fill="hold">
                            <p:stCondLst>
                              <p:cond delay="0"/>
                            </p:stCondLst>
                            <p:childTnLst>
                              <p:par>
                                <p:cTn id="1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11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6" fill="hold">
                      <p:stCondLst>
                        <p:cond delay="0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2" fill="hold">
                      <p:stCondLst>
                        <p:cond delay="0"/>
                      </p:stCondLst>
                      <p:childTnLst>
                        <p:par>
                          <p:cTn id="1123" fill="hold">
                            <p:stCondLst>
                              <p:cond delay="0"/>
                            </p:stCondLst>
                            <p:childTnLst>
                              <p:par>
                                <p:cTn id="1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1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55 L 0.00143 0.00255 C 0.0026 -0.00116 0.00377 -0.00463 0.00507 -0.0081 C 0.00546 -0.00903 0.00612 -0.00972 0.00651 -0.01065 C 0.00768 -0.01319 0.00898 -0.01852 0.01093 -0.01967 L 0.01315 -0.02106 C 0.0138 -0.02292 0.01497 -0.02639 0.01601 -0.02755 C 0.01679 -0.02824 0.01757 -0.02847 0.01822 -0.02893 L 0.02265 -0.0368 C 0.02317 -0.0375 0.02356 -0.03889 0.02421 -0.03935 L 0.02643 -0.04074 C 0.03138 -0.04954 0.02369 -0.03565 0.02929 -0.04722 C 0.03424 -0.05741 0.0302 -0.04861 0.0345 -0.05509 C 0.03554 -0.05671 0.03645 -0.05856 0.03737 -0.06018 L 0.03893 -0.06296 C 0.03932 -0.06366 0.03984 -0.06481 0.04036 -0.06551 L 0.04322 -0.06944 L 0.04622 -0.07731 C 0.04674 -0.07847 0.047 -0.08032 0.04765 -0.08125 C 0.05442 -0.08912 0.04609 -0.07893 0.05143 -0.08634 C 0.05208 -0.08727 0.05286 -0.08819 0.05351 -0.08889 C 0.05429 -0.09074 0.05533 -0.09421 0.05651 -0.0956 C 0.05716 -0.0963 0.05794 -0.0963 0.05872 -0.09676 C 0.05924 -0.09815 0.05963 -0.09954 0.06015 -0.10069 C 0.06132 -0.10301 0.06289 -0.10463 0.06393 -0.10717 C 0.06835 -0.11921 0.06263 -0.1044 0.06679 -0.11389 C 0.06731 -0.11505 0.06783 -0.1162 0.06822 -0.11759 C 0.06862 -0.11898 0.06862 -0.12037 0.06901 -0.12153 C 0.06966 -0.12315 0.07057 -0.12407 0.07122 -0.12546 C 0.07174 -0.12685 0.07213 -0.12824 0.07265 -0.1294 C 0.07434 -0.13287 0.07604 -0.13449 0.07708 -0.13866 C 0.07773 -0.1412 0.07864 -0.14653 0.07864 -0.14653 C 0.07838 -0.14954 0.07812 -0.15255 0.07786 -0.15555 C 0.07773 -0.15694 0.0776 -0.15856 0.07708 -0.15949 C 0.07656 -0.16042 0.07565 -0.16042 0.07487 -0.16088 C 0.07434 -0.16204 0.07395 -0.16342 0.07343 -0.16481 C 0.07304 -0.16574 0.07239 -0.16643 0.072 -0.16736 C 0.07057 -0.1706 0.06875 -0.17477 0.06822 -0.17917 C 0.06822 -0.18032 0.06822 -0.18171 0.06822 -0.18287 L 0.06822 -0.18287 " pathEditMode="relative" ptsTypes="AAAAAAAAAAAAAAAAAAAAAAAAAAAAAAAAAAAAAAAA">
                                      <p:cBhvr>
                                        <p:cTn id="11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13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1" fill="hold">
                      <p:stCondLst>
                        <p:cond delay="0"/>
                      </p:stCondLst>
                      <p:childTnLst>
                        <p:par>
                          <p:cTn id="1132" fill="hold">
                            <p:stCondLst>
                              <p:cond delay="0"/>
                            </p:stCondLst>
                            <p:childTnLst>
                              <p:par>
                                <p:cTn id="1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13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7" fill="hold">
                      <p:stCondLst>
                        <p:cond delay="0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14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0393 L -0.00599 -0.00393 C -0.00911 -0.01018 -0.01328 -0.01505 -0.01549 -0.02245 C -0.01641 -0.02546 -0.0151 -0.0294 -0.01471 -0.03287 C -0.01458 -0.03426 -0.01458 -0.03565 -0.01406 -0.0368 C -0.01341 -0.03773 -0.0125 -0.0375 -0.01185 -0.03796 C -0.01133 -0.03935 -0.01094 -0.04074 -0.01029 -0.0419 C -0.00976 -0.04305 -0.00885 -0.04352 -0.00807 -0.04444 C -0.00755 -0.04537 -0.00716 -0.0463 -0.00664 -0.04722 C -0.00599 -0.04815 -0.00521 -0.04884 -0.00443 -0.04977 C 0.00078 -0.05717 -0.00755 -0.04699 -0.00078 -0.05509 C 0.00013 -0.05741 0.00208 -0.06319 0.00365 -0.06412 L 0.00586 -0.06551 L 0.00951 -0.07199 C 0.01003 -0.07292 0.01042 -0.07384 0.01094 -0.07454 C 0.01615 -0.08079 0.00977 -0.07315 0.01615 -0.08125 C 0.0168 -0.08194 0.01771 -0.08264 0.01836 -0.0838 C 0.01914 -0.08495 0.01979 -0.08657 0.02057 -0.08773 C 0.02122 -0.08866 0.02201 -0.08935 0.02279 -0.09028 C 0.02331 -0.09097 0.0237 -0.09213 0.02422 -0.09282 C 0.02826 -0.09838 0.02734 -0.09745 0.03086 -0.09954 C 0.03203 -0.10162 0.03307 -0.10417 0.03451 -0.10602 C 0.03594 -0.10764 0.03763 -0.10903 0.03893 -0.11111 L 0.04557 -0.12292 L 0.04701 -0.12546 C 0.04753 -0.12639 0.04792 -0.12755 0.04844 -0.12824 L 0.05065 -0.13079 C 0.05117 -0.13217 0.05156 -0.13356 0.05221 -0.13472 C 0.05313 -0.13657 0.05508 -0.14005 0.05508 -0.14005 C 0.05534 -0.1412 0.05547 -0.14259 0.05586 -0.14398 C 0.05794 -0.15046 0.05807 -0.15046 0.06029 -0.1544 C 0.06068 -0.15694 0.06081 -0.15995 0.06172 -0.16227 C 0.06224 -0.16342 0.06289 -0.16458 0.06315 -0.16597 C 0.0638 -0.16852 0.06419 -0.1713 0.06471 -0.17384 C 0.06484 -0.17523 0.06484 -0.17685 0.06537 -0.17778 C 0.06589 -0.1787 0.06628 -0.17963 0.06693 -0.18055 C 0.06927 -0.1838 0.06901 -0.18125 0.06901 -0.18426 L 0.06901 -0.18426 " pathEditMode="relative" ptsTypes="AAAAAAAAAAAAAAAAAAAAAAAAAAAAAAAAAAAAAA">
                                      <p:cBhvr>
                                        <p:cTn id="114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14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6" fill="hold">
                      <p:stCondLst>
                        <p:cond delay="0"/>
                      </p:stCondLst>
                      <p:childTnLst>
                        <p:par>
                          <p:cTn id="1147" fill="hold">
                            <p:stCondLst>
                              <p:cond delay="0"/>
                            </p:stCondLst>
                            <p:childTnLst>
                              <p:par>
                                <p:cTn id="11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15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2" fill="hold">
                      <p:stCondLst>
                        <p:cond delay="0"/>
                      </p:stCondLst>
                      <p:childTnLst>
                        <p:par>
                          <p:cTn id="1153" fill="hold">
                            <p:stCondLst>
                              <p:cond delay="0"/>
                            </p:stCondLst>
                            <p:childTnLst>
                              <p:par>
                                <p:cTn id="1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15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1.11111E-6 C 0.00117 0.0044 -0.00053 0.00695 -0.00443 0.00903 C -0.00678 0.01366 -0.00925 0.01528 -0.0125 0.0169 C -0.01615 0.02408 -0.01133 0.01574 -0.01615 0.02083 C -0.01745 0.02222 -0.01849 0.02454 -0.0198 0.02616 C -0.0211 0.02986 -0.02279 0.03796 -0.02279 0.0382 C -0.02331 0.04537 -0.02448 0.05162 -0.02566 0.0588 C -0.02539 0.06991 -0.02722 0.08472 -0.02123 0.09144 C -0.01784 0.10093 -0.01967 0.09699 -0.01615 0.10324 C -0.01589 0.10463 -0.01563 0.10579 -0.01537 0.10718 C -0.01511 0.10857 -0.01498 0.10972 -0.01472 0.11111 C -0.0142 0.11366 -0.01316 0.11898 -0.01316 0.11921 C -0.01394 0.14491 -0.0142 0.14745 -0.0198 0.16736 C -0.02162 0.17384 -0.02136 0.17616 -0.025 0.18033 C -0.02761 0.1875 -0.02487 0.18171 -0.03008 0.18681 C -0.03399 0.19051 -0.03698 0.19699 -0.04115 0.19861 C -0.04428 0.19815 -0.04753 0.19815 -0.05066 0.19745 C -0.05404 0.19676 -0.05625 0.1912 -0.05951 0.18958 C -0.06146 0.18426 -0.0642 0.18195 -0.06693 0.17778 C -0.07071 0.17199 -0.07305 0.16435 -0.07722 0.15949 C -0.07878 0.15533 -0.08073 0.15394 -0.0823 0.15023 C -0.08425 0.1456 -0.0862 0.13958 -0.08894 0.13588 C -0.09037 0.13403 -0.09219 0.1331 -0.09336 0.13079 C -0.0987 0.1206 -0.10079 0.11181 -0.10873 0.10857 C -0.11641 0.10903 -0.12891 0.10764 -0.13529 0.12014 C -0.13829 0.12593 -0.14219 0.12801 -0.1448 0.13472 C -0.14584 0.13727 -0.14779 0.14236 -0.14779 0.14259 C -0.14857 0.14722 -0.15013 0.14861 -0.15144 0.15301 C -0.15209 0.15533 -0.15209 0.15833 -0.15287 0.16065 C -0.15456 0.16574 -0.15808 0.1669 -0.16094 0.16852 C -0.17383 0.17593 -0.1823 0.17315 -0.19779 0.17384 C -0.20183 0.17639 -0.20183 0.17662 -0.20287 0.18426 C -0.20378 0.19051 -0.20365 0.18611 -0.20365 0.18958 " pathEditMode="relative" rAng="0" ptsTypes="ffffffffffffffffffffffffffffffffA">
                                      <p:cBhvr>
                                        <p:cTn id="11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16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1" fill="hold">
                      <p:stCondLst>
                        <p:cond delay="0"/>
                      </p:stCondLst>
                      <p:childTnLst>
                        <p:par>
                          <p:cTn id="1162" fill="hold">
                            <p:stCondLst>
                              <p:cond delay="0"/>
                            </p:stCondLst>
                            <p:childTnLst>
                              <p:par>
                                <p:cTn id="1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16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7" fill="hold">
                      <p:stCondLst>
                        <p:cond delay="0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17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0.0044 -0.01055 0.00116 -0.01615 0 C -0.03099 0.00139 -0.04558 0.00834 -0.06029 0.01297 C -0.06159 0.01945 -0.06289 0.02593 -0.06394 0.03264 C -0.06459 0.04491 -0.06602 0.05857 -0.06172 0.06922 C -0.05795 0.09236 -0.05313 0.11459 -0.05078 0.13843 C -0.05105 0.14838 -0.05052 0.15857 -0.05144 0.16852 C -0.05157 0.17014 -0.053 0.17014 -0.05365 0.17107 C -0.05547 0.17361 -0.05651 0.17755 -0.05808 0.18033 C -0.05964 0.18311 -0.06511 0.19167 -0.06693 0.19213 C -0.07006 0.19306 -0.07644 0.19468 -0.07644 0.19468 C -0.07722 0.19445 -0.08269 0.19375 -0.08451 0.19213 C -0.08685 0.19005 -0.08789 0.18704 -0.0905 0.18542 C -0.09076 0.18403 -0.09063 0.18241 -0.09115 0.18149 C -0.09245 0.17917 -0.09558 0.17639 -0.09558 0.17639 C -0.09662 0.17107 -0.09818 0.16899 -0.10078 0.16598 C -0.10222 0.16204 -0.10664 0.15672 -0.10664 0.15672 C -0.10821 0.15232 -0.11263 0.14167 -0.11472 0.13843 C -0.11602 0.13635 -0.11797 0.13565 -0.11914 0.13334 C -0.12136 0.12917 -0.12539 0.12315 -0.12865 0.12153 C -0.13464 0.11412 -0.14219 0.11436 -0.14922 0.11366 C -0.15677 0.11412 -0.16446 0.11366 -0.17201 0.11482 C -0.17279 0.11505 -0.17318 0.11644 -0.17357 0.1176 C -0.17552 0.12269 -0.17748 0.12801 -0.17943 0.13334 C -0.18008 0.13727 -0.18216 0.14352 -0.18386 0.1463 C -0.1849 0.15232 -0.18789 0.15996 -0.1905 0.16459 C -0.19141 0.16991 -0.1918 0.17199 -0.1948 0.17385 C -0.1961 0.1801 -0.19896 0.18218 -0.20222 0.18426 C -0.203 0.18565 -0.20352 0.18727 -0.20443 0.1882 C -0.20573 0.18982 -0.20899 0.18936 -0.20443 0.18936 " pathEditMode="relative" ptsTypes="fffffffffffffffffffffffffffffA">
                                      <p:cBhvr>
                                        <p:cTn id="1174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18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2" fill="hold">
                      <p:stCondLst>
                        <p:cond delay="0"/>
                      </p:stCondLst>
                      <p:childTnLst>
                        <p:par>
                          <p:cTn id="1183" fill="hold">
                            <p:stCondLst>
                              <p:cond delay="0"/>
                            </p:stCondLst>
                            <p:childTnLst>
                              <p:par>
                                <p:cTn id="1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18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8" fill="hold">
                      <p:stCondLst>
                        <p:cond delay="0"/>
                      </p:stCondLst>
                      <p:childTnLst>
                        <p:par>
                          <p:cTn id="1189" fill="hold">
                            <p:stCondLst>
                              <p:cond delay="0"/>
                            </p:stCondLst>
                            <p:childTnLst>
                              <p:par>
                                <p:cTn id="1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19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4" fill="hold">
                      <p:stCondLst>
                        <p:cond delay="0"/>
                      </p:stCondLst>
                      <p:childTnLst>
                        <p:par>
                          <p:cTn id="1195" fill="hold">
                            <p:stCondLst>
                              <p:cond delay="0"/>
                            </p:stCondLst>
                            <p:childTnLst>
                              <p:par>
                                <p:cTn id="1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1199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0" fill="hold">
                      <p:stCondLst>
                        <p:cond delay="0"/>
                      </p:stCondLst>
                      <p:childTnLst>
                        <p:par>
                          <p:cTn id="1201" fill="hold">
                            <p:stCondLst>
                              <p:cond delay="0"/>
                            </p:stCondLst>
                            <p:childTnLst>
                              <p:par>
                                <p:cTn id="12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1205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6" fill="hold">
                      <p:stCondLst>
                        <p:cond delay="0"/>
                      </p:stCondLst>
                      <p:childTnLst>
                        <p:par>
                          <p:cTn id="1207" fill="hold">
                            <p:stCondLst>
                              <p:cond delay="0"/>
                            </p:stCondLst>
                            <p:childTnLst>
                              <p:par>
                                <p:cTn id="1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11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2" fill="hold">
                      <p:stCondLst>
                        <p:cond delay="0"/>
                      </p:stCondLst>
                      <p:childTnLst>
                        <p:par>
                          <p:cTn id="1213" fill="hold">
                            <p:stCondLst>
                              <p:cond delay="0"/>
                            </p:stCondLst>
                            <p:childTnLst>
                              <p:par>
                                <p:cTn id="12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217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8" fill="hold">
                      <p:stCondLst>
                        <p:cond delay="0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122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4" fill="hold">
                      <p:stCondLst>
                        <p:cond delay="0"/>
                      </p:stCondLst>
                      <p:childTnLst>
                        <p:par>
                          <p:cTn id="1225" fill="hold">
                            <p:stCondLst>
                              <p:cond delay="0"/>
                            </p:stCondLst>
                            <p:childTnLst>
                              <p:par>
                                <p:cTn id="12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1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0" fill="hold">
                      <p:stCondLst>
                        <p:cond delay="0"/>
                      </p:stCondLst>
                      <p:childTnLst>
                        <p:par>
                          <p:cTn id="1231" fill="hold">
                            <p:stCondLst>
                              <p:cond delay="0"/>
                            </p:stCondLst>
                            <p:childTnLst>
                              <p:par>
                                <p:cTn id="1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23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6" fill="hold">
                      <p:stCondLst>
                        <p:cond delay="0"/>
                      </p:stCondLst>
                      <p:childTnLst>
                        <p:par>
                          <p:cTn id="1237" fill="hold">
                            <p:stCondLst>
                              <p:cond delay="0"/>
                            </p:stCondLst>
                            <p:childTnLst>
                              <p:par>
                                <p:cTn id="1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241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2" fill="hold">
                      <p:stCondLst>
                        <p:cond delay="0"/>
                      </p:stCondLst>
                      <p:childTnLst>
                        <p:par>
                          <p:cTn id="1243" fill="hold">
                            <p:stCondLst>
                              <p:cond delay="0"/>
                            </p:stCondLst>
                            <p:childTnLst>
                              <p:par>
                                <p:cTn id="1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6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1247" restart="whenNotActive" fill="hold" evtFilter="cancelBubble" nodeType="interactiveSeq">
                <p:stCondLst>
                  <p:cond evt="onClick" delay="0">
                    <p:tgtEl>
                      <p:spTgt spid="1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8" fill="hold">
                      <p:stCondLst>
                        <p:cond delay="0"/>
                      </p:stCondLst>
                      <p:childTnLst>
                        <p:par>
                          <p:cTn id="1249" fill="hold">
                            <p:stCondLst>
                              <p:cond delay="0"/>
                            </p:stCondLst>
                            <p:childTnLst>
                              <p:par>
                                <p:cTn id="1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1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7"/>
                  </p:tgtEl>
                </p:cond>
              </p:nextCondLst>
            </p:seq>
            <p:seq concurrent="1" nextAc="seek">
              <p:cTn id="1253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4" fill="hold">
                      <p:stCondLst>
                        <p:cond delay="0"/>
                      </p:stCondLst>
                      <p:childTnLst>
                        <p:par>
                          <p:cTn id="1255" fill="hold">
                            <p:stCondLst>
                              <p:cond delay="0"/>
                            </p:stCondLst>
                            <p:childTnLst>
                              <p:par>
                                <p:cTn id="1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8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259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0" fill="hold">
                      <p:stCondLst>
                        <p:cond delay="0"/>
                      </p:stCondLst>
                      <p:childTnLst>
                        <p:par>
                          <p:cTn id="1261" fill="hold">
                            <p:stCondLst>
                              <p:cond delay="0"/>
                            </p:stCondLst>
                            <p:childTnLst>
                              <p:par>
                                <p:cTn id="12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3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1265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6" fill="hold">
                      <p:stCondLst>
                        <p:cond delay="0"/>
                      </p:stCondLst>
                      <p:childTnLst>
                        <p:par>
                          <p:cTn id="1267" fill="hold">
                            <p:stCondLst>
                              <p:cond delay="0"/>
                            </p:stCondLst>
                            <p:childTnLst>
                              <p:par>
                                <p:cTn id="12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1271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2" fill="hold">
                      <p:stCondLst>
                        <p:cond delay="0"/>
                      </p:stCondLst>
                      <p:childTnLst>
                        <p:par>
                          <p:cTn id="1273" fill="hold">
                            <p:stCondLst>
                              <p:cond delay="0"/>
                            </p:stCondLst>
                            <p:childTnLst>
                              <p:par>
                                <p:cTn id="12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5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3" fill="hold">
                            <p:stCondLst>
                              <p:cond delay="500"/>
                            </p:stCondLst>
                            <p:childTnLst>
                              <p:par>
                                <p:cTn id="128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23 C 0.00729 -0.00069 0.01471 -0.00139 0.022 -0.00139 C 0.02422 -0.00139 0.02721 0.0044 0.02864 0.00486 C 0.03034 0.00533 0.03216 0.00579 0.03385 0.00625 C 0.03906 0.01227 0.03919 0.0206 0.04114 0.03033 C 0.04231 0.04815 0.04622 0.09445 0.04114 0.10324 C 0.03984 0.10556 0.03815 0.10671 0.03672 0.10857 C 0.03021 0.1162 0.03776 0.1088 0.03307 0.11482 C 0.02734 0.12245 0.02083 0.13079 0.01393 0.13519 C 0.00768 0.14607 0.00794 0.15 0.00664 0.16597 C 0.00703 0.1787 0.00664 0.19468 0.0125 0.20417 C 0.01562 0.22245 0.01927 0.23472 0.03007 0.2412 C 0.03229 0.24491 0.03463 0.24884 0.0375 0.25 C 0.04882 0.24815 0.0513 0.24607 0.06471 0.24514 C 0.06653 0.24005 0.06692 0.23565 0.06757 0.22963 C 0.06679 0.20324 0.07018 0.20509 0.05729 0.20278 C 0.05651 0.20232 0.05586 0.20162 0.05507 0.20162 C 0.04817 0.20162 0.04127 0.20162 0.0345 0.20278 C 0.03281 0.20301 0.03125 0.21088 0.03086 0.2132 C 0.02929 0.22222 0.0276 0.23033 0.02643 0.23982 C 0.02552 0.26968 0.02864 0.26945 0.01315 0.27176 C 0.01041 0.27222 0.00781 0.27269 0.00507 0.27315 C 0.00338 0.27454 0.00182 0.27616 3.33333E-6 0.27708 C -0.0017 0.27801 -0.00352 0.27801 -0.00521 0.27847 C -0.00638 0.27894 -0.01003 0.27963 -0.00886 0.27963 C -0.00743 0.27963 -0.00586 0.27894 -0.00443 0.27847 C 0.00078 0.27523 -0.00157 0.27639 0.00221 0.27454 C 0.00299 0.27014 0.00286 0.27199 0.00286 0.26945 " pathEditMode="relative" rAng="0" ptsTypes="fffffffffffffffffffffffffffA">
                                      <p:cBhvr>
                                        <p:cTn id="128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1286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7" fill="hold">
                      <p:stCondLst>
                        <p:cond delay="0"/>
                      </p:stCondLst>
                      <p:childTnLst>
                        <p:par>
                          <p:cTn id="1288" fill="hold">
                            <p:stCondLst>
                              <p:cond delay="0"/>
                            </p:stCondLst>
                            <p:childTnLst>
                              <p:par>
                                <p:cTn id="1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0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292" restart="whenNotActive" fill="hold" evtFilter="cancelBubble" nodeType="interactiveSeq">
                <p:stCondLst>
                  <p:cond evt="onClick" delay="0">
                    <p:tgtEl>
                      <p:spTgt spid="1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3" fill="hold">
                      <p:stCondLst>
                        <p:cond delay="0"/>
                      </p:stCondLst>
                      <p:childTnLst>
                        <p:par>
                          <p:cTn id="1294" fill="hold">
                            <p:stCondLst>
                              <p:cond delay="0"/>
                            </p:stCondLst>
                            <p:childTnLst>
                              <p:par>
                                <p:cTn id="1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-0.00325 0.01458 -0.00247 0.025 0.00143 0.03843 C 0.00261 0.04236 0.00443 0.04421 0.00586 0.04769 C 0.0069 0.05 0.00886 0.05509 0.00886 0.05533 C 0.00964 0.05949 0.01042 0.06389 0.01107 0.06806 C 0.01055 0.08218 0.01081 0.08588 0.00886 0.09653 C 0.00807 0.1007 0.00508 0.1081 0.00508 0.10833 C 0.00417 0.11366 0.00196 0.11783 -0.00078 0.12083 C -0.00312 0.12732 -0.00638 0.13056 -0.00963 0.13519 C -0.01094 0.13704 -0.01172 0.14051 -0.01328 0.14167 C -0.01758 0.14491 -0.02018 0.14537 -0.02435 0.14676 C -0.02969 0.15023 -0.03607 0.14491 -0.04049 0.15185 C -0.03997 0.16389 -0.03971 0.17222 -0.0375 0.18264 C -0.03659 0.19329 -0.03515 0.2037 -0.03307 0.21366 C -0.03203 0.21875 -0.02851 0.22431 -0.02643 0.22801 C -0.02044 0.23843 -0.01562 0.24699 -0.00807 0.2537 C -0.00729 0.2544 -0.00677 0.25602 -0.00586 0.25625 C -0.00299 0.25718 -1.875E-6 0.25718 0.00287 0.25764 C 0.01341 0.25671 0.01927 0.25486 0.02865 0.25116 C 0.03373 0.24537 0.03242 0.24884 0.03386 0.24213 C 0.0336 0.2338 0.03399 0.2257 0.03307 0.21759 C 0.03294 0.21597 0.03151 0.2162 0.03086 0.21505 C 0.0293 0.2125 0.02761 0.20787 0.02643 0.20463 C 0.02344 0.20509 0.02044 0.20509 0.01758 0.20602 C 0.01524 0.20695 0.01406 0.21134 0.01172 0.2125 C 0.00847 0.21852 0.00156 0.21783 -0.00299 0.22014 C -0.00443 0.22847 -0.00612 0.23634 -0.00742 0.24491 C -0.00651 0.26296 -0.00781 0.25833 -0.00364 0.26783 C -0.0026 0.27037 -0.0013 0.27269 -0.00078 0.2757 C -0.00052 0.27708 -1.875E-6 0.27963 -1.875E-6 0.27963 " pathEditMode="relative" rAng="0" ptsTypes="fffffffffffffffffffffffffffffA">
                                      <p:cBhvr>
                                        <p:cTn id="1300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3"/>
                  </p:tgtEl>
                </p:cond>
              </p:nextCondLst>
            </p:seq>
            <p:seq concurrent="1" nextAc="seek">
              <p:cTn id="1301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2" fill="hold">
                      <p:stCondLst>
                        <p:cond delay="0"/>
                      </p:stCondLst>
                      <p:childTnLst>
                        <p:par>
                          <p:cTn id="1303" fill="hold">
                            <p:stCondLst>
                              <p:cond delay="0"/>
                            </p:stCondLst>
                            <p:childTnLst>
                              <p:par>
                                <p:cTn id="1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307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8" fill="hold">
                      <p:stCondLst>
                        <p:cond delay="0"/>
                      </p:stCondLst>
                      <p:childTnLst>
                        <p:par>
                          <p:cTn id="1309" fill="hold">
                            <p:stCondLst>
                              <p:cond delay="0"/>
                            </p:stCondLst>
                            <p:childTnLst>
                              <p:par>
                                <p:cTn id="1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1313" restart="whenNotActive" fill="hold" evtFilter="cancelBubble" nodeType="interactiveSeq">
                <p:stCondLst>
                  <p:cond evt="onClick" delay="0">
                    <p:tgtEl>
                      <p:spTgt spid="1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4" fill="hold">
                      <p:stCondLst>
                        <p:cond delay="0"/>
                      </p:stCondLst>
                      <p:childTnLst>
                        <p:par>
                          <p:cTn id="1315" fill="hold">
                            <p:stCondLst>
                              <p:cond delay="0"/>
                            </p:stCondLst>
                            <p:childTnLst>
                              <p:par>
                                <p:cTn id="1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8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7"/>
                  </p:tgtEl>
                </p:cond>
              </p:nextCondLst>
            </p:seq>
            <p:seq concurrent="1" nextAc="seek">
              <p:cTn id="1319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0" fill="hold">
                      <p:stCondLst>
                        <p:cond delay="0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3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325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6" fill="hold">
                      <p:stCondLst>
                        <p:cond delay="0"/>
                      </p:stCondLst>
                      <p:childTnLst>
                        <p:par>
                          <p:cTn id="1327" fill="hold">
                            <p:stCondLst>
                              <p:cond delay="0"/>
                            </p:stCondLst>
                            <p:childTnLst>
                              <p:par>
                                <p:cTn id="1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0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1331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2" fill="hold">
                      <p:stCondLst>
                        <p:cond delay="0"/>
                      </p:stCondLst>
                      <p:childTnLst>
                        <p:par>
                          <p:cTn id="1333" fill="hold">
                            <p:stCondLst>
                              <p:cond delay="0"/>
                            </p:stCondLst>
                            <p:childTnLst>
                              <p:par>
                                <p:cTn id="13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5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1337" restart="whenNotActive" fill="hold" evtFilter="cancelBubble" nodeType="interactiveSeq">
                <p:stCondLst>
                  <p:cond evt="onClick" delay="0">
                    <p:tgtEl>
                      <p:spTgt spid="1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8" fill="hold">
                      <p:stCondLst>
                        <p:cond delay="0"/>
                      </p:stCondLst>
                      <p:childTnLst>
                        <p:par>
                          <p:cTn id="1339" fill="hold">
                            <p:stCondLst>
                              <p:cond delay="0"/>
                            </p:stCondLst>
                            <p:childTnLst>
                              <p:par>
                                <p:cTn id="13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2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1"/>
                  </p:tgtEl>
                </p:cond>
              </p:nextCondLst>
            </p:seq>
            <p:seq concurrent="1" nextAc="seek">
              <p:cTn id="1343" restart="whenNotActive" fill="hold" evtFilter="cancelBubble" nodeType="interactiveSeq">
                <p:stCondLst>
                  <p:cond evt="onClick" delay="0">
                    <p:tgtEl>
                      <p:spTgt spid="1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4" fill="hold">
                      <p:stCondLst>
                        <p:cond delay="0"/>
                      </p:stCondLst>
                      <p:childTnLst>
                        <p:par>
                          <p:cTn id="1345" fill="hold">
                            <p:stCondLst>
                              <p:cond delay="0"/>
                            </p:stCondLst>
                            <p:childTnLst>
                              <p:par>
                                <p:cTn id="13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7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3"/>
                  </p:tgtEl>
                </p:cond>
              </p:nextCondLst>
            </p:seq>
            <p:seq concurrent="1" nextAc="seek">
              <p:cTn id="1349" restart="whenNotActive" fill="hold" evtFilter="cancelBubble" nodeType="interactiveSeq">
                <p:stCondLst>
                  <p:cond evt="onClick" delay="0">
                    <p:tgtEl>
                      <p:spTgt spid="1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0" fill="hold">
                      <p:stCondLst>
                        <p:cond delay="0"/>
                      </p:stCondLst>
                      <p:childTnLst>
                        <p:par>
                          <p:cTn id="1351" fill="hold">
                            <p:stCondLst>
                              <p:cond delay="0"/>
                            </p:stCondLst>
                            <p:childTnLst>
                              <p:par>
                                <p:cTn id="13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4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"/>
                  </p:tgtEl>
                </p:cond>
              </p:nextCondLst>
            </p:seq>
            <p:seq concurrent="1" nextAc="seek">
              <p:cTn id="1355" restart="whenNotActive" fill="hold" evtFilter="cancelBubble" nodeType="interactiveSeq">
                <p:stCondLst>
                  <p:cond evt="onClick" delay="0">
                    <p:tgtEl>
                      <p:spTgt spid="1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6" fill="hold">
                      <p:stCondLst>
                        <p:cond delay="0"/>
                      </p:stCondLst>
                      <p:childTnLst>
                        <p:par>
                          <p:cTn id="1357" fill="hold">
                            <p:stCondLst>
                              <p:cond delay="0"/>
                            </p:stCondLst>
                            <p:childTnLst>
                              <p:par>
                                <p:cTn id="13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9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6"/>
                  </p:tgtEl>
                </p:cond>
              </p:nextCondLst>
            </p:seq>
            <p:seq concurrent="1" nextAc="seek">
              <p:cTn id="1361" restart="whenNotActive" fill="hold" evtFilter="cancelBubble" nodeType="interactiveSeq">
                <p:stCondLst>
                  <p:cond evt="onClick" delay="0">
                    <p:tgtEl>
                      <p:spTgt spid="1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2" fill="hold">
                      <p:stCondLst>
                        <p:cond delay="0"/>
                      </p:stCondLst>
                      <p:childTnLst>
                        <p:par>
                          <p:cTn id="1363" fill="hold">
                            <p:stCondLst>
                              <p:cond delay="0"/>
                            </p:stCondLst>
                            <p:childTnLst>
                              <p:par>
                                <p:cTn id="1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6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"/>
                  </p:tgtEl>
                </p:cond>
              </p:nextCondLst>
            </p:seq>
            <p:seq concurrent="1" nextAc="seek">
              <p:cTn id="1367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8" fill="hold">
                      <p:stCondLst>
                        <p:cond delay="0"/>
                      </p:stCondLst>
                      <p:childTnLst>
                        <p:par>
                          <p:cTn id="1369" fill="hold">
                            <p:stCondLst>
                              <p:cond delay="0"/>
                            </p:stCondLst>
                            <p:childTnLst>
                              <p:par>
                                <p:cTn id="13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1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1373" restart="whenNotActive" fill="hold" evtFilter="cancelBubble" nodeType="interactiveSeq">
                <p:stCondLst>
                  <p:cond evt="onClick" delay="0">
                    <p:tgtEl>
                      <p:spTgt spid="1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4" fill="hold">
                      <p:stCondLst>
                        <p:cond delay="0"/>
                      </p:stCondLst>
                      <p:childTnLst>
                        <p:par>
                          <p:cTn id="1375" fill="hold">
                            <p:stCondLst>
                              <p:cond delay="0"/>
                            </p:stCondLst>
                            <p:childTnLst>
                              <p:par>
                                <p:cTn id="13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8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8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1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3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0"/>
                  </p:tgtEl>
                </p:cond>
              </p:nextCondLst>
            </p:seq>
            <p:seq concurrent="1" nextAc="seek">
              <p:cTn id="1385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6" fill="hold">
                      <p:stCondLst>
                        <p:cond delay="0"/>
                      </p:stCondLst>
                      <p:childTnLst>
                        <p:par>
                          <p:cTn id="1387" fill="hold">
                            <p:stCondLst>
                              <p:cond delay="0"/>
                            </p:stCondLst>
                            <p:childTnLst>
                              <p:par>
                                <p:cTn id="13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  <p:seq concurrent="1" nextAc="seek">
              <p:cTn id="139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2" fill="hold">
                      <p:stCondLst>
                        <p:cond delay="0"/>
                      </p:stCondLst>
                      <p:childTnLst>
                        <p:par>
                          <p:cTn id="1393" fill="hold">
                            <p:stCondLst>
                              <p:cond delay="0"/>
                            </p:stCondLst>
                            <p:childTnLst>
                              <p:par>
                                <p:cTn id="13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5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1397" restart="whenNotActive" fill="hold" evtFilter="cancelBubble" nodeType="interactiveSeq">
                <p:stCondLst>
                  <p:cond evt="onClick" delay="0">
                    <p:tgtEl>
                      <p:spTgt spid="1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8" fill="hold">
                      <p:stCondLst>
                        <p:cond delay="0"/>
                      </p:stCondLst>
                      <p:childTnLst>
                        <p:par>
                          <p:cTn id="1399" fill="hold">
                            <p:stCondLst>
                              <p:cond delay="0"/>
                            </p:stCondLst>
                            <p:childTnLst>
                              <p:par>
                                <p:cTn id="14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2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2"/>
                  </p:tgtEl>
                </p:cond>
              </p:nextCondLst>
            </p:seq>
            <p:seq concurrent="1" nextAc="seek">
              <p:cTn id="1403" restart="whenNotActive" fill="hold" evtFilter="cancelBubble" nodeType="interactiveSeq">
                <p:stCondLst>
                  <p:cond evt="onClick" delay="0">
                    <p:tgtEl>
                      <p:spTgt spid="1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4" fill="hold">
                      <p:stCondLst>
                        <p:cond delay="0"/>
                      </p:stCondLst>
                      <p:childTnLst>
                        <p:par>
                          <p:cTn id="1405" fill="hold">
                            <p:stCondLst>
                              <p:cond delay="0"/>
                            </p:stCondLst>
                            <p:childTnLst>
                              <p:par>
                                <p:cTn id="14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7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4"/>
                  </p:tgtEl>
                </p:cond>
              </p:nextCondLst>
            </p:seq>
            <p:seq concurrent="1" nextAc="seek">
              <p:cTn id="1409" restart="whenNotActive" fill="hold" evtFilter="cancelBubble" nodeType="interactiveSeq">
                <p:stCondLst>
                  <p:cond evt="onClick" delay="0">
                    <p:tgtEl>
                      <p:spTgt spid="1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0" fill="hold">
                      <p:stCondLst>
                        <p:cond delay="0"/>
                      </p:stCondLst>
                      <p:childTnLst>
                        <p:par>
                          <p:cTn id="1411" fill="hold">
                            <p:stCondLst>
                              <p:cond delay="0"/>
                            </p:stCondLst>
                            <p:childTnLst>
                              <p:par>
                                <p:cTn id="14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4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3"/>
                  </p:tgtEl>
                </p:cond>
              </p:nextCondLst>
            </p:seq>
            <p:seq concurrent="1" nextAc="seek">
              <p:cTn id="1415" restart="whenNotActive" fill="hold" evtFilter="cancelBubble" nodeType="interactiveSeq">
                <p:stCondLst>
                  <p:cond evt="onClick" delay="0">
                    <p:tgtEl>
                      <p:spTgt spid="1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6" fill="hold">
                      <p:stCondLst>
                        <p:cond delay="0"/>
                      </p:stCondLst>
                      <p:childTnLst>
                        <p:par>
                          <p:cTn id="1417" fill="hold">
                            <p:stCondLst>
                              <p:cond delay="0"/>
                            </p:stCondLst>
                            <p:childTnLst>
                              <p:par>
                                <p:cTn id="14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9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"/>
                  </p:tgtEl>
                </p:cond>
              </p:nextCondLst>
            </p:seq>
            <p:seq concurrent="1" nextAc="seek">
              <p:cTn id="1421" restart="whenNotActive" fill="hold" evtFilter="cancelBubble" nodeType="interactiveSeq">
                <p:stCondLst>
                  <p:cond evt="onClick" delay="0">
                    <p:tgtEl>
                      <p:spTgt spid="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2" fill="hold">
                      <p:stCondLst>
                        <p:cond delay="0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6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6"/>
                  </p:tgtEl>
                </p:cond>
              </p:nextCondLst>
            </p:seq>
            <p:seq concurrent="1" nextAc="seek">
              <p:cTn id="1427" restart="whenNotActive" fill="hold" evtFilter="cancelBubble" nodeType="interactiveSeq">
                <p:stCondLst>
                  <p:cond evt="onClick" delay="0">
                    <p:tgtEl>
                      <p:spTgt spid="1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8" fill="hold">
                      <p:stCondLst>
                        <p:cond delay="0"/>
                      </p:stCondLst>
                      <p:childTnLst>
                        <p:par>
                          <p:cTn id="1429" fill="hold">
                            <p:stCondLst>
                              <p:cond delay="0"/>
                            </p:stCondLst>
                            <p:childTnLst>
                              <p:par>
                                <p:cTn id="14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1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8"/>
                  </p:tgtEl>
                </p:cond>
              </p:nextCondLst>
            </p:seq>
            <p:seq concurrent="1" nextAc="seek">
              <p:cTn id="1433" restart="whenNotActive" fill="hold" evtFilter="cancelBubble" nodeType="interactiveSeq">
                <p:stCondLst>
                  <p:cond evt="onClick" delay="0">
                    <p:tgtEl>
                      <p:spTgt spid="1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4" fill="hold">
                      <p:stCondLst>
                        <p:cond delay="0"/>
                      </p:stCondLst>
                      <p:childTnLst>
                        <p:par>
                          <p:cTn id="1435" fill="hold">
                            <p:stCondLst>
                              <p:cond delay="0"/>
                            </p:stCondLst>
                            <p:childTnLst>
                              <p:par>
                                <p:cTn id="14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8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7"/>
                  </p:tgtEl>
                </p:cond>
              </p:nextCondLst>
            </p:seq>
            <p:seq concurrent="1" nextAc="seek">
              <p:cTn id="1439" restart="whenNotActive" fill="hold" evtFilter="cancelBubble" nodeType="interactiveSeq">
                <p:stCondLst>
                  <p:cond evt="onClick" delay="0">
                    <p:tgtEl>
                      <p:spTgt spid="1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0" fill="hold">
                      <p:stCondLst>
                        <p:cond delay="0"/>
                      </p:stCondLst>
                      <p:childTnLst>
                        <p:par>
                          <p:cTn id="1441" fill="hold">
                            <p:stCondLst>
                              <p:cond delay="0"/>
                            </p:stCondLst>
                            <p:childTnLst>
                              <p:par>
                                <p:cTn id="14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3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9"/>
                  </p:tgtEl>
                </p:cond>
              </p:nextCondLst>
            </p:seq>
            <p:seq concurrent="1" nextAc="seek">
              <p:cTn id="1445" restart="whenNotActive" fill="hold" evtFilter="cancelBubble" nodeType="interactiveSeq">
                <p:stCondLst>
                  <p:cond evt="onClick" delay="0">
                    <p:tgtEl>
                      <p:spTgt spid="1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6" fill="hold">
                      <p:stCondLst>
                        <p:cond delay="0"/>
                      </p:stCondLst>
                      <p:childTnLst>
                        <p:par>
                          <p:cTn id="1447" fill="hold">
                            <p:stCondLst>
                              <p:cond delay="0"/>
                            </p:stCondLst>
                            <p:childTnLst>
                              <p:par>
                                <p:cTn id="1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0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0"/>
                  </p:tgtEl>
                </p:cond>
              </p:nextCondLst>
            </p:seq>
            <p:seq concurrent="1" nextAc="seek">
              <p:cTn id="1451" restart="whenNotActive" fill="hold" evtFilter="cancelBubble" nodeType="interactiveSeq">
                <p:stCondLst>
                  <p:cond evt="onClick" delay="0">
                    <p:tgtEl>
                      <p:spTgt spid="1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2" fill="hold">
                      <p:stCondLst>
                        <p:cond delay="0"/>
                      </p:stCondLst>
                      <p:childTnLst>
                        <p:par>
                          <p:cTn id="1453" fill="hold">
                            <p:stCondLst>
                              <p:cond delay="0"/>
                            </p:stCondLst>
                            <p:childTnLst>
                              <p:par>
                                <p:cTn id="14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2"/>
                  </p:tgtEl>
                </p:cond>
              </p:nextCondLst>
            </p:seq>
            <p:seq concurrent="1" nextAc="seek">
              <p:cTn id="1457" restart="whenNotActive" fill="hold" evtFilter="cancelBubble" nodeType="interactiveSeq">
                <p:stCondLst>
                  <p:cond evt="onClick" delay="0">
                    <p:tgtEl>
                      <p:spTgt spid="1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8" fill="hold">
                      <p:stCondLst>
                        <p:cond delay="0"/>
                      </p:stCondLst>
                      <p:childTnLst>
                        <p:par>
                          <p:cTn id="1459" fill="hold">
                            <p:stCondLst>
                              <p:cond delay="0"/>
                            </p:stCondLst>
                            <p:childTnLst>
                              <p:par>
                                <p:cTn id="14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2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1"/>
                  </p:tgtEl>
                </p:cond>
              </p:nextCondLst>
            </p:seq>
            <p:seq concurrent="1" nextAc="seek">
              <p:cTn id="1463" restart="whenNotActive" fill="hold" evtFilter="cancelBubble" nodeType="interactiveSeq">
                <p:stCondLst>
                  <p:cond evt="onClick" delay="0">
                    <p:tgtEl>
                      <p:spTgt spid="1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4" fill="hold">
                      <p:stCondLst>
                        <p:cond delay="0"/>
                      </p:stCondLst>
                      <p:childTnLst>
                        <p:par>
                          <p:cTn id="1465" fill="hold">
                            <p:stCondLst>
                              <p:cond delay="0"/>
                            </p:stCondLst>
                            <p:childTnLst>
                              <p:par>
                                <p:cTn id="14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7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3"/>
                  </p:tgtEl>
                </p:cond>
              </p:nextCondLst>
            </p:seq>
            <p:seq concurrent="1" nextAc="seek">
              <p:cTn id="1469" restart="whenNotActive" fill="hold" evtFilter="cancelBubble" nodeType="interactiveSeq">
                <p:stCondLst>
                  <p:cond evt="onClick" delay="0">
                    <p:tgtEl>
                      <p:spTgt spid="1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0" fill="hold">
                      <p:stCondLst>
                        <p:cond delay="0"/>
                      </p:stCondLst>
                      <p:childTnLst>
                        <p:par>
                          <p:cTn id="1471" fill="hold">
                            <p:stCondLst>
                              <p:cond delay="0"/>
                            </p:stCondLst>
                            <p:childTnLst>
                              <p:par>
                                <p:cTn id="14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4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4"/>
                  </p:tgtEl>
                </p:cond>
              </p:nextCondLst>
            </p:seq>
            <p:seq concurrent="1" nextAc="seek">
              <p:cTn id="1475" restart="whenNotActive" fill="hold" evtFilter="cancelBubble" nodeType="interactiveSeq">
                <p:stCondLst>
                  <p:cond evt="onClick" delay="0">
                    <p:tgtEl>
                      <p:spTgt spid="1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6" fill="hold">
                      <p:stCondLst>
                        <p:cond delay="0"/>
                      </p:stCondLst>
                      <p:childTnLst>
                        <p:par>
                          <p:cTn id="1477" fill="hold">
                            <p:stCondLst>
                              <p:cond delay="0"/>
                            </p:stCondLst>
                            <p:childTnLst>
                              <p:par>
                                <p:cTn id="14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9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6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1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6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5"/>
                  </p:tgtEl>
                </p:cond>
              </p:nextCondLst>
            </p:seq>
            <p:seq concurrent="1" nextAc="seek">
              <p:cTn id="1487" restart="whenNotActive" fill="hold" evtFilter="cancelBubble" nodeType="interactiveSeq">
                <p:stCondLst>
                  <p:cond evt="onClick" delay="0">
                    <p:tgtEl>
                      <p:spTgt spid="1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8" fill="hold">
                      <p:stCondLst>
                        <p:cond delay="0"/>
                      </p:stCondLst>
                      <p:childTnLst>
                        <p:par>
                          <p:cTn id="1489" fill="hold">
                            <p:stCondLst>
                              <p:cond delay="0"/>
                            </p:stCondLst>
                            <p:childTnLst>
                              <p:par>
                                <p:cTn id="14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1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7"/>
                  </p:tgtEl>
                </p:cond>
              </p:nextCondLst>
            </p:seq>
            <p:seq concurrent="1" nextAc="seek">
              <p:cTn id="1493" restart="whenNotActive" fill="hold" evtFilter="cancelBubble" nodeType="interactiveSeq">
                <p:stCondLst>
                  <p:cond evt="onClick" delay="0">
                    <p:tgtEl>
                      <p:spTgt spid="1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4" fill="hold">
                      <p:stCondLst>
                        <p:cond delay="0"/>
                      </p:stCondLst>
                      <p:childTnLst>
                        <p:par>
                          <p:cTn id="1495" fill="hold">
                            <p:stCondLst>
                              <p:cond delay="0"/>
                            </p:stCondLst>
                            <p:childTnLst>
                              <p:par>
                                <p:cTn id="14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8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8"/>
                  </p:tgtEl>
                </p:cond>
              </p:nextCondLst>
            </p:seq>
            <p:seq concurrent="1" nextAc="seek">
              <p:cTn id="1499" restart="whenNotActive" fill="hold" evtFilter="cancelBubble" nodeType="interactiveSeq">
                <p:stCondLst>
                  <p:cond evt="onClick" delay="0">
                    <p:tgtEl>
                      <p:spTgt spid="1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0" fill="hold">
                      <p:stCondLst>
                        <p:cond delay="0"/>
                      </p:stCondLst>
                      <p:childTnLst>
                        <p:par>
                          <p:cTn id="1501" fill="hold">
                            <p:stCondLst>
                              <p:cond delay="0"/>
                            </p:stCondLst>
                            <p:childTnLst>
                              <p:par>
                                <p:cTn id="15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3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0"/>
                  </p:tgtEl>
                </p:cond>
              </p:nextCondLst>
            </p:seq>
            <p:seq concurrent="1" nextAc="seek">
              <p:cTn id="1505" restart="whenNotActive" fill="hold" evtFilter="cancelBubble" nodeType="interactiveSeq">
                <p:stCondLst>
                  <p:cond evt="onClick" delay="0">
                    <p:tgtEl>
                      <p:spTgt spid="1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6" fill="hold">
                      <p:stCondLst>
                        <p:cond delay="0"/>
                      </p:stCondLst>
                      <p:childTnLst>
                        <p:par>
                          <p:cTn id="1507" fill="hold">
                            <p:stCondLst>
                              <p:cond delay="0"/>
                            </p:stCondLst>
                            <p:childTnLst>
                              <p:par>
                                <p:cTn id="15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0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9"/>
                  </p:tgtEl>
                </p:cond>
              </p:nextCondLst>
            </p:seq>
            <p:seq concurrent="1" nextAc="seek">
              <p:cTn id="1511" restart="whenNotActive" fill="hold" evtFilter="cancelBubble" nodeType="interactiveSeq">
                <p:stCondLst>
                  <p:cond evt="onClick" delay="0">
                    <p:tgtEl>
                      <p:spTgt spid="1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2" fill="hold">
                      <p:stCondLst>
                        <p:cond delay="0"/>
                      </p:stCondLst>
                      <p:childTnLst>
                        <p:par>
                          <p:cTn id="1513" fill="hold">
                            <p:stCondLst>
                              <p:cond delay="0"/>
                            </p:stCondLst>
                            <p:childTnLst>
                              <p:par>
                                <p:cTn id="15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5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1"/>
                  </p:tgtEl>
                </p:cond>
              </p:nextCondLst>
            </p:seq>
            <p:seq concurrent="1" nextAc="seek">
              <p:cTn id="1517" restart="whenNotActive" fill="hold" evtFilter="cancelBubble" nodeType="interactiveSeq">
                <p:stCondLst>
                  <p:cond evt="onClick" delay="0">
                    <p:tgtEl>
                      <p:spTgt spid="1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8" fill="hold">
                      <p:stCondLst>
                        <p:cond delay="0"/>
                      </p:stCondLst>
                      <p:childTnLst>
                        <p:par>
                          <p:cTn id="1519" fill="hold">
                            <p:stCondLst>
                              <p:cond delay="0"/>
                            </p:stCondLst>
                            <p:childTnLst>
                              <p:par>
                                <p:cTn id="15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2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2"/>
                  </p:tgtEl>
                </p:cond>
              </p:nextCondLst>
            </p:seq>
            <p:seq concurrent="1" nextAc="seek">
              <p:cTn id="1523" restart="whenNotActive" fill="hold" evtFilter="cancelBubble" nodeType="interactiveSeq">
                <p:stCondLst>
                  <p:cond evt="onClick" delay="0">
                    <p:tgtEl>
                      <p:spTgt spid="1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4" fill="hold">
                      <p:stCondLst>
                        <p:cond delay="0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7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4"/>
                  </p:tgtEl>
                </p:cond>
              </p:nextCondLst>
            </p:seq>
            <p:seq concurrent="1" nextAc="seek">
              <p:cTn id="1529" restart="whenNotActive" fill="hold" evtFilter="cancelBubble" nodeType="interactiveSeq">
                <p:stCondLst>
                  <p:cond evt="onClick" delay="0">
                    <p:tgtEl>
                      <p:spTgt spid="1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0" fill="hold">
                      <p:stCondLst>
                        <p:cond delay="0"/>
                      </p:stCondLst>
                      <p:childTnLst>
                        <p:par>
                          <p:cTn id="1531" fill="hold">
                            <p:stCondLst>
                              <p:cond delay="0"/>
                            </p:stCondLst>
                            <p:childTnLst>
                              <p:par>
                                <p:cTn id="15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4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3"/>
                  </p:tgtEl>
                </p:cond>
              </p:nextCondLst>
            </p:seq>
            <p:seq concurrent="1" nextAc="seek">
              <p:cTn id="1535" restart="whenNotActive" fill="hold" evtFilter="cancelBubble" nodeType="interactiveSeq">
                <p:stCondLst>
                  <p:cond evt="onClick" delay="0">
                    <p:tgtEl>
                      <p:spTgt spid="1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6" fill="hold">
                      <p:stCondLst>
                        <p:cond delay="0"/>
                      </p:stCondLst>
                      <p:childTnLst>
                        <p:par>
                          <p:cTn id="1537" fill="hold">
                            <p:stCondLst>
                              <p:cond delay="0"/>
                            </p:stCondLst>
                            <p:childTnLst>
                              <p:par>
                                <p:cTn id="15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9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"/>
                  </p:tgtEl>
                </p:cond>
              </p:nextCondLst>
            </p:seq>
            <p:seq concurrent="1" nextAc="seek">
              <p:cTn id="1541" restart="whenNotActive" fill="hold" evtFilter="cancelBubble" nodeType="interactiveSeq">
                <p:stCondLst>
                  <p:cond evt="onClick" delay="0">
                    <p:tgtEl>
                      <p:spTgt spid="1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2" fill="hold">
                      <p:stCondLst>
                        <p:cond delay="0"/>
                      </p:stCondLst>
                      <p:childTnLst>
                        <p:par>
                          <p:cTn id="1543" fill="hold">
                            <p:stCondLst>
                              <p:cond delay="0"/>
                            </p:stCondLst>
                            <p:childTnLst>
                              <p:par>
                                <p:cTn id="15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6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6"/>
                  </p:tgtEl>
                </p:cond>
              </p:nextCondLst>
            </p:seq>
            <p:seq concurrent="1" nextAc="seek">
              <p:cTn id="1547" restart="whenNotActive" fill="hold" evtFilter="cancelBubble" nodeType="interactiveSeq">
                <p:stCondLst>
                  <p:cond evt="onClick" delay="0">
                    <p:tgtEl>
                      <p:spTgt spid="1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8" fill="hold">
                      <p:stCondLst>
                        <p:cond delay="0"/>
                      </p:stCondLst>
                      <p:childTnLst>
                        <p:par>
                          <p:cTn id="1549" fill="hold">
                            <p:stCondLst>
                              <p:cond delay="0"/>
                            </p:stCondLst>
                            <p:childTnLst>
                              <p:par>
                                <p:cTn id="15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1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8"/>
                  </p:tgtEl>
                </p:cond>
              </p:nextCondLst>
            </p:seq>
            <p:seq concurrent="1" nextAc="seek">
              <p:cTn id="1553" restart="whenNotActive" fill="hold" evtFilter="cancelBubble" nodeType="interactiveSeq">
                <p:stCondLst>
                  <p:cond evt="onClick" delay="0">
                    <p:tgtEl>
                      <p:spTgt spid="1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4" fill="hold">
                      <p:stCondLst>
                        <p:cond delay="0"/>
                      </p:stCondLst>
                      <p:childTnLst>
                        <p:par>
                          <p:cTn id="1555" fill="hold">
                            <p:stCondLst>
                              <p:cond delay="0"/>
                            </p:stCondLst>
                            <p:childTnLst>
                              <p:par>
                                <p:cTn id="15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8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7"/>
                  </p:tgtEl>
                </p:cond>
              </p:nextCondLst>
            </p:seq>
            <p:seq concurrent="1" nextAc="seek">
              <p:cTn id="1559" restart="whenNotActive" fill="hold" evtFilter="cancelBubble" nodeType="interactiveSeq">
                <p:stCondLst>
                  <p:cond evt="onClick" delay="0">
                    <p:tgtEl>
                      <p:spTgt spid="1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0" fill="hold">
                      <p:stCondLst>
                        <p:cond delay="0"/>
                      </p:stCondLst>
                      <p:childTnLst>
                        <p:par>
                          <p:cTn id="1561" fill="hold">
                            <p:stCondLst>
                              <p:cond delay="0"/>
                            </p:stCondLst>
                            <p:childTnLst>
                              <p:par>
                                <p:cTn id="15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3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9"/>
                  </p:tgtEl>
                </p:cond>
              </p:nextCondLst>
            </p:seq>
            <p:seq concurrent="1" nextAc="seek">
              <p:cTn id="1565" restart="whenNotActive" fill="hold" evtFilter="cancelBubble" nodeType="interactiveSeq">
                <p:stCondLst>
                  <p:cond evt="onClick" delay="0">
                    <p:tgtEl>
                      <p:spTgt spid="1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6" fill="hold">
                      <p:stCondLst>
                        <p:cond delay="0"/>
                      </p:stCondLst>
                      <p:childTnLst>
                        <p:par>
                          <p:cTn id="1567" fill="hold">
                            <p:stCondLst>
                              <p:cond delay="0"/>
                            </p:stCondLst>
                            <p:childTnLst>
                              <p:par>
                                <p:cTn id="15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0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0"/>
                  </p:tgtEl>
                </p:cond>
              </p:nextCondLst>
            </p:seq>
            <p:seq concurrent="1" nextAc="seek">
              <p:cTn id="1571" restart="whenNotActive" fill="hold" evtFilter="cancelBubble" nodeType="interactiveSeq">
                <p:stCondLst>
                  <p:cond evt="onClick" delay="0">
                    <p:tgtEl>
                      <p:spTgt spid="1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2" fill="hold">
                      <p:stCondLst>
                        <p:cond delay="0"/>
                      </p:stCondLst>
                      <p:childTnLst>
                        <p:par>
                          <p:cTn id="1573" fill="hold">
                            <p:stCondLst>
                              <p:cond delay="0"/>
                            </p:stCondLst>
                            <p:childTnLst>
                              <p:par>
                                <p:cTn id="15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5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2"/>
                  </p:tgtEl>
                </p:cond>
              </p:nextCondLst>
            </p:seq>
            <p:seq concurrent="1" nextAc="seek">
              <p:cTn id="1577" restart="whenNotActive" fill="hold" evtFilter="cancelBubble" nodeType="interactiveSeq">
                <p:stCondLst>
                  <p:cond evt="onClick" delay="0">
                    <p:tgtEl>
                      <p:spTgt spid="1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8" fill="hold">
                      <p:stCondLst>
                        <p:cond delay="0"/>
                      </p:stCondLst>
                      <p:childTnLst>
                        <p:par>
                          <p:cTn id="1579" fill="hold">
                            <p:stCondLst>
                              <p:cond delay="0"/>
                            </p:stCondLst>
                            <p:childTnLst>
                              <p:par>
                                <p:cTn id="15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2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1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1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7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3"/>
                  </p:tgtEl>
                </p:cond>
              </p:nextCondLst>
            </p:seq>
            <p:seq concurrent="1" nextAc="seek">
              <p:cTn id="1589" restart="whenNotActive" fill="hold" evtFilter="cancelBubble" nodeType="interactiveSeq">
                <p:stCondLst>
                  <p:cond evt="onClick" delay="0">
                    <p:tgtEl>
                      <p:spTgt spid="1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0" fill="hold">
                      <p:stCondLst>
                        <p:cond delay="0"/>
                      </p:stCondLst>
                      <p:childTnLst>
                        <p:par>
                          <p:cTn id="1591" fill="hold">
                            <p:stCondLst>
                              <p:cond delay="0"/>
                            </p:stCondLst>
                            <p:childTnLst>
                              <p:par>
                                <p:cTn id="15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4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4"/>
                  </p:tgtEl>
                </p:cond>
              </p:nextCondLst>
            </p:seq>
            <p:seq concurrent="1" nextAc="seek">
              <p:cTn id="1595" restart="whenNotActive" fill="hold" evtFilter="cancelBubble" nodeType="interactiveSeq">
                <p:stCondLst>
                  <p:cond evt="onClick" delay="0">
                    <p:tgtEl>
                      <p:spTgt spid="1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6" fill="hold">
                      <p:stCondLst>
                        <p:cond delay="0"/>
                      </p:stCondLst>
                      <p:childTnLst>
                        <p:par>
                          <p:cTn id="1597" fill="hold">
                            <p:stCondLst>
                              <p:cond delay="0"/>
                            </p:stCondLst>
                            <p:childTnLst>
                              <p:par>
                                <p:cTn id="15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9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6"/>
                  </p:tgtEl>
                </p:cond>
              </p:nextCondLst>
            </p:seq>
            <p:seq concurrent="1" nextAc="seek">
              <p:cTn id="1601" restart="whenNotActive" fill="hold" evtFilter="cancelBubble" nodeType="interactiveSeq">
                <p:stCondLst>
                  <p:cond evt="onClick" delay="0">
                    <p:tgtEl>
                      <p:spTgt spid="1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2" fill="hold">
                      <p:stCondLst>
                        <p:cond delay="0"/>
                      </p:stCondLst>
                      <p:childTnLst>
                        <p:par>
                          <p:cTn id="1603" fill="hold">
                            <p:stCondLst>
                              <p:cond delay="0"/>
                            </p:stCondLst>
                            <p:childTnLst>
                              <p:par>
                                <p:cTn id="16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6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5"/>
                  </p:tgtEl>
                </p:cond>
              </p:nextCondLst>
            </p:seq>
            <p:seq concurrent="1" nextAc="seek">
              <p:cTn id="1607" restart="whenNotActive" fill="hold" evtFilter="cancelBubble" nodeType="interactiveSeq">
                <p:stCondLst>
                  <p:cond evt="onClick" delay="0">
                    <p:tgtEl>
                      <p:spTgt spid="1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8" fill="hold">
                      <p:stCondLst>
                        <p:cond delay="0"/>
                      </p:stCondLst>
                      <p:childTnLst>
                        <p:par>
                          <p:cTn id="1609" fill="hold">
                            <p:stCondLst>
                              <p:cond delay="0"/>
                            </p:stCondLst>
                            <p:childTnLst>
                              <p:par>
                                <p:cTn id="16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1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7"/>
                  </p:tgtEl>
                </p:cond>
              </p:nextCondLst>
            </p:seq>
            <p:seq concurrent="1" nextAc="seek">
              <p:cTn id="1613" restart="whenNotActive" fill="hold" evtFilter="cancelBubble" nodeType="interactiveSeq">
                <p:stCondLst>
                  <p:cond evt="onClick" delay="0">
                    <p:tgtEl>
                      <p:spTgt spid="1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4" fill="hold">
                      <p:stCondLst>
                        <p:cond delay="0"/>
                      </p:stCondLst>
                      <p:childTnLst>
                        <p:par>
                          <p:cTn id="1615" fill="hold">
                            <p:stCondLst>
                              <p:cond delay="0"/>
                            </p:stCondLst>
                            <p:childTnLst>
                              <p:par>
                                <p:cTn id="16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8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8"/>
                  </p:tgtEl>
                </p:cond>
              </p:nextCondLst>
            </p:seq>
            <p:seq concurrent="1" nextAc="seek">
              <p:cTn id="1619" restart="whenNotActive" fill="hold" evtFilter="cancelBubble" nodeType="interactiveSeq">
                <p:stCondLst>
                  <p:cond evt="onClick" delay="0">
                    <p:tgtEl>
                      <p:spTgt spid="1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0" fill="hold">
                      <p:stCondLst>
                        <p:cond delay="0"/>
                      </p:stCondLst>
                      <p:childTnLst>
                        <p:par>
                          <p:cTn id="1621" fill="hold">
                            <p:stCondLst>
                              <p:cond delay="0"/>
                            </p:stCondLst>
                            <p:childTnLst>
                              <p:par>
                                <p:cTn id="16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3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0"/>
                  </p:tgtEl>
                </p:cond>
              </p:nextCondLst>
            </p:seq>
            <p:seq concurrent="1" nextAc="seek">
              <p:cTn id="1625" restart="whenNotActive" fill="hold" evtFilter="cancelBubble" nodeType="interactiveSeq">
                <p:stCondLst>
                  <p:cond evt="onClick" delay="0">
                    <p:tgtEl>
                      <p:spTgt spid="1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6" fill="hold">
                      <p:stCondLst>
                        <p:cond delay="0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0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9"/>
                  </p:tgtEl>
                </p:cond>
              </p:nextCondLst>
            </p:seq>
            <p:seq concurrent="1" nextAc="seek">
              <p:cTn id="1631" restart="whenNotActive" fill="hold" evtFilter="cancelBubble" nodeType="interactiveSeq">
                <p:stCondLst>
                  <p:cond evt="onClick" delay="0">
                    <p:tgtEl>
                      <p:spTgt spid="1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2" fill="hold">
                      <p:stCondLst>
                        <p:cond delay="0"/>
                      </p:stCondLst>
                      <p:childTnLst>
                        <p:par>
                          <p:cTn id="1633" fill="hold">
                            <p:stCondLst>
                              <p:cond delay="0"/>
                            </p:stCondLst>
                            <p:childTnLst>
                              <p:par>
                                <p:cTn id="16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5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1"/>
                  </p:tgtEl>
                </p:cond>
              </p:nextCondLst>
            </p:seq>
            <p:seq concurrent="1" nextAc="seek">
              <p:cTn id="1637" restart="whenNotActive" fill="hold" evtFilter="cancelBubble" nodeType="interactiveSeq">
                <p:stCondLst>
                  <p:cond evt="onClick" delay="0">
                    <p:tgtEl>
                      <p:spTgt spid="1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8" fill="hold">
                      <p:stCondLst>
                        <p:cond delay="0"/>
                      </p:stCondLst>
                      <p:childTnLst>
                        <p:par>
                          <p:cTn id="1639" fill="hold">
                            <p:stCondLst>
                              <p:cond delay="0"/>
                            </p:stCondLst>
                            <p:childTnLst>
                              <p:par>
                                <p:cTn id="16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2"/>
                  </p:tgtEl>
                </p:cond>
              </p:nextCondLst>
            </p:seq>
            <p:seq concurrent="1" nextAc="seek">
              <p:cTn id="1643" restart="whenNotActive" fill="hold" evtFilter="cancelBubble" nodeType="interactiveSeq">
                <p:stCondLst>
                  <p:cond evt="onClick" delay="0">
                    <p:tgtEl>
                      <p:spTgt spid="1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4" fill="hold">
                      <p:stCondLst>
                        <p:cond delay="0"/>
                      </p:stCondLst>
                      <p:childTnLst>
                        <p:par>
                          <p:cTn id="1645" fill="hold">
                            <p:stCondLst>
                              <p:cond delay="0"/>
                            </p:stCondLst>
                            <p:childTnLst>
                              <p:par>
                                <p:cTn id="16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4"/>
                  </p:tgtEl>
                </p:cond>
              </p:nextCondLst>
            </p:seq>
            <p:seq concurrent="1" nextAc="seek">
              <p:cTn id="1649" restart="whenNotActive" fill="hold" evtFilter="cancelBubble" nodeType="interactiveSeq">
                <p:stCondLst>
                  <p:cond evt="onClick" delay="0">
                    <p:tgtEl>
                      <p:spTgt spid="1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0" fill="hold">
                      <p:stCondLst>
                        <p:cond delay="0"/>
                      </p:stCondLst>
                      <p:childTnLst>
                        <p:par>
                          <p:cTn id="1651" fill="hold">
                            <p:stCondLst>
                              <p:cond delay="0"/>
                            </p:stCondLst>
                            <p:childTnLst>
                              <p:par>
                                <p:cTn id="16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4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3"/>
                  </p:tgtEl>
                </p:cond>
              </p:nextCondLst>
            </p:seq>
            <p:seq concurrent="1" nextAc="seek">
              <p:cTn id="1655" restart="whenNotActive" fill="hold" evtFilter="cancelBubble" nodeType="interactiveSeq">
                <p:stCondLst>
                  <p:cond evt="onClick" delay="0">
                    <p:tgtEl>
                      <p:spTgt spid="1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6" fill="hold">
                      <p:stCondLst>
                        <p:cond delay="0"/>
                      </p:stCondLst>
                      <p:childTnLst>
                        <p:par>
                          <p:cTn id="1657" fill="hold">
                            <p:stCondLst>
                              <p:cond delay="0"/>
                            </p:stCondLst>
                            <p:childTnLst>
                              <p:par>
                                <p:cTn id="16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9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5"/>
                  </p:tgtEl>
                </p:cond>
              </p:nextCondLst>
            </p:seq>
            <p:seq concurrent="1" nextAc="seek">
              <p:cTn id="1661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2" fill="hold">
                      <p:stCondLst>
                        <p:cond delay="0"/>
                      </p:stCondLst>
                      <p:childTnLst>
                        <p:par>
                          <p:cTn id="1663" fill="hold">
                            <p:stCondLst>
                              <p:cond delay="0"/>
                            </p:stCondLst>
                            <p:childTnLst>
                              <p:par>
                                <p:cTn id="16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6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1667" restart="whenNotActive" fill="hold" evtFilter="cancelBubble" nodeType="interactiveSeq">
                <p:stCondLst>
                  <p:cond evt="onClick" delay="0">
                    <p:tgtEl>
                      <p:spTgt spid="1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8" fill="hold">
                      <p:stCondLst>
                        <p:cond delay="0"/>
                      </p:stCondLst>
                      <p:childTnLst>
                        <p:par>
                          <p:cTn id="1669" fill="hold">
                            <p:stCondLst>
                              <p:cond delay="0"/>
                            </p:stCondLst>
                            <p:childTnLst>
                              <p:par>
                                <p:cTn id="16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1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8"/>
                  </p:tgtEl>
                </p:cond>
              </p:nextCondLst>
            </p:seq>
            <p:seq concurrent="1" nextAc="seek">
              <p:cTn id="1673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4" fill="hold">
                      <p:stCondLst>
                        <p:cond delay="0"/>
                      </p:stCondLst>
                      <p:childTnLst>
                        <p:par>
                          <p:cTn id="1675" fill="hold">
                            <p:stCondLst>
                              <p:cond delay="0"/>
                            </p:stCondLst>
                            <p:childTnLst>
                              <p:par>
                                <p:cTn id="16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8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1679" restart="whenNotActive" fill="hold" evtFilter="cancelBubble" nodeType="interactiveSeq">
                <p:stCondLst>
                  <p:cond evt="onClick" delay="0">
                    <p:tgtEl>
                      <p:spTgt spid="1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0" fill="hold">
                      <p:stCondLst>
                        <p:cond delay="0"/>
                      </p:stCondLst>
                      <p:childTnLst>
                        <p:par>
                          <p:cTn id="1681" fill="hold">
                            <p:stCondLst>
                              <p:cond delay="0"/>
                            </p:stCondLst>
                            <p:childTnLst>
                              <p:par>
                                <p:cTn id="16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3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9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1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0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0"/>
                  </p:tgtEl>
                </p:cond>
              </p:nextCondLst>
            </p:seq>
            <p:seq concurrent="1" nextAc="seek">
              <p:cTn id="1691" restart="whenNotActive" fill="hold" evtFilter="cancelBubble" nodeType="interactiveSeq">
                <p:stCondLst>
                  <p:cond evt="onClick" delay="0">
                    <p:tgtEl>
                      <p:spTgt spid="1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2" fill="hold">
                      <p:stCondLst>
                        <p:cond delay="0"/>
                      </p:stCondLst>
                      <p:childTnLst>
                        <p:par>
                          <p:cTn id="1693" fill="hold">
                            <p:stCondLst>
                              <p:cond delay="0"/>
                            </p:stCondLst>
                            <p:childTnLst>
                              <p:par>
                                <p:cTn id="16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5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2"/>
                  </p:tgtEl>
                </p:cond>
              </p:nextCondLst>
            </p:seq>
            <p:seq concurrent="1" nextAc="seek">
              <p:cTn id="1697" restart="whenNotActive" fill="hold" evtFilter="cancelBubble" nodeType="interactiveSeq">
                <p:stCondLst>
                  <p:cond evt="onClick" delay="0">
                    <p:tgtEl>
                      <p:spTgt spid="1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8" fill="hold">
                      <p:stCondLst>
                        <p:cond delay="0"/>
                      </p:stCondLst>
                      <p:childTnLst>
                        <p:par>
                          <p:cTn id="1699" fill="hold">
                            <p:stCondLst>
                              <p:cond delay="0"/>
                            </p:stCondLst>
                            <p:childTnLst>
                              <p:par>
                                <p:cTn id="17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2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1"/>
                  </p:tgtEl>
                </p:cond>
              </p:nextCondLst>
            </p:seq>
            <p:seq concurrent="1" nextAc="seek">
              <p:cTn id="170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4" fill="hold">
                      <p:stCondLst>
                        <p:cond delay="0"/>
                      </p:stCondLst>
                      <p:childTnLst>
                        <p:par>
                          <p:cTn id="1705" fill="hold">
                            <p:stCondLst>
                              <p:cond delay="0"/>
                            </p:stCondLst>
                            <p:childTnLst>
                              <p:par>
                                <p:cTn id="17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7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1709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0" fill="hold">
                      <p:stCondLst>
                        <p:cond delay="0"/>
                      </p:stCondLst>
                      <p:childTnLst>
                        <p:par>
                          <p:cTn id="1711" fill="hold">
                            <p:stCondLst>
                              <p:cond delay="0"/>
                            </p:stCondLst>
                            <p:childTnLst>
                              <p:par>
                                <p:cTn id="17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4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  <p:seq concurrent="1" nextAc="seek">
              <p:cTn id="1715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6" fill="hold">
                      <p:stCondLst>
                        <p:cond delay="0"/>
                      </p:stCondLst>
                      <p:childTnLst>
                        <p:par>
                          <p:cTn id="1717" fill="hold">
                            <p:stCondLst>
                              <p:cond delay="0"/>
                            </p:stCondLst>
                            <p:childTnLst>
                              <p:par>
                                <p:cTn id="17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9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1721" restart="whenNotActive" fill="hold" evtFilter="cancelBubble" nodeType="interactiveSeq">
                <p:stCondLst>
                  <p:cond evt="onClick" delay="0">
                    <p:tgtEl>
                      <p:spTgt spid="1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2" fill="hold">
                      <p:stCondLst>
                        <p:cond delay="0"/>
                      </p:stCondLst>
                      <p:childTnLst>
                        <p:par>
                          <p:cTn id="1723" fill="hold">
                            <p:stCondLst>
                              <p:cond delay="0"/>
                            </p:stCondLst>
                            <p:childTnLst>
                              <p:par>
                                <p:cTn id="17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6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5"/>
                  </p:tgtEl>
                </p:cond>
              </p:nextCondLst>
            </p:seq>
            <p:seq concurrent="1" nextAc="seek">
              <p:cTn id="1727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8" fill="hold">
                      <p:stCondLst>
                        <p:cond delay="0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1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1733" restart="whenNotActive" fill="hold" evtFilter="cancelBubble" nodeType="interactiveSeq">
                <p:stCondLst>
                  <p:cond evt="onClick" delay="0">
                    <p:tgtEl>
                      <p:spTgt spid="1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4" fill="hold">
                      <p:stCondLst>
                        <p:cond delay="0"/>
                      </p:stCondLst>
                      <p:childTnLst>
                        <p:par>
                          <p:cTn id="1735" fill="hold">
                            <p:stCondLst>
                              <p:cond delay="0"/>
                            </p:stCondLst>
                            <p:childTnLst>
                              <p:par>
                                <p:cTn id="17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8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"/>
                  </p:tgtEl>
                </p:cond>
              </p:nextCondLst>
            </p:seq>
            <p:seq concurrent="1" nextAc="seek">
              <p:cTn id="1739" restart="whenNotActive" fill="hold" evtFilter="cancelBubble" nodeType="interactiveSeq">
                <p:stCondLst>
                  <p:cond evt="onClick" delay="0">
                    <p:tgtEl>
                      <p:spTgt spid="1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0" fill="hold">
                      <p:stCondLst>
                        <p:cond delay="0"/>
                      </p:stCondLst>
                      <p:childTnLst>
                        <p:par>
                          <p:cTn id="1741" fill="hold">
                            <p:stCondLst>
                              <p:cond delay="0"/>
                            </p:stCondLst>
                            <p:childTnLst>
                              <p:par>
                                <p:cTn id="17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3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"/>
                  </p:tgtEl>
                </p:cond>
              </p:nextCondLst>
            </p:seq>
            <p:seq concurrent="1" nextAc="seek">
              <p:cTn id="1745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6" fill="hold">
                      <p:stCondLst>
                        <p:cond delay="0"/>
                      </p:stCondLst>
                      <p:childTnLst>
                        <p:par>
                          <p:cTn id="1747" fill="hold">
                            <p:stCondLst>
                              <p:cond delay="0"/>
                            </p:stCondLst>
                            <p:childTnLst>
                              <p:par>
                                <p:cTn id="17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0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  <p:seq concurrent="1" nextAc="seek">
              <p:cTn id="1751" restart="whenNotActive" fill="hold" evtFilter="cancelBubble" nodeType="interactiveSeq">
                <p:stCondLst>
                  <p:cond evt="onClick" delay="0">
                    <p:tgtEl>
                      <p:spTgt spid="1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2" fill="hold">
                      <p:stCondLst>
                        <p:cond delay="0"/>
                      </p:stCondLst>
                      <p:childTnLst>
                        <p:par>
                          <p:cTn id="1753" fill="hold">
                            <p:stCondLst>
                              <p:cond delay="0"/>
                            </p:stCondLst>
                            <p:childTnLst>
                              <p:par>
                                <p:cTn id="17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5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1"/>
                  </p:tgtEl>
                </p:cond>
              </p:nextCondLst>
            </p:seq>
            <p:seq concurrent="1" nextAc="seek">
              <p:cTn id="1757" restart="whenNotActive" fill="hold" evtFilter="cancelBubble" nodeType="interactiveSeq">
                <p:stCondLst>
                  <p:cond evt="onClick" delay="0">
                    <p:tgtEl>
                      <p:spTgt spid="1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8" fill="hold">
                      <p:stCondLst>
                        <p:cond delay="0"/>
                      </p:stCondLst>
                      <p:childTnLst>
                        <p:par>
                          <p:cTn id="1759" fill="hold">
                            <p:stCondLst>
                              <p:cond delay="0"/>
                            </p:stCondLst>
                            <p:childTnLst>
                              <p:par>
                                <p:cTn id="17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2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2"/>
                  </p:tgtEl>
                </p:cond>
              </p:nextCondLst>
            </p:seq>
            <p:seq concurrent="1" nextAc="seek">
              <p:cTn id="1763" restart="whenNotActive" fill="hold" evtFilter="cancelBubble" nodeType="interactiveSeq">
                <p:stCondLst>
                  <p:cond evt="onClick" delay="0">
                    <p:tgtEl>
                      <p:spTgt spid="1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4" fill="hold">
                      <p:stCondLst>
                        <p:cond delay="0"/>
                      </p:stCondLst>
                      <p:childTnLst>
                        <p:par>
                          <p:cTn id="1765" fill="hold">
                            <p:stCondLst>
                              <p:cond delay="0"/>
                            </p:stCondLst>
                            <p:childTnLst>
                              <p:par>
                                <p:cTn id="17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7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"/>
                  </p:tgtEl>
                </p:cond>
              </p:nextCondLst>
            </p:seq>
            <p:seq concurrent="1" nextAc="seek">
              <p:cTn id="1769" restart="whenNotActive" fill="hold" evtFilter="cancelBubble" nodeType="interactiveSeq">
                <p:stCondLst>
                  <p:cond evt="onClick" delay="0">
                    <p:tgtEl>
                      <p:spTgt spid="1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0" fill="hold">
                      <p:stCondLst>
                        <p:cond delay="0"/>
                      </p:stCondLst>
                      <p:childTnLst>
                        <p:par>
                          <p:cTn id="1771" fill="hold">
                            <p:stCondLst>
                              <p:cond delay="0"/>
                            </p:stCondLst>
                            <p:childTnLst>
                              <p:par>
                                <p:cTn id="17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4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3"/>
                  </p:tgtEl>
                </p:cond>
              </p:nextCondLst>
            </p:seq>
            <p:seq concurrent="1" nextAc="seek">
              <p:cTn id="1775" restart="whenNotActive" fill="hold" evtFilter="cancelBubble" nodeType="interactiveSeq">
                <p:stCondLst>
                  <p:cond evt="onClick" delay="0">
                    <p:tgtEl>
                      <p:spTgt spid="1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6" fill="hold">
                      <p:stCondLst>
                        <p:cond delay="0"/>
                      </p:stCondLst>
                      <p:childTnLst>
                        <p:par>
                          <p:cTn id="1777" fill="hold">
                            <p:stCondLst>
                              <p:cond delay="0"/>
                            </p:stCondLst>
                            <p:childTnLst>
                              <p:par>
                                <p:cTn id="17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9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5"/>
                  </p:tgtEl>
                </p:cond>
              </p:nextCondLst>
            </p:seq>
            <p:seq concurrent="1" nextAc="seek">
              <p:cTn id="1781" restart="whenNotActive" fill="hold" evtFilter="cancelBubble" nodeType="interactiveSeq">
                <p:stCondLst>
                  <p:cond evt="onClick" delay="0">
                    <p:tgtEl>
                      <p:spTgt spid="1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2" fill="hold">
                      <p:stCondLst>
                        <p:cond delay="0"/>
                      </p:stCondLst>
                      <p:childTnLst>
                        <p:par>
                          <p:cTn id="1783" fill="hold">
                            <p:stCondLst>
                              <p:cond delay="0"/>
                            </p:stCondLst>
                            <p:childTnLst>
                              <p:par>
                                <p:cTn id="17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6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"/>
                  </p:tgtEl>
                </p:cond>
              </p:nextCondLst>
            </p:seq>
            <p:seq concurrent="1" nextAc="seek">
              <p:cTn id="1787" restart="whenNotActive" fill="hold" evtFilter="cancelBubble" nodeType="interactiveSeq">
                <p:stCondLst>
                  <p:cond evt="onClick" delay="0">
                    <p:tgtEl>
                      <p:spTgt spid="1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8" fill="hold">
                      <p:stCondLst>
                        <p:cond delay="0"/>
                      </p:stCondLst>
                      <p:childTnLst>
                        <p:par>
                          <p:cTn id="1789" fill="hold">
                            <p:stCondLst>
                              <p:cond delay="0"/>
                            </p:stCondLst>
                            <p:childTnLst>
                              <p:par>
                                <p:cTn id="17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1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8"/>
                  </p:tgtEl>
                </p:cond>
              </p:nextCondLst>
            </p:seq>
            <p:seq concurrent="1" nextAc="seek">
              <p:cTn id="1793" restart="whenNotActive" fill="hold" evtFilter="cancelBubble" nodeType="interactiveSeq">
                <p:stCondLst>
                  <p:cond evt="onClick" delay="0">
                    <p:tgtEl>
                      <p:spTgt spid="1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4" fill="hold">
                      <p:stCondLst>
                        <p:cond delay="0"/>
                      </p:stCondLst>
                      <p:childTnLst>
                        <p:par>
                          <p:cTn id="1795" fill="hold">
                            <p:stCondLst>
                              <p:cond delay="0"/>
                            </p:stCondLst>
                            <p:childTnLst>
                              <p:par>
                                <p:cTn id="17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8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7"/>
                  </p:tgtEl>
                </p:cond>
              </p:nextCondLst>
            </p:seq>
            <p:seq concurrent="1" nextAc="seek">
              <p:cTn id="1799" restart="whenNotActive" fill="hold" evtFilter="cancelBubble" nodeType="interactiveSeq">
                <p:stCondLst>
                  <p:cond evt="onClick" delay="0">
                    <p:tgtEl>
                      <p:spTgt spid="1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0" fill="hold">
                      <p:stCondLst>
                        <p:cond delay="0"/>
                      </p:stCondLst>
                      <p:childTnLst>
                        <p:par>
                          <p:cTn id="1801" fill="hold">
                            <p:stCondLst>
                              <p:cond delay="0"/>
                            </p:stCondLst>
                            <p:childTnLst>
                              <p:par>
                                <p:cTn id="18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3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9"/>
                  </p:tgtEl>
                </p:cond>
              </p:nextCondLst>
            </p:seq>
            <p:seq concurrent="1" nextAc="seek">
              <p:cTn id="1805" restart="whenNotActive" fill="hold" evtFilter="cancelBubble" nodeType="interactiveSeq">
                <p:stCondLst>
                  <p:cond evt="onClick" delay="0">
                    <p:tgtEl>
                      <p:spTgt spid="1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6" fill="hold">
                      <p:stCondLst>
                        <p:cond delay="0"/>
                      </p:stCondLst>
                      <p:childTnLst>
                        <p:par>
                          <p:cTn id="1807" fill="hold">
                            <p:stCondLst>
                              <p:cond delay="0"/>
                            </p:stCondLst>
                            <p:childTnLst>
                              <p:par>
                                <p:cTn id="18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0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0"/>
                  </p:tgtEl>
                </p:cond>
              </p:nextCondLst>
            </p:seq>
            <p:seq concurrent="1" nextAc="seek">
              <p:cTn id="1811" restart="whenNotActive" fill="hold" evtFilter="cancelBubble" nodeType="interactiveSeq">
                <p:stCondLst>
                  <p:cond evt="onClick" delay="0">
                    <p:tgtEl>
                      <p:spTgt spid="1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2" fill="hold">
                      <p:stCondLst>
                        <p:cond delay="0"/>
                      </p:stCondLst>
                      <p:childTnLst>
                        <p:par>
                          <p:cTn id="1813" fill="hold">
                            <p:stCondLst>
                              <p:cond delay="0"/>
                            </p:stCondLst>
                            <p:childTnLst>
                              <p:par>
                                <p:cTn id="18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5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2"/>
                  </p:tgtEl>
                </p:cond>
              </p:nextCondLst>
            </p:seq>
            <p:seq concurrent="1" nextAc="seek">
              <p:cTn id="1817" restart="whenNotActive" fill="hold" evtFilter="cancelBubble" nodeType="interactiveSeq">
                <p:stCondLst>
                  <p:cond evt="onClick" delay="0">
                    <p:tgtEl>
                      <p:spTgt spid="1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8" fill="hold">
                      <p:stCondLst>
                        <p:cond delay="0"/>
                      </p:stCondLst>
                      <p:childTnLst>
                        <p:par>
                          <p:cTn id="1819" fill="hold">
                            <p:stCondLst>
                              <p:cond delay="0"/>
                            </p:stCondLst>
                            <p:childTnLst>
                              <p:par>
                                <p:cTn id="18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2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1"/>
                  </p:tgtEl>
                </p:cond>
              </p:nextCondLst>
            </p:seq>
            <p:seq concurrent="1" nextAc="seek">
              <p:cTn id="1823" restart="whenNotActive" fill="hold" evtFilter="cancelBubble" nodeType="interactiveSeq">
                <p:stCondLst>
                  <p:cond evt="onClick" delay="0">
                    <p:tgtEl>
                      <p:spTgt spid="1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4" fill="hold">
                      <p:stCondLst>
                        <p:cond delay="0"/>
                      </p:stCondLst>
                      <p:childTnLst>
                        <p:par>
                          <p:cTn id="1825" fill="hold">
                            <p:stCondLst>
                              <p:cond delay="0"/>
                            </p:stCondLst>
                            <p:childTnLst>
                              <p:par>
                                <p:cTn id="18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7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3"/>
                  </p:tgtEl>
                </p:cond>
              </p:nextCondLst>
            </p:seq>
            <p:seq concurrent="1" nextAc="seek">
              <p:cTn id="1829" restart="whenNotActive" fill="hold" evtFilter="cancelBubble" nodeType="interactiveSeq">
                <p:stCondLst>
                  <p:cond evt="onClick" delay="0">
                    <p:tgtEl>
                      <p:spTgt spid="1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0" fill="hold">
                      <p:stCondLst>
                        <p:cond delay="0"/>
                      </p:stCondLst>
                      <p:childTnLst>
                        <p:par>
                          <p:cTn id="1831" fill="hold">
                            <p:stCondLst>
                              <p:cond delay="0"/>
                            </p:stCondLst>
                            <p:childTnLst>
                              <p:par>
                                <p:cTn id="18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4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4"/>
                  </p:tgtEl>
                </p:cond>
              </p:nextCondLst>
            </p:seq>
            <p:seq concurrent="1" nextAc="seek">
              <p:cTn id="1835" restart="whenNotActive" fill="hold" evtFilter="cancelBubble" nodeType="interactiveSeq">
                <p:stCondLst>
                  <p:cond evt="onClick" delay="0">
                    <p:tgtEl>
                      <p:spTgt spid="1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6" fill="hold">
                      <p:stCondLst>
                        <p:cond delay="0"/>
                      </p:stCondLst>
                      <p:childTnLst>
                        <p:par>
                          <p:cTn id="1837" fill="hold">
                            <p:stCondLst>
                              <p:cond delay="0"/>
                            </p:stCondLst>
                            <p:childTnLst>
                              <p:par>
                                <p:cTn id="18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9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6"/>
                  </p:tgtEl>
                </p:cond>
              </p:nextCondLst>
            </p:seq>
            <p:seq concurrent="1" nextAc="seek">
              <p:cTn id="1841" restart="whenNotActive" fill="hold" evtFilter="cancelBubble" nodeType="interactiveSeq">
                <p:stCondLst>
                  <p:cond evt="onClick" delay="0">
                    <p:tgtEl>
                      <p:spTgt spid="1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2" fill="hold">
                      <p:stCondLst>
                        <p:cond delay="0"/>
                      </p:stCondLst>
                      <p:childTnLst>
                        <p:par>
                          <p:cTn id="1843" fill="hold">
                            <p:stCondLst>
                              <p:cond delay="0"/>
                            </p:stCondLst>
                            <p:childTnLst>
                              <p:par>
                                <p:cTn id="18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6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5"/>
                  </p:tgtEl>
                </p:cond>
              </p:nextCondLst>
            </p:seq>
            <p:seq concurrent="1" nextAc="seek">
              <p:cTn id="1847" restart="whenNotActive" fill="hold" evtFilter="cancelBubble" nodeType="interactiveSeq">
                <p:stCondLst>
                  <p:cond evt="onClick" delay="0">
                    <p:tgtEl>
                      <p:spTgt spid="1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8" fill="hold">
                      <p:stCondLst>
                        <p:cond delay="0"/>
                      </p:stCondLst>
                      <p:childTnLst>
                        <p:par>
                          <p:cTn id="1849" fill="hold">
                            <p:stCondLst>
                              <p:cond delay="0"/>
                            </p:stCondLst>
                            <p:childTnLst>
                              <p:par>
                                <p:cTn id="18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1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"/>
                  </p:tgtEl>
                </p:cond>
              </p:nextCondLst>
            </p:seq>
            <p:seq concurrent="1" nextAc="seek">
              <p:cTn id="1853" restart="whenNotActive" fill="hold" evtFilter="cancelBubble" nodeType="interactiveSeq">
                <p:stCondLst>
                  <p:cond evt="onClick" delay="0">
                    <p:tgtEl>
                      <p:spTgt spid="1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4" fill="hold">
                      <p:stCondLst>
                        <p:cond delay="0"/>
                      </p:stCondLst>
                      <p:childTnLst>
                        <p:par>
                          <p:cTn id="1855" fill="hold">
                            <p:stCondLst>
                              <p:cond delay="0"/>
                            </p:stCondLst>
                            <p:childTnLst>
                              <p:par>
                                <p:cTn id="18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8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8"/>
                  </p:tgtEl>
                </p:cond>
              </p:nextCondLst>
            </p:seq>
            <p:seq concurrent="1" nextAc="seek">
              <p:cTn id="1859" restart="whenNotActive" fill="hold" evtFilter="cancelBubble" nodeType="interactiveSeq">
                <p:stCondLst>
                  <p:cond evt="onClick" delay="0">
                    <p:tgtEl>
                      <p:spTgt spid="1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0" fill="hold">
                      <p:stCondLst>
                        <p:cond delay="0"/>
                      </p:stCondLst>
                      <p:childTnLst>
                        <p:par>
                          <p:cTn id="1861" fill="hold">
                            <p:stCondLst>
                              <p:cond delay="0"/>
                            </p:stCondLst>
                            <p:childTnLst>
                              <p:par>
                                <p:cTn id="18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3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0"/>
                  </p:tgtEl>
                </p:cond>
              </p:nextCondLst>
            </p:seq>
            <p:seq concurrent="1" nextAc="seek">
              <p:cTn id="1865" restart="whenNotActive" fill="hold" evtFilter="cancelBubble" nodeType="interactiveSeq">
                <p:stCondLst>
                  <p:cond evt="onClick" delay="0">
                    <p:tgtEl>
                      <p:spTgt spid="1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6" fill="hold">
                      <p:stCondLst>
                        <p:cond delay="0"/>
                      </p:stCondLst>
                      <p:childTnLst>
                        <p:par>
                          <p:cTn id="1867" fill="hold">
                            <p:stCondLst>
                              <p:cond delay="0"/>
                            </p:stCondLst>
                            <p:childTnLst>
                              <p:par>
                                <p:cTn id="18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0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9"/>
                  </p:tgtEl>
                </p:cond>
              </p:nextCondLst>
            </p:seq>
            <p:seq concurrent="1" nextAc="seek">
              <p:cTn id="1871" restart="whenNotActive" fill="hold" evtFilter="cancelBubble" nodeType="interactiveSeq">
                <p:stCondLst>
                  <p:cond evt="onClick" delay="0">
                    <p:tgtEl>
                      <p:spTgt spid="1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2" fill="hold">
                      <p:stCondLst>
                        <p:cond delay="0"/>
                      </p:stCondLst>
                      <p:childTnLst>
                        <p:par>
                          <p:cTn id="1873" fill="hold">
                            <p:stCondLst>
                              <p:cond delay="0"/>
                            </p:stCondLst>
                            <p:childTnLst>
                              <p:par>
                                <p:cTn id="18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5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1"/>
                  </p:tgtEl>
                </p:cond>
              </p:nextCondLst>
            </p:seq>
            <p:seq concurrent="1" nextAc="seek">
              <p:cTn id="1877" restart="whenNotActive" fill="hold" evtFilter="cancelBubble" nodeType="interactiveSeq">
                <p:stCondLst>
                  <p:cond evt="onClick" delay="0">
                    <p:tgtEl>
                      <p:spTgt spid="1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8" fill="hold">
                      <p:stCondLst>
                        <p:cond delay="0"/>
                      </p:stCondLst>
                      <p:childTnLst>
                        <p:par>
                          <p:cTn id="1879" fill="hold">
                            <p:stCondLst>
                              <p:cond delay="0"/>
                            </p:stCondLst>
                            <p:childTnLst>
                              <p:par>
                                <p:cTn id="18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2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2"/>
                  </p:tgtEl>
                </p:cond>
              </p:nextCondLst>
            </p:seq>
            <p:seq concurrent="1" nextAc="seek">
              <p:cTn id="1883" restart="whenNotActive" fill="hold" evtFilter="cancelBubble" nodeType="interactiveSeq">
                <p:stCondLst>
                  <p:cond evt="onClick" delay="0">
                    <p:tgtEl>
                      <p:spTgt spid="1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4" fill="hold">
                      <p:stCondLst>
                        <p:cond delay="0"/>
                      </p:stCondLst>
                      <p:childTnLst>
                        <p:par>
                          <p:cTn id="1885" fill="hold">
                            <p:stCondLst>
                              <p:cond delay="0"/>
                            </p:stCondLst>
                            <p:childTnLst>
                              <p:par>
                                <p:cTn id="18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7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4"/>
                  </p:tgtEl>
                </p:cond>
              </p:nextCondLst>
            </p:seq>
            <p:seq concurrent="1" nextAc="seek">
              <p:cTn id="1889" restart="whenNotActive" fill="hold" evtFilter="cancelBubble" nodeType="interactiveSeq">
                <p:stCondLst>
                  <p:cond evt="onClick" delay="0">
                    <p:tgtEl>
                      <p:spTgt spid="1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0" fill="hold">
                      <p:stCondLst>
                        <p:cond delay="0"/>
                      </p:stCondLst>
                      <p:childTnLst>
                        <p:par>
                          <p:cTn id="1891" fill="hold">
                            <p:stCondLst>
                              <p:cond delay="0"/>
                            </p:stCondLst>
                            <p:childTnLst>
                              <p:par>
                                <p:cTn id="18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4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3"/>
                  </p:tgtEl>
                </p:cond>
              </p:nextCondLst>
            </p:seq>
            <p:seq concurrent="1" nextAc="seek">
              <p:cTn id="1895" restart="whenNotActive" fill="hold" evtFilter="cancelBubble" nodeType="interactiveSeq">
                <p:stCondLst>
                  <p:cond evt="onClick" delay="0">
                    <p:tgtEl>
                      <p:spTgt spid="1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6" fill="hold">
                      <p:stCondLst>
                        <p:cond delay="0"/>
                      </p:stCondLst>
                      <p:childTnLst>
                        <p:par>
                          <p:cTn id="1897" fill="hold">
                            <p:stCondLst>
                              <p:cond delay="0"/>
                            </p:stCondLst>
                            <p:childTnLst>
                              <p:par>
                                <p:cTn id="18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9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5"/>
                  </p:tgtEl>
                </p:cond>
              </p:nextCondLst>
            </p:seq>
            <p:seq concurrent="1" nextAc="seek">
              <p:cTn id="1901" restart="whenNotActive" fill="hold" evtFilter="cancelBubble" nodeType="interactiveSeq">
                <p:stCondLst>
                  <p:cond evt="onClick" delay="0">
                    <p:tgtEl>
                      <p:spTgt spid="1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2" fill="hold">
                      <p:stCondLst>
                        <p:cond delay="0"/>
                      </p:stCondLst>
                      <p:childTnLst>
                        <p:par>
                          <p:cTn id="1903" fill="hold">
                            <p:stCondLst>
                              <p:cond delay="0"/>
                            </p:stCondLst>
                            <p:childTnLst>
                              <p:par>
                                <p:cTn id="19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6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6"/>
                  </p:tgtEl>
                </p:cond>
              </p:nextCondLst>
            </p:seq>
            <p:seq concurrent="1" nextAc="seek">
              <p:cTn id="1907" restart="whenNotActive" fill="hold" evtFilter="cancelBubble" nodeType="interactiveSeq">
                <p:stCondLst>
                  <p:cond evt="onClick" delay="0">
                    <p:tgtEl>
                      <p:spTgt spid="1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8" fill="hold">
                      <p:stCondLst>
                        <p:cond delay="0"/>
                      </p:stCondLst>
                      <p:childTnLst>
                        <p:par>
                          <p:cTn id="1909" fill="hold">
                            <p:stCondLst>
                              <p:cond delay="0"/>
                            </p:stCondLst>
                            <p:childTnLst>
                              <p:par>
                                <p:cTn id="19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1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8"/>
                  </p:tgtEl>
                </p:cond>
              </p:nextCondLst>
            </p:seq>
            <p:seq concurrent="1" nextAc="seek">
              <p:cTn id="1913" restart="whenNotActive" fill="hold" evtFilter="cancelBubble" nodeType="interactiveSeq">
                <p:stCondLst>
                  <p:cond evt="onClick" delay="0">
                    <p:tgtEl>
                      <p:spTgt spid="1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4" fill="hold">
                      <p:stCondLst>
                        <p:cond delay="0"/>
                      </p:stCondLst>
                      <p:childTnLst>
                        <p:par>
                          <p:cTn id="1915" fill="hold">
                            <p:stCondLst>
                              <p:cond delay="0"/>
                            </p:stCondLst>
                            <p:childTnLst>
                              <p:par>
                                <p:cTn id="19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8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7"/>
                  </p:tgtEl>
                </p:cond>
              </p:nextCondLst>
            </p:seq>
            <p:seq concurrent="1" nextAc="seek">
              <p:cTn id="1919" restart="whenNotActive" fill="hold" evtFilter="cancelBubble" nodeType="interactiveSeq">
                <p:stCondLst>
                  <p:cond evt="onClick" delay="0">
                    <p:tgtEl>
                      <p:spTgt spid="1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0" fill="hold">
                      <p:stCondLst>
                        <p:cond delay="0"/>
                      </p:stCondLst>
                      <p:childTnLst>
                        <p:par>
                          <p:cTn id="1921" fill="hold">
                            <p:stCondLst>
                              <p:cond delay="0"/>
                            </p:stCondLst>
                            <p:childTnLst>
                              <p:par>
                                <p:cTn id="19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3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9"/>
                  </p:tgtEl>
                </p:cond>
              </p:nextCondLst>
            </p:seq>
            <p:seq concurrent="1" nextAc="seek">
              <p:cTn id="1925" restart="whenNotActive" fill="hold" evtFilter="cancelBubble" nodeType="interactiveSeq">
                <p:stCondLst>
                  <p:cond evt="onClick" delay="0">
                    <p:tgtEl>
                      <p:spTgt spid="1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6" fill="hold">
                      <p:stCondLst>
                        <p:cond delay="0"/>
                      </p:stCondLst>
                      <p:childTnLst>
                        <p:par>
                          <p:cTn id="1927" fill="hold">
                            <p:stCondLst>
                              <p:cond delay="0"/>
                            </p:stCondLst>
                            <p:childTnLst>
                              <p:par>
                                <p:cTn id="19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0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0"/>
                  </p:tgtEl>
                </p:cond>
              </p:nextCondLst>
            </p:seq>
            <p:seq concurrent="1" nextAc="seek">
              <p:cTn id="1931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2" fill="hold">
                      <p:stCondLst>
                        <p:cond delay="0"/>
                      </p:stCondLst>
                      <p:childTnLst>
                        <p:par>
                          <p:cTn id="1933" fill="hold">
                            <p:stCondLst>
                              <p:cond delay="0"/>
                            </p:stCondLst>
                            <p:childTnLst>
                              <p:par>
                                <p:cTn id="19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5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  <p:seq concurrent="1" nextAc="seek">
              <p:cTn id="1937" restart="whenNotActive" fill="hold" evtFilter="cancelBubble" nodeType="interactiveSeq">
                <p:stCondLst>
                  <p:cond evt="onClick" delay="0">
                    <p:tgtEl>
                      <p:spTgt spid="1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8" fill="hold">
                      <p:stCondLst>
                        <p:cond delay="0"/>
                      </p:stCondLst>
                      <p:childTnLst>
                        <p:par>
                          <p:cTn id="1939" fill="hold">
                            <p:stCondLst>
                              <p:cond delay="0"/>
                            </p:stCondLst>
                            <p:childTnLst>
                              <p:par>
                                <p:cTn id="19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2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1"/>
                  </p:tgtEl>
                </p:cond>
              </p:nextCondLst>
            </p:seq>
            <p:seq concurrent="1" nextAc="seek">
              <p:cTn id="1943" restart="whenNotActive" fill="hold" evtFilter="cancelBubble" nodeType="interactiveSeq">
                <p:stCondLst>
                  <p:cond evt="onClick" delay="0">
                    <p:tgtEl>
                      <p:spTgt spid="1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4" fill="hold">
                      <p:stCondLst>
                        <p:cond delay="0"/>
                      </p:stCondLst>
                      <p:childTnLst>
                        <p:par>
                          <p:cTn id="1945" fill="hold">
                            <p:stCondLst>
                              <p:cond delay="0"/>
                            </p:stCondLst>
                            <p:childTnLst>
                              <p:par>
                                <p:cTn id="19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7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3"/>
                  </p:tgtEl>
                </p:cond>
              </p:nextCondLst>
            </p:seq>
            <p:seq concurrent="1" nextAc="seek">
              <p:cTn id="1949" restart="whenNotActive" fill="hold" evtFilter="cancelBubble" nodeType="interactiveSeq">
                <p:stCondLst>
                  <p:cond evt="onClick" delay="0">
                    <p:tgtEl>
                      <p:spTgt spid="1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0" fill="hold">
                      <p:stCondLst>
                        <p:cond delay="0"/>
                      </p:stCondLst>
                      <p:childTnLst>
                        <p:par>
                          <p:cTn id="1951" fill="hold">
                            <p:stCondLst>
                              <p:cond delay="0"/>
                            </p:stCondLst>
                            <p:childTnLst>
                              <p:par>
                                <p:cTn id="19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4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4"/>
                  </p:tgtEl>
                </p:cond>
              </p:nextCondLst>
            </p:seq>
            <p:seq concurrent="1" nextAc="seek">
              <p:cTn id="1955" restart="whenNotActive" fill="hold" evtFilter="cancelBubble" nodeType="interactiveSeq">
                <p:stCondLst>
                  <p:cond evt="onClick" delay="0">
                    <p:tgtEl>
                      <p:spTgt spid="1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6" fill="hold">
                      <p:stCondLst>
                        <p:cond delay="0"/>
                      </p:stCondLst>
                      <p:childTnLst>
                        <p:par>
                          <p:cTn id="1957" fill="hold">
                            <p:stCondLst>
                              <p:cond delay="0"/>
                            </p:stCondLst>
                            <p:childTnLst>
                              <p:par>
                                <p:cTn id="19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9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6"/>
                  </p:tgtEl>
                </p:cond>
              </p:nextCondLst>
            </p:seq>
            <p:seq concurrent="1" nextAc="seek">
              <p:cTn id="1961" restart="whenNotActive" fill="hold" evtFilter="cancelBubble" nodeType="interactiveSeq">
                <p:stCondLst>
                  <p:cond evt="onClick" delay="0">
                    <p:tgtEl>
                      <p:spTgt spid="1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2" fill="hold">
                      <p:stCondLst>
                        <p:cond delay="0"/>
                      </p:stCondLst>
                      <p:childTnLst>
                        <p:par>
                          <p:cTn id="1963" fill="hold">
                            <p:stCondLst>
                              <p:cond delay="0"/>
                            </p:stCondLst>
                            <p:childTnLst>
                              <p:par>
                                <p:cTn id="19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6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5"/>
                  </p:tgtEl>
                </p:cond>
              </p:nextCondLst>
            </p:seq>
            <p:seq concurrent="1" nextAc="seek">
              <p:cTn id="1967" restart="whenNotActive" fill="hold" evtFilter="cancelBubble" nodeType="interactiveSeq">
                <p:stCondLst>
                  <p:cond evt="onClick" delay="0">
                    <p:tgtEl>
                      <p:spTgt spid="1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8" fill="hold">
                      <p:stCondLst>
                        <p:cond delay="0"/>
                      </p:stCondLst>
                      <p:childTnLst>
                        <p:par>
                          <p:cTn id="1969" fill="hold">
                            <p:stCondLst>
                              <p:cond delay="0"/>
                            </p:stCondLst>
                            <p:childTnLst>
                              <p:par>
                                <p:cTn id="19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1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"/>
                  </p:tgtEl>
                </p:cond>
              </p:nextCondLst>
            </p:seq>
            <p:seq concurrent="1" nextAc="seek">
              <p:cTn id="1973" restart="whenNotActive" fill="hold" evtFilter="cancelBubble" nodeType="interactiveSeq">
                <p:stCondLst>
                  <p:cond evt="onClick" delay="0">
                    <p:tgtEl>
                      <p:spTgt spid="1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4" fill="hold">
                      <p:stCondLst>
                        <p:cond delay="0"/>
                      </p:stCondLst>
                      <p:childTnLst>
                        <p:par>
                          <p:cTn id="1975" fill="hold">
                            <p:stCondLst>
                              <p:cond delay="0"/>
                            </p:stCondLst>
                            <p:childTnLst>
                              <p:par>
                                <p:cTn id="19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8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9" fill="hold">
                            <p:stCondLst>
                              <p:cond delay="500"/>
                            </p:stCondLst>
                            <p:childTnLst>
                              <p:par>
                                <p:cTn id="198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26 -0.00694 0.00052 -0.01481 -0.00144 -0.02083 C -0.00352 -0.02708 -0.00716 -0.03217 -0.00964 -0.03796 C -0.01224 -0.04421 -0.01446 -0.05092 -0.01771 -0.05625 C -0.01888 -0.06296 -0.02266 -0.07222 -0.02578 -0.07708 C -0.02644 -0.08125 -0.03021 -0.0875 -0.03021 -0.0875 C -0.03334 -0.09907 -0.03308 -0.09629 -0.03672 -0.10463 C -0.04037 -0.11319 -0.04349 -0.12361 -0.04857 -0.12939 C -0.0513 -0.1368 -0.05534 -0.14282 -0.05886 -0.14907 C -0.06211 -0.15486 -0.0638 -0.16134 -0.06771 -0.16597 C -0.07149 -0.17639 -0.06654 -0.16389 -0.07136 -0.17245 C -0.07422 -0.17754 -0.07591 -0.18426 -0.07943 -0.18819 C -0.08125 -0.19328 -0.0836 -0.19699 -0.08607 -0.20139 C -0.09024 -0.20902 -0.09349 -0.22037 -0.09857 -0.22615 C -0.10157 -0.23426 -0.10508 -0.24166 -0.10964 -0.24699 C -0.11055 -0.25277 -0.11615 -0.26504 -0.11914 -0.26689 C -0.12266 -0.27639 -0.12748 -0.28518 -0.13164 -0.29421 C -0.13933 -0.31064 -0.14662 -0.32847 -0.15521 -0.34375 C -0.15703 -0.35046 -0.1599 -0.35509 -0.1625 -0.36088 C -0.16628 -0.36898 -0.16966 -0.37777 -0.17357 -0.38564 C -0.17565 -0.38981 -0.17852 -0.39282 -0.18021 -0.39745 C -0.18255 -0.40393 -0.18568 -0.40949 -0.18828 -0.41574 C -0.19115 -0.42268 -0.19349 -0.43055 -0.19714 -0.43657 C -0.19883 -0.44305 -0.20573 -0.45833 -0.20964 -0.46273 C -0.21407 -0.47477 -0.22005 -0.48518 -0.22578 -0.49537 C -0.22904 -0.50115 -0.23229 -0.50926 -0.23607 -0.51365 C -0.23698 -0.51944 -0.23841 -0.51713 -0.2405 -0.52152 C -0.2431 -0.52708 -0.2461 -0.53125 -0.24922 -0.53588 C -0.24974 -0.5368 -0.25026 -0.53773 -0.25078 -0.53865 C -0.2513 -0.53981 -0.25157 -0.54166 -0.25222 -0.54259 C -0.25261 -0.54328 -0.25703 -0.54884 -0.25886 -0.54907 C -0.2642 -0.54953 -0.26966 -0.54907 -0.275 -0.54907 " pathEditMode="relative" ptsTypes="fffffffffffffffffffffffffffffffA">
                                      <p:cBhvr>
                                        <p:cTn id="1981" dur="2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8"/>
                  </p:tgtEl>
                </p:cond>
              </p:nextCondLst>
            </p:seq>
            <p:seq concurrent="1" nextAc="seek">
              <p:cTn id="1982" restart="whenNotActive" fill="hold" evtFilter="cancelBubble" nodeType="interactiveSeq">
                <p:stCondLst>
                  <p:cond evt="onClick" delay="0">
                    <p:tgtEl>
                      <p:spTgt spid="1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3" fill="hold">
                      <p:stCondLst>
                        <p:cond delay="0"/>
                      </p:stCondLst>
                      <p:childTnLst>
                        <p:par>
                          <p:cTn id="1984" fill="hold">
                            <p:stCondLst>
                              <p:cond delay="0"/>
                            </p:stCondLst>
                            <p:childTnLst>
                              <p:par>
                                <p:cTn id="19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6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0"/>
                  </p:tgtEl>
                </p:cond>
              </p:nextCondLst>
            </p:seq>
            <p:seq concurrent="1" nextAc="seek">
              <p:cTn id="1988" restart="whenNotActive" fill="hold" evtFilter="cancelBubble" nodeType="interactiveSeq">
                <p:stCondLst>
                  <p:cond evt="onClick" delay="0">
                    <p:tgtEl>
                      <p:spTgt spid="1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9" fill="hold">
                      <p:stCondLst>
                        <p:cond delay="0"/>
                      </p:stCondLst>
                      <p:childTnLst>
                        <p:par>
                          <p:cTn id="1990" fill="hold">
                            <p:stCondLst>
                              <p:cond delay="0"/>
                            </p:stCondLst>
                            <p:childTnLst>
                              <p:par>
                                <p:cTn id="19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3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9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3 C -0.00625 0.0007 -0.01146 0.00232 -0.01758 0.00394 C -0.02096 0.00324 -0.02448 0.00394 -0.02786 0.00232 C -0.02877 0.00185 -0.0289 -0.00046 -0.02943 -0.00162 C -0.03151 -0.00602 -0.03151 -0.00532 -0.0345 -0.0081 C -0.03646 -0.01342 -0.03893 -0.01759 -0.04114 -0.02245 C -0.04284 -0.02616 -0.0431 -0.03079 -0.04479 -0.03449 C -0.04883 -0.04305 -0.05221 -0.05255 -0.05651 -0.06065 C -0.05755 -0.06643 -0.06015 -0.07106 -0.0625 -0.07523 C -0.06341 -0.08102 -0.06458 -0.08055 -0.06693 -0.08426 C -0.07031 -0.08958 -0.07109 -0.0956 -0.075 -0.09884 C -0.07734 -0.10509 -0.08034 -0.11018 -0.08307 -0.11597 C -0.08789 -0.12685 -0.09193 -0.1412 -0.09844 -0.14884 C -0.10052 -0.15417 -0.10286 -0.15995 -0.10586 -0.16342 C -0.1082 -0.16991 -0.11693 -0.18796 -0.12057 -0.19236 C -0.12279 -0.19838 -0.12877 -0.21273 -0.13229 -0.21458 C -0.13411 -0.21967 -0.13607 -0.22477 -0.13893 -0.22801 C -0.14075 -0.23472 -0.14362 -0.23912 -0.14622 -0.24491 C -0.15078 -0.25555 -0.14713 -0.25046 -0.15143 -0.25555 C -0.15508 -0.26898 -0.1612 -0.28009 -0.16614 -0.29259 C -0.16953 -0.30092 -0.17057 -0.31018 -0.175 -0.31736 C -0.17643 -0.32639 -0.18008 -0.33287 -0.18307 -0.33981 C -0.18568 -0.34606 -0.18737 -0.35255 -0.19114 -0.35694 C -0.19323 -0.36759 -0.19023 -0.35532 -0.19401 -0.36227 C -0.19609 -0.3662 -0.1987 -0.37361 -0.20065 -0.37801 C -0.20924 -0.39838 -0.21745 -0.42222 -0.22943 -0.43588 C -0.23203 -0.44282 -0.23021 -0.43866 -0.23529 -0.44768 L -0.23529 -0.44745 C -0.23789 -0.45393 -0.24049 -0.46042 -0.24336 -0.4662 C -0.24479 -0.46898 -0.24661 -0.47106 -0.24779 -0.47407 C -0.2513 -0.4838 -0.24909 -0.48079 -0.25364 -0.48472 C -0.25742 -0.49491 -0.26289 -0.50139 -0.26693 -0.51088 C -0.27135 -0.5213 -0.27292 -0.53333 -0.27565 -0.54514 " pathEditMode="relative" rAng="0" ptsTypes="ffffffffffffffffffffffffffFfffffA">
                                      <p:cBhvr>
                                        <p:cTn id="1996" dur="20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9" y="-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9"/>
                  </p:tgtEl>
                </p:cond>
              </p:nextCondLst>
            </p:seq>
            <p:seq concurrent="1" nextAc="seek">
              <p:cTn id="1997" restart="whenNotActive" fill="hold" evtFilter="cancelBubble" nodeType="interactiveSeq">
                <p:stCondLst>
                  <p:cond evt="onClick" delay="0">
                    <p:tgtEl>
                      <p:spTgt spid="1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8" fill="hold">
                      <p:stCondLst>
                        <p:cond delay="0"/>
                      </p:stCondLst>
                      <p:childTnLst>
                        <p:par>
                          <p:cTn id="1999" fill="hold">
                            <p:stCondLst>
                              <p:cond delay="0"/>
                            </p:stCondLst>
                            <p:childTnLst>
                              <p:par>
                                <p:cTn id="20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1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1"/>
                  </p:tgtEl>
                </p:cond>
              </p:nextCondLst>
            </p:seq>
            <p:seq concurrent="1" nextAc="seek">
              <p:cTn id="2003" restart="whenNotActive" fill="hold" evtFilter="cancelBubble" nodeType="interactiveSeq">
                <p:stCondLst>
                  <p:cond evt="onClick" delay="0">
                    <p:tgtEl>
                      <p:spTgt spid="1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4" fill="hold">
                      <p:stCondLst>
                        <p:cond delay="0"/>
                      </p:stCondLst>
                      <p:childTnLst>
                        <p:par>
                          <p:cTn id="2005" fill="hold">
                            <p:stCondLst>
                              <p:cond delay="0"/>
                            </p:stCondLst>
                            <p:childTnLst>
                              <p:par>
                                <p:cTn id="20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8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2"/>
                  </p:tgtEl>
                </p:cond>
              </p:nextCondLst>
            </p:seq>
            <p:seq concurrent="1" nextAc="seek">
              <p:cTn id="2009" restart="whenNotActive" fill="hold" evtFilter="cancelBubble" nodeType="interactiveSeq">
                <p:stCondLst>
                  <p:cond evt="onClick" delay="0">
                    <p:tgtEl>
                      <p:spTgt spid="1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0" fill="hold">
                      <p:stCondLst>
                        <p:cond delay="0"/>
                      </p:stCondLst>
                      <p:childTnLst>
                        <p:par>
                          <p:cTn id="2011" fill="hold">
                            <p:stCondLst>
                              <p:cond delay="0"/>
                            </p:stCondLst>
                            <p:childTnLst>
                              <p:par>
                                <p:cTn id="20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3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4"/>
                  </p:tgtEl>
                </p:cond>
              </p:nextCondLst>
            </p:seq>
            <p:seq concurrent="1" nextAc="seek">
              <p:cTn id="2015" restart="whenNotActive" fill="hold" evtFilter="cancelBubble" nodeType="interactiveSeq">
                <p:stCondLst>
                  <p:cond evt="onClick" delay="0">
                    <p:tgtEl>
                      <p:spTgt spid="1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6" fill="hold">
                      <p:stCondLst>
                        <p:cond delay="0"/>
                      </p:stCondLst>
                      <p:childTnLst>
                        <p:par>
                          <p:cTn id="2017" fill="hold">
                            <p:stCondLst>
                              <p:cond delay="0"/>
                            </p:stCondLst>
                            <p:childTnLst>
                              <p:par>
                                <p:cTn id="20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0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3"/>
                  </p:tgtEl>
                </p:cond>
              </p:nextCondLst>
            </p:seq>
            <p:seq concurrent="1" nextAc="seek">
              <p:cTn id="2021" restart="whenNotActive" fill="hold" evtFilter="cancelBubble" nodeType="interactiveSeq">
                <p:stCondLst>
                  <p:cond evt="onClick" delay="0">
                    <p:tgtEl>
                      <p:spTgt spid="1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2" fill="hold">
                      <p:stCondLst>
                        <p:cond delay="0"/>
                      </p:stCondLst>
                      <p:childTnLst>
                        <p:par>
                          <p:cTn id="2023" fill="hold">
                            <p:stCondLst>
                              <p:cond delay="0"/>
                            </p:stCondLst>
                            <p:childTnLst>
                              <p:par>
                                <p:cTn id="20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5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5"/>
                  </p:tgtEl>
                </p:cond>
              </p:nextCondLst>
            </p:seq>
            <p:seq concurrent="1" nextAc="seek">
              <p:cTn id="2027" restart="whenNotActive" fill="hold" evtFilter="cancelBubble" nodeType="interactiveSeq">
                <p:stCondLst>
                  <p:cond evt="onClick" delay="0">
                    <p:tgtEl>
                      <p:spTgt spid="1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8" fill="hold">
                      <p:stCondLst>
                        <p:cond delay="0"/>
                      </p:stCondLst>
                      <p:childTnLst>
                        <p:par>
                          <p:cTn id="2029" fill="hold">
                            <p:stCondLst>
                              <p:cond delay="0"/>
                            </p:stCondLst>
                            <p:childTnLst>
                              <p:par>
                                <p:cTn id="20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2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6"/>
                  </p:tgtEl>
                </p:cond>
              </p:nextCondLst>
            </p:seq>
            <p:seq concurrent="1" nextAc="seek">
              <p:cTn id="2033" restart="whenNotActive" fill="hold" evtFilter="cancelBubble" nodeType="interactiveSeq">
                <p:stCondLst>
                  <p:cond evt="onClick" delay="0">
                    <p:tgtEl>
                      <p:spTgt spid="1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4" fill="hold">
                      <p:stCondLst>
                        <p:cond delay="0"/>
                      </p:stCondLst>
                      <p:childTnLst>
                        <p:par>
                          <p:cTn id="2035" fill="hold">
                            <p:stCondLst>
                              <p:cond delay="0"/>
                            </p:stCondLst>
                            <p:childTnLst>
                              <p:par>
                                <p:cTn id="20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7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8"/>
                  </p:tgtEl>
                </p:cond>
              </p:nextCondLst>
            </p:seq>
            <p:seq concurrent="1" nextAc="seek">
              <p:cTn id="2039" restart="whenNotActive" fill="hold" evtFilter="cancelBubble" nodeType="interactiveSeq">
                <p:stCondLst>
                  <p:cond evt="onClick" delay="0">
                    <p:tgtEl>
                      <p:spTgt spid="1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0" fill="hold">
                      <p:stCondLst>
                        <p:cond delay="0"/>
                      </p:stCondLst>
                      <p:childTnLst>
                        <p:par>
                          <p:cTn id="2041" fill="hold">
                            <p:stCondLst>
                              <p:cond delay="0"/>
                            </p:stCondLst>
                            <p:childTnLst>
                              <p:par>
                                <p:cTn id="20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4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"/>
                  </p:tgtEl>
                </p:cond>
              </p:nextCondLst>
            </p:seq>
            <p:seq concurrent="1" nextAc="seek">
              <p:cTn id="2045" restart="whenNotActive" fill="hold" evtFilter="cancelBubble" nodeType="interactiveSeq">
                <p:stCondLst>
                  <p:cond evt="onClick" delay="0">
                    <p:tgtEl>
                      <p:spTgt spid="1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6" fill="hold">
                      <p:stCondLst>
                        <p:cond delay="0"/>
                      </p:stCondLst>
                      <p:childTnLst>
                        <p:par>
                          <p:cTn id="2047" fill="hold">
                            <p:stCondLst>
                              <p:cond delay="0"/>
                            </p:stCondLst>
                            <p:childTnLst>
                              <p:par>
                                <p:cTn id="20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9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9"/>
                  </p:tgtEl>
                </p:cond>
              </p:nextCondLst>
            </p:seq>
            <p:seq concurrent="1" nextAc="seek">
              <p:cTn id="2051" restart="whenNotActive" fill="hold" evtFilter="cancelBubble" nodeType="interactiveSeq">
                <p:stCondLst>
                  <p:cond evt="onClick" delay="0">
                    <p:tgtEl>
                      <p:spTgt spid="1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2" fill="hold">
                      <p:stCondLst>
                        <p:cond delay="0"/>
                      </p:stCondLst>
                      <p:childTnLst>
                        <p:par>
                          <p:cTn id="2053" fill="hold">
                            <p:stCondLst>
                              <p:cond delay="0"/>
                            </p:stCondLst>
                            <p:childTnLst>
                              <p:par>
                                <p:cTn id="20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6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0"/>
                  </p:tgtEl>
                </p:cond>
              </p:nextCondLst>
            </p:seq>
            <p:seq concurrent="1" nextAc="seek">
              <p:cTn id="2057" restart="whenNotActive" fill="hold" evtFilter="cancelBubble" nodeType="interactiveSeq">
                <p:stCondLst>
                  <p:cond evt="onClick" delay="0">
                    <p:tgtEl>
                      <p:spTgt spid="1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8" fill="hold">
                      <p:stCondLst>
                        <p:cond delay="0"/>
                      </p:stCondLst>
                      <p:childTnLst>
                        <p:par>
                          <p:cTn id="2059" fill="hold">
                            <p:stCondLst>
                              <p:cond delay="0"/>
                            </p:stCondLst>
                            <p:childTnLst>
                              <p:par>
                                <p:cTn id="20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1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2"/>
                  </p:tgtEl>
                </p:cond>
              </p:nextCondLst>
            </p:seq>
            <p:seq concurrent="1" nextAc="seek">
              <p:cTn id="2063" restart="whenNotActive" fill="hold" evtFilter="cancelBubble" nodeType="interactiveSeq">
                <p:stCondLst>
                  <p:cond evt="onClick" delay="0">
                    <p:tgtEl>
                      <p:spTgt spid="1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4" fill="hold">
                      <p:stCondLst>
                        <p:cond delay="0"/>
                      </p:stCondLst>
                      <p:childTnLst>
                        <p:par>
                          <p:cTn id="2065" fill="hold">
                            <p:stCondLst>
                              <p:cond delay="0"/>
                            </p:stCondLst>
                            <p:childTnLst>
                              <p:par>
                                <p:cTn id="20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8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1"/>
                  </p:tgtEl>
                </p:cond>
              </p:nextCondLst>
            </p:seq>
            <p:seq concurrent="1" nextAc="seek">
              <p:cTn id="2069" restart="whenNotActive" fill="hold" evtFilter="cancelBubble" nodeType="interactiveSeq">
                <p:stCondLst>
                  <p:cond evt="onClick" delay="0">
                    <p:tgtEl>
                      <p:spTgt spid="1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0" fill="hold">
                      <p:stCondLst>
                        <p:cond delay="0"/>
                      </p:stCondLst>
                      <p:childTnLst>
                        <p:par>
                          <p:cTn id="2071" fill="hold">
                            <p:stCondLst>
                              <p:cond delay="0"/>
                            </p:stCondLst>
                            <p:childTnLst>
                              <p:par>
                                <p:cTn id="20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3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3"/>
                  </p:tgtEl>
                </p:cond>
              </p:nextCondLst>
            </p:seq>
            <p:seq concurrent="1" nextAc="seek">
              <p:cTn id="2075" restart="whenNotActive" fill="hold" evtFilter="cancelBubble" nodeType="interactiveSeq">
                <p:stCondLst>
                  <p:cond evt="onClick" delay="0">
                    <p:tgtEl>
                      <p:spTgt spid="1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6" fill="hold">
                      <p:stCondLst>
                        <p:cond delay="0"/>
                      </p:stCondLst>
                      <p:childTnLst>
                        <p:par>
                          <p:cTn id="2077" fill="hold">
                            <p:stCondLst>
                              <p:cond delay="0"/>
                            </p:stCondLst>
                            <p:childTnLst>
                              <p:par>
                                <p:cTn id="20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0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4"/>
                  </p:tgtEl>
                </p:cond>
              </p:nextCondLst>
            </p:seq>
            <p:seq concurrent="1" nextAc="seek">
              <p:cTn id="2081" restart="whenNotActive" fill="hold" evtFilter="cancelBubble" nodeType="interactiveSeq">
                <p:stCondLst>
                  <p:cond evt="onClick" delay="0">
                    <p:tgtEl>
                      <p:spTgt spid="1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2" fill="hold">
                      <p:stCondLst>
                        <p:cond delay="0"/>
                      </p:stCondLst>
                      <p:childTnLst>
                        <p:par>
                          <p:cTn id="2083" fill="hold">
                            <p:stCondLst>
                              <p:cond delay="0"/>
                            </p:stCondLst>
                            <p:childTnLst>
                              <p:par>
                                <p:cTn id="20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5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6"/>
                  </p:tgtEl>
                </p:cond>
              </p:nextCondLst>
            </p:seq>
            <p:seq concurrent="1" nextAc="seek">
              <p:cTn id="2087" restart="whenNotActive" fill="hold" evtFilter="cancelBubble" nodeType="interactiveSeq">
                <p:stCondLst>
                  <p:cond evt="onClick" delay="0">
                    <p:tgtEl>
                      <p:spTgt spid="1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8" fill="hold">
                      <p:stCondLst>
                        <p:cond delay="0"/>
                      </p:stCondLst>
                      <p:childTnLst>
                        <p:par>
                          <p:cTn id="2089" fill="hold">
                            <p:stCondLst>
                              <p:cond delay="0"/>
                            </p:stCondLst>
                            <p:childTnLst>
                              <p:par>
                                <p:cTn id="20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2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5"/>
                  </p:tgtEl>
                </p:cond>
              </p:nextCondLst>
            </p:seq>
            <p:seq concurrent="1" nextAc="seek">
              <p:cTn id="2093" restart="whenNotActive" fill="hold" evtFilter="cancelBubble" nodeType="interactiveSeq">
                <p:stCondLst>
                  <p:cond evt="onClick" delay="0">
                    <p:tgtEl>
                      <p:spTgt spid="1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4" fill="hold">
                      <p:stCondLst>
                        <p:cond delay="0"/>
                      </p:stCondLst>
                      <p:childTnLst>
                        <p:par>
                          <p:cTn id="2095" fill="hold">
                            <p:stCondLst>
                              <p:cond delay="0"/>
                            </p:stCondLst>
                            <p:childTnLst>
                              <p:par>
                                <p:cTn id="20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7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7"/>
                  </p:tgtEl>
                </p:cond>
              </p:nextCondLst>
            </p:seq>
            <p:seq concurrent="1" nextAc="seek">
              <p:cTn id="2099" restart="whenNotActive" fill="hold" evtFilter="cancelBubble" nodeType="interactiveSeq">
                <p:stCondLst>
                  <p:cond evt="onClick" delay="0">
                    <p:tgtEl>
                      <p:spTgt spid="1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0" fill="hold">
                      <p:stCondLst>
                        <p:cond delay="0"/>
                      </p:stCondLst>
                      <p:childTnLst>
                        <p:par>
                          <p:cTn id="2101" fill="hold">
                            <p:stCondLst>
                              <p:cond delay="0"/>
                            </p:stCondLst>
                            <p:childTnLst>
                              <p:par>
                                <p:cTn id="2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4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8"/>
                  </p:tgtEl>
                </p:cond>
              </p:nextCondLst>
            </p:seq>
            <p:seq concurrent="1" nextAc="seek">
              <p:cTn id="2105" restart="whenNotActive" fill="hold" evtFilter="cancelBubble" nodeType="interactiveSeq">
                <p:stCondLst>
                  <p:cond evt="onClick" delay="0">
                    <p:tgtEl>
                      <p:spTgt spid="1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6" fill="hold">
                      <p:stCondLst>
                        <p:cond delay="0"/>
                      </p:stCondLst>
                      <p:childTnLst>
                        <p:par>
                          <p:cTn id="2107" fill="hold">
                            <p:stCondLst>
                              <p:cond delay="0"/>
                            </p:stCondLst>
                            <p:childTnLst>
                              <p:par>
                                <p:cTn id="2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9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0"/>
                  </p:tgtEl>
                </p:cond>
              </p:nextCondLst>
            </p:seq>
            <p:seq concurrent="1" nextAc="seek">
              <p:cTn id="2111" restart="whenNotActive" fill="hold" evtFilter="cancelBubble" nodeType="interactiveSeq">
                <p:stCondLst>
                  <p:cond evt="onClick" delay="0">
                    <p:tgtEl>
                      <p:spTgt spid="1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2" fill="hold">
                      <p:stCondLst>
                        <p:cond delay="0"/>
                      </p:stCondLst>
                      <p:childTnLst>
                        <p:par>
                          <p:cTn id="2113" fill="hold">
                            <p:stCondLst>
                              <p:cond delay="0"/>
                            </p:stCondLst>
                            <p:childTnLst>
                              <p:par>
                                <p:cTn id="2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6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9"/>
                  </p:tgtEl>
                </p:cond>
              </p:nextCondLst>
            </p:seq>
            <p:seq concurrent="1" nextAc="seek">
              <p:cTn id="2117" restart="whenNotActive" fill="hold" evtFilter="cancelBubble" nodeType="interactiveSeq">
                <p:stCondLst>
                  <p:cond evt="onClick" delay="0">
                    <p:tgtEl>
                      <p:spTgt spid="1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8" fill="hold">
                      <p:stCondLst>
                        <p:cond delay="0"/>
                      </p:stCondLst>
                      <p:childTnLst>
                        <p:par>
                          <p:cTn id="2119" fill="hold">
                            <p:stCondLst>
                              <p:cond delay="0"/>
                            </p:stCondLst>
                            <p:childTnLst>
                              <p:par>
                                <p:cTn id="2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1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1"/>
                  </p:tgtEl>
                </p:cond>
              </p:nextCondLst>
            </p:seq>
            <p:seq concurrent="1" nextAc="seek">
              <p:cTn id="2123" restart="whenNotActive" fill="hold" evtFilter="cancelBubble" nodeType="interactiveSeq">
                <p:stCondLst>
                  <p:cond evt="onClick" delay="0">
                    <p:tgtEl>
                      <p:spTgt spid="1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4" fill="hold">
                      <p:stCondLst>
                        <p:cond delay="0"/>
                      </p:stCondLst>
                      <p:childTnLst>
                        <p:par>
                          <p:cTn id="2125" fill="hold">
                            <p:stCondLst>
                              <p:cond delay="0"/>
                            </p:stCondLst>
                            <p:childTnLst>
                              <p:par>
                                <p:cTn id="2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8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9" fill="hold">
                            <p:stCondLst>
                              <p:cond delay="500"/>
                            </p:stCondLst>
                            <p:childTnLst>
                              <p:par>
                                <p:cTn id="213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278 C 0.00572 -0.00463 0.01015 -0.00602 0.01627 -0.00672 C 0.02447 -0.01227 0.03007 -0.0088 0.04049 -0.00811 C 0.04778 0.00069 0.05143 0.00439 0.06028 0.00625 C 0.06575 0.01597 0.08059 0.02314 0.08828 0.02453 C 0.09635 0.02407 0.10442 0.02407 0.1125 0.02338 C 0.11653 0.02291 0.12005 0.01365 0.12434 0.01157 C 0.12682 0.00717 0.12955 0.00301 0.13242 -0.00024 C 0.13502 -0.00718 0.1388 -0.01644 0.1427 -0.02107 C 0.14843 -0.03681 0.15546 -0.03889 0.16471 -0.04468 C 0.16744 -0.04399 0.17031 -0.04422 0.17278 -0.04213 C 0.17552 -0.03959 0.17773 -0.03496 0.18085 -0.03287 C 0.18437 -0.02709 0.1802 -0.03334 0.18463 -0.02894 C 0.18841 -0.02524 0.1914 -0.01968 0.19557 -0.01713 C 0.20169 -0.00718 0.19257 -0.02292 0.19778 -0.01065 C 0.19882 -0.00811 0.20026 -0.00625 0.20156 -0.00417 C 0.20286 -0.00209 0.20351 0.00115 0.20442 0.0037 C 0.20599 0.00787 0.21237 0.01342 0.21406 0.01666 C 0.21679 0.02176 0.2194 0.02754 0.22278 0.03125 C 0.22434 0.03287 0.2263 0.03287 0.22799 0.03379 C 0.22955 0.03472 0.23085 0.03703 0.23242 0.03773 C 0.23528 0.03912 0.23841 0.03912 0.24127 0.04027 C 0.25169 0.03888 0.26002 0.03449 0.26992 0.02986 C 0.27265 0.02662 0.27565 0.025 0.27877 0.02338 C 0.28112 0.02013 0.28229 0.01921 0.28307 0.01412 C 0.28281 0.01203 0.28294 0.00972 0.28242 0.00763 C 0.28072 0.00046 0.28085 0.00787 0.28085 0.0037 " pathEditMode="relative" rAng="0" ptsTypes="ffffffffffffffffffffffffffA">
                                      <p:cBhvr>
                                        <p:cTn id="2131" dur="20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2"/>
                  </p:tgtEl>
                </p:cond>
              </p:nextCondLst>
            </p:seq>
            <p:seq concurrent="1" nextAc="seek">
              <p:cTn id="2132" restart="whenNotActive" fill="hold" evtFilter="cancelBubble" nodeType="interactiveSeq">
                <p:stCondLst>
                  <p:cond evt="onClick" delay="0">
                    <p:tgtEl>
                      <p:spTgt spid="1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3" fill="hold">
                      <p:stCondLst>
                        <p:cond delay="0"/>
                      </p:stCondLst>
                      <p:childTnLst>
                        <p:par>
                          <p:cTn id="2134" fill="hold">
                            <p:stCondLst>
                              <p:cond delay="0"/>
                            </p:stCondLst>
                            <p:childTnLst>
                              <p:par>
                                <p:cTn id="2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6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4"/>
                  </p:tgtEl>
                </p:cond>
              </p:nextCondLst>
            </p:seq>
            <p:seq concurrent="1" nextAc="seek">
              <p:cTn id="2138" restart="whenNotActive" fill="hold" evtFilter="cancelBubble" nodeType="interactiveSeq">
                <p:stCondLst>
                  <p:cond evt="onClick" delay="0">
                    <p:tgtEl>
                      <p:spTgt spid="1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9" fill="hold">
                      <p:stCondLst>
                        <p:cond delay="0"/>
                      </p:stCondLst>
                      <p:childTnLst>
                        <p:par>
                          <p:cTn id="2140" fill="hold">
                            <p:stCondLst>
                              <p:cond delay="0"/>
                            </p:stCondLst>
                            <p:childTnLst>
                              <p:par>
                                <p:cTn id="2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3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4" fill="hold">
                            <p:stCondLst>
                              <p:cond delay="500"/>
                            </p:stCondLst>
                            <p:childTnLst>
                              <p:par>
                                <p:cTn id="214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046 C 0.00508 -0.00255 0.003 -0.0007 0.00638 -0.00463 C 0.01081 -0.00394 0.01654 -0.00463 0.02083 -0.00093 C 0.02305 0.00092 0.02734 0.00439 0.02734 0.00463 C 0.02943 0.0081 0.03086 0.01041 0.03372 0.01226 C 0.03581 0.01574 0.03893 0.01828 0.04167 0.01967 C 0.0457 0.02453 0.04805 0.02615 0.05247 0.02893 C 0.06003 0.02777 0.0655 0.02546 0.07253 0.02106 C 0.07435 0.01805 0.07904 0.01597 0.07904 0.0162 C 0.08164 0.01157 0.08711 0.00625 0.09063 0.00439 C 0.09297 0.00162 0.09662 -0.00186 0.09857 -0.00579 C 0.10156 -0.0125 0.10391 -0.02084 0.10781 -0.02524 C 0.1112 -0.03449 0.1181 -0.03658 0.1237 -0.03936 C 0.12878 -0.03912 0.13372 -0.03912 0.1388 -0.03843 C 0.14193 -0.03797 0.1405 -0.03658 0.14245 -0.03311 C 0.14297 -0.03195 0.14453 -0.03056 0.14453 -0.03033 C 0.14974 -0.02037 0.15039 -0.02014 0.15755 -0.01644 C 0.16029 -0.0088 0.16354 -0.00301 0.16758 0.00162 C 0.16927 0.0037 0.16901 0.00578 0.17044 0.00833 C 0.17214 0.01134 0.17396 0.01273 0.17552 0.01597 C 0.17604 0.01713 0.17656 0.01828 0.17695 0.01967 C 0.17734 0.02083 0.17721 0.02245 0.17773 0.02361 C 0.18047 0.03032 0.18203 0.03055 0.18555 0.03426 C 0.18711 0.03541 0.18997 0.03912 0.18997 0.03935 C 0.19323 0.04838 0.20013 0.04861 0.20573 0.04953 C 0.21068 0.05277 0.21589 0.05092 0.22083 0.04838 C 0.22162 0.04745 0.22227 0.04629 0.22305 0.0456 C 0.2237 0.0449 0.22461 0.04513 0.22526 0.04444 C 0.2276 0.04166 0.22839 0.03541 0.23099 0.03287 C 0.23646 0.02708 0.24141 0.01921 0.24753 0.01597 C 0.25195 0.00717 0.26797 0.00439 0.27422 0.00439 " pathEditMode="relative" rAng="0" ptsTypes="ffffffffffffffffffffffffffffffA">
                                      <p:cBhvr>
                                        <p:cTn id="2146" dur="200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1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3"/>
                  </p:tgtEl>
                </p:cond>
              </p:nextCondLst>
            </p:seq>
            <p:seq concurrent="1" nextAc="seek">
              <p:cTn id="2147" restart="whenNotActive" fill="hold" evtFilter="cancelBubble" nodeType="interactiveSeq">
                <p:stCondLst>
                  <p:cond evt="onClick" delay="0">
                    <p:tgtEl>
                      <p:spTgt spid="1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8" fill="hold">
                      <p:stCondLst>
                        <p:cond delay="0"/>
                      </p:stCondLst>
                      <p:childTnLst>
                        <p:par>
                          <p:cTn id="2149" fill="hold">
                            <p:stCondLst>
                              <p:cond delay="0"/>
                            </p:stCondLst>
                            <p:childTnLst>
                              <p:par>
                                <p:cTn id="2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1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5"/>
                  </p:tgtEl>
                </p:cond>
              </p:nextCondLst>
            </p:seq>
            <p:seq concurrent="1" nextAc="seek">
              <p:cTn id="2153" restart="whenNotActive" fill="hold" evtFilter="cancelBubble" nodeType="interactiveSeq">
                <p:stCondLst>
                  <p:cond evt="onClick" delay="0">
                    <p:tgtEl>
                      <p:spTgt spid="1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4" fill="hold">
                      <p:stCondLst>
                        <p:cond delay="0"/>
                      </p:stCondLst>
                      <p:childTnLst>
                        <p:par>
                          <p:cTn id="2155" fill="hold">
                            <p:stCondLst>
                              <p:cond delay="0"/>
                            </p:stCondLst>
                            <p:childTnLst>
                              <p:par>
                                <p:cTn id="2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8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6"/>
                  </p:tgtEl>
                </p:cond>
              </p:nextCondLst>
            </p:seq>
            <p:seq concurrent="1" nextAc="seek">
              <p:cTn id="2159" restart="whenNotActive" fill="hold" evtFilter="cancelBubble" nodeType="interactiveSeq">
                <p:stCondLst>
                  <p:cond evt="onClick" delay="0">
                    <p:tgtEl>
                      <p:spTgt spid="1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0" fill="hold">
                      <p:stCondLst>
                        <p:cond delay="0"/>
                      </p:stCondLst>
                      <p:childTnLst>
                        <p:par>
                          <p:cTn id="2161" fill="hold">
                            <p:stCondLst>
                              <p:cond delay="0"/>
                            </p:stCondLst>
                            <p:childTnLst>
                              <p:par>
                                <p:cTn id="2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3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8"/>
                  </p:tgtEl>
                </p:cond>
              </p:nextCondLst>
            </p:seq>
            <p:seq concurrent="1" nextAc="seek">
              <p:cTn id="2165" restart="whenNotActive" fill="hold" evtFilter="cancelBubble" nodeType="interactiveSeq">
                <p:stCondLst>
                  <p:cond evt="onClick" delay="0">
                    <p:tgtEl>
                      <p:spTgt spid="1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6" fill="hold">
                      <p:stCondLst>
                        <p:cond delay="0"/>
                      </p:stCondLst>
                      <p:childTnLst>
                        <p:par>
                          <p:cTn id="2167" fill="hold">
                            <p:stCondLst>
                              <p:cond delay="0"/>
                            </p:stCondLst>
                            <p:childTnLst>
                              <p:par>
                                <p:cTn id="2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0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7"/>
                  </p:tgtEl>
                </p:cond>
              </p:nextCondLst>
            </p:seq>
            <p:seq concurrent="1" nextAc="seek">
              <p:cTn id="2171" restart="whenNotActive" fill="hold" evtFilter="cancelBubble" nodeType="interactiveSeq">
                <p:stCondLst>
                  <p:cond evt="onClick" delay="0">
                    <p:tgtEl>
                      <p:spTgt spid="1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2" fill="hold">
                      <p:stCondLst>
                        <p:cond delay="0"/>
                      </p:stCondLst>
                      <p:childTnLst>
                        <p:par>
                          <p:cTn id="2173" fill="hold">
                            <p:stCondLst>
                              <p:cond delay="0"/>
                            </p:stCondLst>
                            <p:childTnLst>
                              <p:par>
                                <p:cTn id="21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5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9"/>
                  </p:tgtEl>
                </p:cond>
              </p:nextCondLst>
            </p:seq>
            <p:seq concurrent="1" nextAc="seek">
              <p:cTn id="2177" restart="whenNotActive" fill="hold" evtFilter="cancelBubble" nodeType="interactiveSeq">
                <p:stCondLst>
                  <p:cond evt="onClick" delay="0">
                    <p:tgtEl>
                      <p:spTgt spid="1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8" fill="hold">
                      <p:stCondLst>
                        <p:cond delay="0"/>
                      </p:stCondLst>
                      <p:childTnLst>
                        <p:par>
                          <p:cTn id="2179" fill="hold">
                            <p:stCondLst>
                              <p:cond delay="0"/>
                            </p:stCondLst>
                            <p:childTnLst>
                              <p:par>
                                <p:cTn id="2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2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0"/>
                  </p:tgtEl>
                </p:cond>
              </p:nextCondLst>
            </p:seq>
            <p:seq concurrent="1" nextAc="seek">
              <p:cTn id="2183" restart="whenNotActive" fill="hold" evtFilter="cancelBubble" nodeType="interactiveSeq">
                <p:stCondLst>
                  <p:cond evt="onClick" delay="0">
                    <p:tgtEl>
                      <p:spTgt spid="1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4" fill="hold">
                      <p:stCondLst>
                        <p:cond delay="0"/>
                      </p:stCondLst>
                      <p:childTnLst>
                        <p:par>
                          <p:cTn id="2185" fill="hold">
                            <p:stCondLst>
                              <p:cond delay="0"/>
                            </p:stCondLst>
                            <p:childTnLst>
                              <p:par>
                                <p:cTn id="2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7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2"/>
                  </p:tgtEl>
                </p:cond>
              </p:nextCondLst>
            </p:seq>
            <p:seq concurrent="1" nextAc="seek">
              <p:cTn id="2189" restart="whenNotActive" fill="hold" evtFilter="cancelBubble" nodeType="interactiveSeq">
                <p:stCondLst>
                  <p:cond evt="onClick" delay="0">
                    <p:tgtEl>
                      <p:spTgt spid="1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0" fill="hold">
                      <p:stCondLst>
                        <p:cond delay="0"/>
                      </p:stCondLst>
                      <p:childTnLst>
                        <p:par>
                          <p:cTn id="2191" fill="hold">
                            <p:stCondLst>
                              <p:cond delay="0"/>
                            </p:stCondLst>
                            <p:childTnLst>
                              <p:par>
                                <p:cTn id="2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4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1"/>
                  </p:tgtEl>
                </p:cond>
              </p:nextCondLst>
            </p:seq>
            <p:seq concurrent="1" nextAc="seek">
              <p:cTn id="2195" restart="whenNotActive" fill="hold" evtFilter="cancelBubble" nodeType="interactiveSeq">
                <p:stCondLst>
                  <p:cond evt="onClick" delay="0">
                    <p:tgtEl>
                      <p:spTgt spid="1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6" fill="hold">
                      <p:stCondLst>
                        <p:cond delay="0"/>
                      </p:stCondLst>
                      <p:childTnLst>
                        <p:par>
                          <p:cTn id="2197" fill="hold">
                            <p:stCondLst>
                              <p:cond delay="0"/>
                            </p:stCondLst>
                            <p:childTnLst>
                              <p:par>
                                <p:cTn id="2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9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3"/>
                  </p:tgtEl>
                </p:cond>
              </p:nextCondLst>
            </p:seq>
            <p:seq concurrent="1" nextAc="seek">
              <p:cTn id="2201" restart="whenNotActive" fill="hold" evtFilter="cancelBubble" nodeType="interactiveSeq">
                <p:stCondLst>
                  <p:cond evt="onClick" delay="0">
                    <p:tgtEl>
                      <p:spTgt spid="1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2" fill="hold">
                      <p:stCondLst>
                        <p:cond delay="0"/>
                      </p:stCondLst>
                      <p:childTnLst>
                        <p:par>
                          <p:cTn id="2203" fill="hold">
                            <p:stCondLst>
                              <p:cond delay="0"/>
                            </p:stCondLst>
                            <p:childTnLst>
                              <p:par>
                                <p:cTn id="2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6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4"/>
                  </p:tgtEl>
                </p:cond>
              </p:nextCondLst>
            </p:seq>
            <p:seq concurrent="1" nextAc="seek">
              <p:cTn id="2207" restart="whenNotActive" fill="hold" evtFilter="cancelBubble" nodeType="interactiveSeq">
                <p:stCondLst>
                  <p:cond evt="onClick" delay="0">
                    <p:tgtEl>
                      <p:spTgt spid="1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8" fill="hold">
                      <p:stCondLst>
                        <p:cond delay="0"/>
                      </p:stCondLst>
                      <p:childTnLst>
                        <p:par>
                          <p:cTn id="2209" fill="hold">
                            <p:stCondLst>
                              <p:cond delay="0"/>
                            </p:stCondLst>
                            <p:childTnLst>
                              <p:par>
                                <p:cTn id="22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6"/>
                  </p:tgtEl>
                </p:cond>
              </p:nextCondLst>
            </p:seq>
            <p:seq concurrent="1" nextAc="seek">
              <p:cTn id="2213" restart="whenNotActive" fill="hold" evtFilter="cancelBubble" nodeType="interactiveSeq">
                <p:stCondLst>
                  <p:cond evt="onClick" delay="0">
                    <p:tgtEl>
                      <p:spTgt spid="1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4" fill="hold">
                      <p:stCondLst>
                        <p:cond delay="0"/>
                      </p:stCondLst>
                      <p:childTnLst>
                        <p:par>
                          <p:cTn id="2215" fill="hold">
                            <p:stCondLst>
                              <p:cond delay="0"/>
                            </p:stCondLst>
                            <p:childTnLst>
                              <p:par>
                                <p:cTn id="2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8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5"/>
                  </p:tgtEl>
                </p:cond>
              </p:nextCondLst>
            </p:seq>
            <p:seq concurrent="1" nextAc="seek">
              <p:cTn id="2219" restart="whenNotActive" fill="hold" evtFilter="cancelBubble" nodeType="interactiveSeq">
                <p:stCondLst>
                  <p:cond evt="onClick" delay="0">
                    <p:tgtEl>
                      <p:spTgt spid="1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0" fill="hold">
                      <p:stCondLst>
                        <p:cond delay="0"/>
                      </p:stCondLst>
                      <p:childTnLst>
                        <p:par>
                          <p:cTn id="2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3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7"/>
                  </p:tgtEl>
                </p:cond>
              </p:nextCondLst>
            </p:seq>
            <p:seq concurrent="1" nextAc="seek">
              <p:cTn id="2225" restart="whenNotActive" fill="hold" evtFilter="cancelBubble" nodeType="interactiveSeq">
                <p:stCondLst>
                  <p:cond evt="onClick" delay="0">
                    <p:tgtEl>
                      <p:spTgt spid="1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6" fill="hold">
                      <p:stCondLst>
                        <p:cond delay="0"/>
                      </p:stCondLst>
                      <p:childTnLst>
                        <p:par>
                          <p:cTn id="2227" fill="hold">
                            <p:stCondLst>
                              <p:cond delay="0"/>
                            </p:stCondLst>
                            <p:childTnLst>
                              <p:par>
                                <p:cTn id="2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0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8"/>
                  </p:tgtEl>
                </p:cond>
              </p:nextCondLst>
            </p:seq>
            <p:seq concurrent="1" nextAc="seek">
              <p:cTn id="2231" restart="whenNotActive" fill="hold" evtFilter="cancelBubble" nodeType="interactiveSeq">
                <p:stCondLst>
                  <p:cond evt="onClick" delay="0">
                    <p:tgtEl>
                      <p:spTgt spid="1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2" fill="hold">
                      <p:stCondLst>
                        <p:cond delay="0"/>
                      </p:stCondLst>
                      <p:childTnLst>
                        <p:par>
                          <p:cTn id="2233" fill="hold">
                            <p:stCondLst>
                              <p:cond delay="0"/>
                            </p:stCondLst>
                            <p:childTnLst>
                              <p:par>
                                <p:cTn id="22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5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0"/>
                  </p:tgtEl>
                </p:cond>
              </p:nextCondLst>
            </p:seq>
            <p:seq concurrent="1" nextAc="seek">
              <p:cTn id="2237" restart="whenNotActive" fill="hold" evtFilter="cancelBubble" nodeType="interactiveSeq">
                <p:stCondLst>
                  <p:cond evt="onClick" delay="0">
                    <p:tgtEl>
                      <p:spTgt spid="1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8" fill="hold">
                      <p:stCondLst>
                        <p:cond delay="0"/>
                      </p:stCondLst>
                      <p:childTnLst>
                        <p:par>
                          <p:cTn id="2239" fill="hold">
                            <p:stCondLst>
                              <p:cond delay="0"/>
                            </p:stCondLst>
                            <p:childTnLst>
                              <p:par>
                                <p:cTn id="2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2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9"/>
                  </p:tgtEl>
                </p:cond>
              </p:nextCondLst>
            </p:seq>
            <p:seq concurrent="1" nextAc="seek">
              <p:cTn id="2243" restart="whenNotActive" fill="hold" evtFilter="cancelBubble" nodeType="interactiveSeq">
                <p:stCondLst>
                  <p:cond evt="onClick" delay="0">
                    <p:tgtEl>
                      <p:spTgt spid="1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4" fill="hold">
                      <p:stCondLst>
                        <p:cond delay="0"/>
                      </p:stCondLst>
                      <p:childTnLst>
                        <p:par>
                          <p:cTn id="2245" fill="hold">
                            <p:stCondLst>
                              <p:cond delay="0"/>
                            </p:stCondLst>
                            <p:childTnLst>
                              <p:par>
                                <p:cTn id="22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1"/>
                  </p:tgtEl>
                </p:cond>
              </p:nextCondLst>
            </p:seq>
            <p:seq concurrent="1" nextAc="seek">
              <p:cTn id="2249" restart="whenNotActive" fill="hold" evtFilter="cancelBubble" nodeType="interactiveSeq">
                <p:stCondLst>
                  <p:cond evt="onClick" delay="0">
                    <p:tgtEl>
                      <p:spTgt spid="1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0" fill="hold">
                      <p:stCondLst>
                        <p:cond delay="0"/>
                      </p:stCondLst>
                      <p:childTnLst>
                        <p:par>
                          <p:cTn id="2251" fill="hold">
                            <p:stCondLst>
                              <p:cond delay="0"/>
                            </p:stCondLst>
                            <p:childTnLst>
                              <p:par>
                                <p:cTn id="2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4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2"/>
                  </p:tgtEl>
                </p:cond>
              </p:nextCondLst>
            </p:seq>
            <p:seq concurrent="1" nextAc="seek">
              <p:cTn id="2255" restart="whenNotActive" fill="hold" evtFilter="cancelBubble" nodeType="interactiveSeq">
                <p:stCondLst>
                  <p:cond evt="onClick" delay="0">
                    <p:tgtEl>
                      <p:spTgt spid="1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6" fill="hold">
                      <p:stCondLst>
                        <p:cond delay="0"/>
                      </p:stCondLst>
                      <p:childTnLst>
                        <p:par>
                          <p:cTn id="2257" fill="hold">
                            <p:stCondLst>
                              <p:cond delay="0"/>
                            </p:stCondLst>
                            <p:childTnLst>
                              <p:par>
                                <p:cTn id="22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9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4"/>
                  </p:tgtEl>
                </p:cond>
              </p:nextCondLst>
            </p:seq>
            <p:seq concurrent="1" nextAc="seek">
              <p:cTn id="2261" restart="whenNotActive" fill="hold" evtFilter="cancelBubble" nodeType="interactiveSeq">
                <p:stCondLst>
                  <p:cond evt="onClick" delay="0">
                    <p:tgtEl>
                      <p:spTgt spid="1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2" fill="hold">
                      <p:stCondLst>
                        <p:cond delay="0"/>
                      </p:stCondLst>
                      <p:childTnLst>
                        <p:par>
                          <p:cTn id="2263" fill="hold">
                            <p:stCondLst>
                              <p:cond delay="0"/>
                            </p:stCondLst>
                            <p:childTnLst>
                              <p:par>
                                <p:cTn id="2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6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3"/>
                  </p:tgtEl>
                </p:cond>
              </p:nextCondLst>
            </p:seq>
            <p:seq concurrent="1" nextAc="seek">
              <p:cTn id="2267" restart="whenNotActive" fill="hold" evtFilter="cancelBubble" nodeType="interactiveSeq">
                <p:stCondLst>
                  <p:cond evt="onClick" delay="0">
                    <p:tgtEl>
                      <p:spTgt spid="1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8" fill="hold">
                      <p:stCondLst>
                        <p:cond delay="0"/>
                      </p:stCondLst>
                      <p:childTnLst>
                        <p:par>
                          <p:cTn id="2269" fill="hold">
                            <p:stCondLst>
                              <p:cond delay="0"/>
                            </p:stCondLst>
                            <p:childTnLst>
                              <p:par>
                                <p:cTn id="2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1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5"/>
                  </p:tgtEl>
                </p:cond>
              </p:nextCondLst>
            </p:seq>
            <p:seq concurrent="1" nextAc="seek">
              <p:cTn id="2273" restart="whenNotActive" fill="hold" evtFilter="cancelBubble" nodeType="interactiveSeq">
                <p:stCondLst>
                  <p:cond evt="onClick" delay="0">
                    <p:tgtEl>
                      <p:spTgt spid="1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4" fill="hold">
                      <p:stCondLst>
                        <p:cond delay="0"/>
                      </p:stCondLst>
                      <p:childTnLst>
                        <p:par>
                          <p:cTn id="2275" fill="hold">
                            <p:stCondLst>
                              <p:cond delay="0"/>
                            </p:stCondLst>
                            <p:childTnLst>
                              <p:par>
                                <p:cTn id="2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8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6"/>
                  </p:tgtEl>
                </p:cond>
              </p:nextCondLst>
            </p:seq>
            <p:seq concurrent="1" nextAc="seek">
              <p:cTn id="2279" restart="whenNotActive" fill="hold" evtFilter="cancelBubble" nodeType="interactiveSeq">
                <p:stCondLst>
                  <p:cond evt="onClick" delay="0">
                    <p:tgtEl>
                      <p:spTgt spid="1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0" fill="hold">
                      <p:stCondLst>
                        <p:cond delay="0"/>
                      </p:stCondLst>
                      <p:childTnLst>
                        <p:par>
                          <p:cTn id="2281" fill="hold">
                            <p:stCondLst>
                              <p:cond delay="0"/>
                            </p:stCondLst>
                            <p:childTnLst>
                              <p:par>
                                <p:cTn id="22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3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8"/>
                  </p:tgtEl>
                </p:cond>
              </p:nextCondLst>
            </p:seq>
            <p:seq concurrent="1" nextAc="seek">
              <p:cTn id="2285" restart="whenNotActive" fill="hold" evtFilter="cancelBubble" nodeType="interactiveSeq">
                <p:stCondLst>
                  <p:cond evt="onClick" delay="0">
                    <p:tgtEl>
                      <p:spTgt spid="1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6" fill="hold">
                      <p:stCondLst>
                        <p:cond delay="0"/>
                      </p:stCondLst>
                      <p:childTnLst>
                        <p:par>
                          <p:cTn id="2287" fill="hold">
                            <p:stCondLst>
                              <p:cond delay="0"/>
                            </p:stCondLst>
                            <p:childTnLst>
                              <p:par>
                                <p:cTn id="22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0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7"/>
                  </p:tgtEl>
                </p:cond>
              </p:nextCondLst>
            </p:seq>
            <p:seq concurrent="1" nextAc="seek">
              <p:cTn id="2291" restart="whenNotActive" fill="hold" evtFilter="cancelBubble" nodeType="interactiveSeq">
                <p:stCondLst>
                  <p:cond evt="onClick" delay="0">
                    <p:tgtEl>
                      <p:spTgt spid="1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2" fill="hold">
                      <p:stCondLst>
                        <p:cond delay="0"/>
                      </p:stCondLst>
                      <p:childTnLst>
                        <p:par>
                          <p:cTn id="2293" fill="hold">
                            <p:stCondLst>
                              <p:cond delay="0"/>
                            </p:stCondLst>
                            <p:childTnLst>
                              <p:par>
                                <p:cTn id="22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5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9"/>
                  </p:tgtEl>
                </p:cond>
              </p:nextCondLst>
            </p:seq>
            <p:seq concurrent="1" nextAc="seek">
              <p:cTn id="2297" restart="whenNotActive" fill="hold" evtFilter="cancelBubble" nodeType="interactiveSeq">
                <p:stCondLst>
                  <p:cond evt="onClick" delay="0">
                    <p:tgtEl>
                      <p:spTgt spid="1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8" fill="hold">
                      <p:stCondLst>
                        <p:cond delay="0"/>
                      </p:stCondLst>
                      <p:childTnLst>
                        <p:par>
                          <p:cTn id="2299" fill="hold">
                            <p:stCondLst>
                              <p:cond delay="0"/>
                            </p:stCondLst>
                            <p:childTnLst>
                              <p:par>
                                <p:cTn id="23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2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0"/>
                  </p:tgtEl>
                </p:cond>
              </p:nextCondLst>
            </p:seq>
            <p:seq concurrent="1" nextAc="seek">
              <p:cTn id="2303" restart="whenNotActive" fill="hold" evtFilter="cancelBubble" nodeType="interactiveSeq">
                <p:stCondLst>
                  <p:cond evt="onClick" delay="0">
                    <p:tgtEl>
                      <p:spTgt spid="1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4" fill="hold">
                      <p:stCondLst>
                        <p:cond delay="0"/>
                      </p:stCondLst>
                      <p:childTnLst>
                        <p:par>
                          <p:cTn id="2305" fill="hold">
                            <p:stCondLst>
                              <p:cond delay="0"/>
                            </p:stCondLst>
                            <p:childTnLst>
                              <p:par>
                                <p:cTn id="23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7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2"/>
                  </p:tgtEl>
                </p:cond>
              </p:nextCondLst>
            </p:seq>
            <p:seq concurrent="1" nextAc="seek">
              <p:cTn id="2309" restart="whenNotActive" fill="hold" evtFilter="cancelBubble" nodeType="interactiveSeq">
                <p:stCondLst>
                  <p:cond evt="onClick" delay="0">
                    <p:tgtEl>
                      <p:spTgt spid="1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0" fill="hold">
                      <p:stCondLst>
                        <p:cond delay="0"/>
                      </p:stCondLst>
                      <p:childTnLst>
                        <p:par>
                          <p:cTn id="2311" fill="hold">
                            <p:stCondLst>
                              <p:cond delay="0"/>
                            </p:stCondLst>
                            <p:childTnLst>
                              <p:par>
                                <p:cTn id="2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4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1"/>
                  </p:tgtEl>
                </p:cond>
              </p:nextCondLst>
            </p:seq>
            <p:seq concurrent="1" nextAc="seek">
              <p:cTn id="2315" restart="whenNotActive" fill="hold" evtFilter="cancelBubble" nodeType="interactiveSeq">
                <p:stCondLst>
                  <p:cond evt="onClick" delay="0">
                    <p:tgtEl>
                      <p:spTgt spid="1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6" fill="hold">
                      <p:stCondLst>
                        <p:cond delay="0"/>
                      </p:stCondLst>
                      <p:childTnLst>
                        <p:par>
                          <p:cTn id="2317" fill="hold">
                            <p:stCondLst>
                              <p:cond delay="0"/>
                            </p:stCondLst>
                            <p:childTnLst>
                              <p:par>
                                <p:cTn id="23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9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3"/>
                  </p:tgtEl>
                </p:cond>
              </p:nextCondLst>
            </p:seq>
            <p:seq concurrent="1" nextAc="seek">
              <p:cTn id="2321" restart="whenNotActive" fill="hold" evtFilter="cancelBubble" nodeType="interactiveSeq">
                <p:stCondLst>
                  <p:cond evt="onClick" delay="0">
                    <p:tgtEl>
                      <p:spTgt spid="1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2" fill="hold">
                      <p:stCondLst>
                        <p:cond delay="0"/>
                      </p:stCondLst>
                      <p:childTnLst>
                        <p:par>
                          <p:cTn id="2323" fill="hold">
                            <p:stCondLst>
                              <p:cond delay="0"/>
                            </p:stCondLst>
                            <p:childTnLst>
                              <p:par>
                                <p:cTn id="2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6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4"/>
                  </p:tgtEl>
                </p:cond>
              </p:nextCondLst>
            </p:seq>
            <p:seq concurrent="1" nextAc="seek">
              <p:cTn id="2327" restart="whenNotActive" fill="hold" evtFilter="cancelBubble" nodeType="interactiveSeq">
                <p:stCondLst>
                  <p:cond evt="onClick" delay="0">
                    <p:tgtEl>
                      <p:spTgt spid="1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8" fill="hold">
                      <p:stCondLst>
                        <p:cond delay="0"/>
                      </p:stCondLst>
                      <p:childTnLst>
                        <p:par>
                          <p:cTn id="2329" fill="hold">
                            <p:stCondLst>
                              <p:cond delay="0"/>
                            </p:stCondLst>
                            <p:childTnLst>
                              <p:par>
                                <p:cTn id="23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1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6"/>
                  </p:tgtEl>
                </p:cond>
              </p:nextCondLst>
            </p:seq>
            <p:seq concurrent="1" nextAc="seek">
              <p:cTn id="2333" restart="whenNotActive" fill="hold" evtFilter="cancelBubble" nodeType="interactiveSeq">
                <p:stCondLst>
                  <p:cond evt="onClick" delay="0">
                    <p:tgtEl>
                      <p:spTgt spid="1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4" fill="hold">
                      <p:stCondLst>
                        <p:cond delay="0"/>
                      </p:stCondLst>
                      <p:childTnLst>
                        <p:par>
                          <p:cTn id="2335" fill="hold">
                            <p:stCondLst>
                              <p:cond delay="0"/>
                            </p:stCondLst>
                            <p:childTnLst>
                              <p:par>
                                <p:cTn id="23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8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5"/>
                  </p:tgtEl>
                </p:cond>
              </p:nextCondLst>
            </p:seq>
            <p:seq concurrent="1" nextAc="seek">
              <p:cTn id="2339" restart="whenNotActive" fill="hold" evtFilter="cancelBubble" nodeType="interactiveSeq">
                <p:stCondLst>
                  <p:cond evt="onClick" delay="0">
                    <p:tgtEl>
                      <p:spTgt spid="1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0" fill="hold">
                      <p:stCondLst>
                        <p:cond delay="0"/>
                      </p:stCondLst>
                      <p:childTnLst>
                        <p:par>
                          <p:cTn id="2341" fill="hold">
                            <p:stCondLst>
                              <p:cond delay="0"/>
                            </p:stCondLst>
                            <p:childTnLst>
                              <p:par>
                                <p:cTn id="23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3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7"/>
                  </p:tgtEl>
                </p:cond>
              </p:nextCondLst>
            </p:seq>
            <p:seq concurrent="1" nextAc="seek">
              <p:cTn id="2345" restart="whenNotActive" fill="hold" evtFilter="cancelBubble" nodeType="interactiveSeq">
                <p:stCondLst>
                  <p:cond evt="onClick" delay="0">
                    <p:tgtEl>
                      <p:spTgt spid="1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6" fill="hold">
                      <p:stCondLst>
                        <p:cond delay="0"/>
                      </p:stCondLst>
                      <p:childTnLst>
                        <p:par>
                          <p:cTn id="2347" fill="hold">
                            <p:stCondLst>
                              <p:cond delay="0"/>
                            </p:stCondLst>
                            <p:childTnLst>
                              <p:par>
                                <p:cTn id="23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0"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1" fill="hold">
                            <p:stCondLst>
                              <p:cond delay="500"/>
                            </p:stCondLst>
                            <p:childTnLst>
                              <p:par>
                                <p:cTn id="235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26 0.00139 0.00013 0.00301 0.00066 0.00394 C 0.00118 0.00487 0.00222 0.0044 0.00287 0.0051 C 0.00521 0.00718 0.00625 0.01019 0.00886 0.01181 C 0.01381 0.00857 0.01667 0.00209 0.01836 -0.00671 C 0.0181 -0.00972 0.01823 -0.01296 0.01758 -0.01574 C 0.01693 -0.01875 0.01446 -0.02037 0.01316 -0.02222 C 0.00756 -0.03055 0.00039 -0.0375 -0.00664 -0.04189 C -0.01015 -0.04814 -0.01432 -0.05462 -0.01914 -0.05763 C -0.02278 -0.06412 -0.02578 -0.06759 -0.0302 -0.07199 C -0.03125 -0.07314 -0.03203 -0.07476 -0.03307 -0.07592 C -0.0345 -0.07777 -0.0375 -0.08101 -0.0375 -0.08101 C -0.04101 -0.08981 -0.04713 -0.09351 -0.05156 -0.10069 C -0.05729 -0.10995 -0.06302 -0.1199 -0.06914 -0.12824 C -0.072 -0.13194 -0.07539 -0.13333 -0.07799 -0.13726 C -0.08164 -0.14259 -0.08463 -0.14791 -0.08906 -0.15162 C -0.09309 -0.15925 -0.09791 -0.16759 -0.10364 -0.17129 C -0.11289 -0.18634 -0.12526 -0.17916 -0.13828 -0.17916 " pathEditMode="relative" ptsTypes="fffffffffffffffffA">
                                      <p:cBhvr>
                                        <p:cTn id="2353" dur="20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"/>
                  </p:tgtEl>
                </p:cond>
              </p:nextCondLst>
            </p:seq>
            <p:seq concurrent="1" nextAc="seek">
              <p:cTn id="2354" restart="whenNotActive" fill="hold" evtFilter="cancelBubble" nodeType="interactiveSeq">
                <p:stCondLst>
                  <p:cond evt="onClick" delay="0">
                    <p:tgtEl>
                      <p:spTgt spid="1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5" fill="hold">
                      <p:stCondLst>
                        <p:cond delay="0"/>
                      </p:stCondLst>
                      <p:childTnLst>
                        <p:par>
                          <p:cTn id="2356" fill="hold">
                            <p:stCondLst>
                              <p:cond delay="0"/>
                            </p:stCondLst>
                            <p:childTnLst>
                              <p:par>
                                <p:cTn id="23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8"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"/>
                  </p:tgtEl>
                </p:cond>
              </p:nextCondLst>
            </p:seq>
            <p:seq concurrent="1" nextAc="seek">
              <p:cTn id="2360" restart="whenNotActive" fill="hold" evtFilter="cancelBubble" nodeType="interactiveSeq">
                <p:stCondLst>
                  <p:cond evt="onClick" delay="0">
                    <p:tgtEl>
                      <p:spTgt spid="1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1" fill="hold">
                      <p:stCondLst>
                        <p:cond delay="0"/>
                      </p:stCondLst>
                      <p:childTnLst>
                        <p:par>
                          <p:cTn id="2362" fill="hold">
                            <p:stCondLst>
                              <p:cond delay="0"/>
                            </p:stCondLst>
                            <p:childTnLst>
                              <p:par>
                                <p:cTn id="2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5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6" fill="hold">
                            <p:stCondLst>
                              <p:cond delay="500"/>
                            </p:stCondLst>
                            <p:childTnLst>
                              <p:par>
                                <p:cTn id="236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C -0.00964 -0.00231 -0.01393 -0.00486 -0.02214 -0.01435 C -0.02474 -0.01736 -0.02813 -0.01643 -0.03099 -0.01829 C -0.03386 -0.02014 -0.03672 -0.02222 -0.03972 -0.02361 C -0.0457 -0.03055 -0.05078 -0.03843 -0.05521 -0.04838 C -0.05807 -0.05486 -0.06016 -0.06204 -0.06328 -0.06805 C -0.06641 -0.0743 -0.06979 -0.07801 -0.07292 -0.08356 C -0.07695 -0.09074 -0.08203 -0.10093 -0.0875 -0.10463 C -0.09193 -0.1118 -0.09636 -0.11805 -0.10156 -0.12407 C -0.11029 -0.13426 -0.10156 -0.12893 -0.10742 -0.13194 C -0.11354 -0.14398 -0.12175 -0.15324 -0.12943 -0.16204 C -0.13138 -0.16435 -0.13268 -0.16759 -0.13464 -0.16991 C -0.13555 -0.1743 -0.13464 -0.17384 -0.13607 -0.17384 " pathEditMode="relative" ptsTypes="ffffffffffffA">
                                      <p:cBhvr>
                                        <p:cTn id="2368" dur="20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"/>
                  </p:tgtEl>
                </p:cond>
              </p:nextCondLst>
            </p:seq>
            <p:seq concurrent="1" nextAc="seek">
              <p:cTn id="2369" restart="whenNotActive" fill="hold" evtFilter="cancelBubble" nodeType="interactiveSeq">
                <p:stCondLst>
                  <p:cond evt="onClick" delay="0">
                    <p:tgtEl>
                      <p:spTgt spid="1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0" fill="hold">
                      <p:stCondLst>
                        <p:cond delay="0"/>
                      </p:stCondLst>
                      <p:childTnLst>
                        <p:par>
                          <p:cTn id="2371" fill="hold">
                            <p:stCondLst>
                              <p:cond delay="0"/>
                            </p:stCondLst>
                            <p:childTnLst>
                              <p:par>
                                <p:cTn id="23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3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"/>
                  </p:tgtEl>
                </p:cond>
              </p:nextCondLst>
            </p:seq>
            <p:seq concurrent="1" nextAc="seek">
              <p:cTn id="2375" restart="whenNotActive" fill="hold" evtFilter="cancelBubble" nodeType="interactiveSeq">
                <p:stCondLst>
                  <p:cond evt="onClick" delay="0">
                    <p:tgtEl>
                      <p:spTgt spid="1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6" fill="hold">
                      <p:stCondLst>
                        <p:cond delay="0"/>
                      </p:stCondLst>
                      <p:childTnLst>
                        <p:par>
                          <p:cTn id="2377" fill="hold">
                            <p:stCondLst>
                              <p:cond delay="0"/>
                            </p:stCondLst>
                            <p:childTnLst>
                              <p:par>
                                <p:cTn id="23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0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"/>
                  </p:tgtEl>
                </p:cond>
              </p:nextCondLst>
            </p:seq>
            <p:seq concurrent="1" nextAc="seek">
              <p:cTn id="2381" restart="whenNotActive" fill="hold" evtFilter="cancelBubble" nodeType="interactiveSeq">
                <p:stCondLst>
                  <p:cond evt="onClick" delay="0">
                    <p:tgtEl>
                      <p:spTgt spid="1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2" fill="hold">
                      <p:stCondLst>
                        <p:cond delay="0"/>
                      </p:stCondLst>
                      <p:childTnLst>
                        <p:par>
                          <p:cTn id="2383" fill="hold">
                            <p:stCondLst>
                              <p:cond delay="0"/>
                            </p:stCondLst>
                            <p:childTnLst>
                              <p:par>
                                <p:cTn id="23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5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"/>
                  </p:tgtEl>
                </p:cond>
              </p:nextCondLst>
            </p:seq>
            <p:seq concurrent="1" nextAc="seek">
              <p:cTn id="2387" restart="whenNotActive" fill="hold" evtFilter="cancelBubble" nodeType="interactiveSeq">
                <p:stCondLst>
                  <p:cond evt="onClick" delay="0">
                    <p:tgtEl>
                      <p:spTgt spid="1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8" fill="hold">
                      <p:stCondLst>
                        <p:cond delay="0"/>
                      </p:stCondLst>
                      <p:childTnLst>
                        <p:par>
                          <p:cTn id="2389" fill="hold">
                            <p:stCondLst>
                              <p:cond delay="0"/>
                            </p:stCondLst>
                            <p:childTnLst>
                              <p:par>
                                <p:cTn id="23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2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"/>
                  </p:tgtEl>
                </p:cond>
              </p:nextCondLst>
            </p:seq>
            <p:seq concurrent="1" nextAc="seek">
              <p:cTn id="2393" restart="whenNotActive" fill="hold" evtFilter="cancelBubble" nodeType="interactiveSeq">
                <p:stCondLst>
                  <p:cond evt="onClick" delay="0">
                    <p:tgtEl>
                      <p:spTgt spid="1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4" fill="hold">
                      <p:stCondLst>
                        <p:cond delay="0"/>
                      </p:stCondLst>
                      <p:childTnLst>
                        <p:par>
                          <p:cTn id="2395" fill="hold">
                            <p:stCondLst>
                              <p:cond delay="0"/>
                            </p:stCondLst>
                            <p:childTnLst>
                              <p:par>
                                <p:cTn id="23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"/>
                  </p:tgtEl>
                </p:cond>
              </p:nextCondLst>
            </p:seq>
            <p:seq concurrent="1" nextAc="seek">
              <p:cTn id="2399" restart="whenNotActive" fill="hold" evtFilter="cancelBubble" nodeType="interactiveSeq">
                <p:stCondLst>
                  <p:cond evt="onClick" delay="0">
                    <p:tgtEl>
                      <p:spTgt spid="1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0" fill="hold">
                      <p:stCondLst>
                        <p:cond delay="0"/>
                      </p:stCondLst>
                      <p:childTnLst>
                        <p:par>
                          <p:cTn id="2401" fill="hold">
                            <p:stCondLst>
                              <p:cond delay="0"/>
                            </p:stCondLst>
                            <p:childTnLst>
                              <p:par>
                                <p:cTn id="24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4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"/>
                  </p:tgtEl>
                </p:cond>
              </p:nextCondLst>
            </p:seq>
            <p:seq concurrent="1" nextAc="seek">
              <p:cTn id="2405" restart="whenNotActive" fill="hold" evtFilter="cancelBubble" nodeType="interactiveSeq">
                <p:stCondLst>
                  <p:cond evt="onClick" delay="0">
                    <p:tgtEl>
                      <p:spTgt spid="1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6" fill="hold">
                      <p:stCondLst>
                        <p:cond delay="0"/>
                      </p:stCondLst>
                      <p:childTnLst>
                        <p:par>
                          <p:cTn id="2407" fill="hold">
                            <p:stCondLst>
                              <p:cond delay="0"/>
                            </p:stCondLst>
                            <p:childTnLst>
                              <p:par>
                                <p:cTn id="24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9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8"/>
                  </p:tgtEl>
                </p:cond>
              </p:nextCondLst>
            </p:seq>
            <p:seq concurrent="1" nextAc="seek">
              <p:cTn id="2411" restart="whenNotActive" fill="hold" evtFilter="cancelBubble" nodeType="interactiveSeq">
                <p:stCondLst>
                  <p:cond evt="onClick" delay="0">
                    <p:tgtEl>
                      <p:spTgt spid="1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2" fill="hold">
                      <p:stCondLst>
                        <p:cond delay="0"/>
                      </p:stCondLst>
                      <p:childTnLst>
                        <p:par>
                          <p:cTn id="2413" fill="hold">
                            <p:stCondLst>
                              <p:cond delay="0"/>
                            </p:stCondLst>
                            <p:childTnLst>
                              <p:par>
                                <p:cTn id="24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6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7"/>
                  </p:tgtEl>
                </p:cond>
              </p:nextCondLst>
            </p:seq>
            <p:seq concurrent="1" nextAc="seek">
              <p:cTn id="2417" restart="whenNotActive" fill="hold" evtFilter="cancelBubble" nodeType="interactiveSeq">
                <p:stCondLst>
                  <p:cond evt="onClick" delay="0">
                    <p:tgtEl>
                      <p:spTgt spid="1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8" fill="hold">
                      <p:stCondLst>
                        <p:cond delay="0"/>
                      </p:stCondLst>
                      <p:childTnLst>
                        <p:par>
                          <p:cTn id="2419" fill="hold">
                            <p:stCondLst>
                              <p:cond delay="0"/>
                            </p:stCondLst>
                            <p:childTnLst>
                              <p:par>
                                <p:cTn id="24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1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"/>
                  </p:tgtEl>
                </p:cond>
              </p:nextCondLst>
            </p:seq>
            <p:seq concurrent="1" nextAc="seek">
              <p:cTn id="2423" restart="whenNotActive" fill="hold" evtFilter="cancelBubble" nodeType="interactiveSeq">
                <p:stCondLst>
                  <p:cond evt="onClick" delay="0">
                    <p:tgtEl>
                      <p:spTgt spid="1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4" fill="hold">
                      <p:stCondLst>
                        <p:cond delay="0"/>
                      </p:stCondLst>
                      <p:childTnLst>
                        <p:par>
                          <p:cTn id="2425" fill="hold">
                            <p:stCondLst>
                              <p:cond delay="0"/>
                            </p:stCondLst>
                            <p:childTnLst>
                              <p:par>
                                <p:cTn id="24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8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0"/>
                  </p:tgtEl>
                </p:cond>
              </p:nextCondLst>
            </p:seq>
            <p:seq concurrent="1" nextAc="seek">
              <p:cTn id="2429" restart="whenNotActive" fill="hold" evtFilter="cancelBubble" nodeType="interactiveSeq">
                <p:stCondLst>
                  <p:cond evt="onClick" delay="0">
                    <p:tgtEl>
                      <p:spTgt spid="1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0" fill="hold">
                      <p:stCondLst>
                        <p:cond delay="0"/>
                      </p:stCondLst>
                      <p:childTnLst>
                        <p:par>
                          <p:cTn id="2431" fill="hold">
                            <p:stCondLst>
                              <p:cond delay="0"/>
                            </p:stCondLst>
                            <p:childTnLst>
                              <p:par>
                                <p:cTn id="24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3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2"/>
                  </p:tgtEl>
                </p:cond>
              </p:nextCondLst>
            </p:seq>
            <p:seq concurrent="1" nextAc="seek">
              <p:cTn id="2435" restart="whenNotActive" fill="hold" evtFilter="cancelBubble" nodeType="interactiveSeq">
                <p:stCondLst>
                  <p:cond evt="onClick" delay="0">
                    <p:tgtEl>
                      <p:spTgt spid="1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6" fill="hold">
                      <p:stCondLst>
                        <p:cond delay="0"/>
                      </p:stCondLst>
                      <p:childTnLst>
                        <p:par>
                          <p:cTn id="2437" fill="hold">
                            <p:stCondLst>
                              <p:cond delay="0"/>
                            </p:stCondLst>
                            <p:childTnLst>
                              <p:par>
                                <p:cTn id="24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0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1"/>
                  </p:tgtEl>
                </p:cond>
              </p:nextCondLst>
            </p:seq>
            <p:seq concurrent="1" nextAc="seek">
              <p:cTn id="2441" restart="whenNotActive" fill="hold" evtFilter="cancelBubble" nodeType="interactiveSeq">
                <p:stCondLst>
                  <p:cond evt="onClick" delay="0">
                    <p:tgtEl>
                      <p:spTgt spid="1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2" fill="hold">
                      <p:stCondLst>
                        <p:cond delay="0"/>
                      </p:stCondLst>
                      <p:childTnLst>
                        <p:par>
                          <p:cTn id="2443" fill="hold">
                            <p:stCondLst>
                              <p:cond delay="0"/>
                            </p:stCondLst>
                            <p:childTnLst>
                              <p:par>
                                <p:cTn id="24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5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3"/>
                  </p:tgtEl>
                </p:cond>
              </p:nextCondLst>
            </p:seq>
            <p:seq concurrent="1" nextAc="seek">
              <p:cTn id="2447" restart="whenNotActive" fill="hold" evtFilter="cancelBubble" nodeType="interactiveSeq">
                <p:stCondLst>
                  <p:cond evt="onClick" delay="0">
                    <p:tgtEl>
                      <p:spTgt spid="1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8" fill="hold">
                      <p:stCondLst>
                        <p:cond delay="0"/>
                      </p:stCondLst>
                      <p:childTnLst>
                        <p:par>
                          <p:cTn id="2449" fill="hold">
                            <p:stCondLst>
                              <p:cond delay="0"/>
                            </p:stCondLst>
                            <p:childTnLst>
                              <p:par>
                                <p:cTn id="24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2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4"/>
                  </p:tgtEl>
                </p:cond>
              </p:nextCondLst>
            </p:seq>
            <p:seq concurrent="1" nextAc="seek">
              <p:cTn id="2453" restart="whenNotActive" fill="hold" evtFilter="cancelBubble" nodeType="interactiveSeq">
                <p:stCondLst>
                  <p:cond evt="onClick" delay="0">
                    <p:tgtEl>
                      <p:spTgt spid="1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4" fill="hold">
                      <p:stCondLst>
                        <p:cond delay="0"/>
                      </p:stCondLst>
                      <p:childTnLst>
                        <p:par>
                          <p:cTn id="2455" fill="hold">
                            <p:stCondLst>
                              <p:cond delay="0"/>
                            </p:stCondLst>
                            <p:childTnLst>
                              <p:par>
                                <p:cTn id="24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7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6"/>
                  </p:tgtEl>
                </p:cond>
              </p:nextCondLst>
            </p:seq>
            <p:seq concurrent="1" nextAc="seek">
              <p:cTn id="2459" restart="whenNotActive" fill="hold" evtFilter="cancelBubble" nodeType="interactiveSeq">
                <p:stCondLst>
                  <p:cond evt="onClick" delay="0">
                    <p:tgtEl>
                      <p:spTgt spid="1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0" fill="hold">
                      <p:stCondLst>
                        <p:cond delay="0"/>
                      </p:stCondLst>
                      <p:childTnLst>
                        <p:par>
                          <p:cTn id="2461" fill="hold">
                            <p:stCondLst>
                              <p:cond delay="0"/>
                            </p:stCondLst>
                            <p:childTnLst>
                              <p:par>
                                <p:cTn id="24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4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5"/>
                  </p:tgtEl>
                </p:cond>
              </p:nextCondLst>
            </p:seq>
            <p:seq concurrent="1" nextAc="seek">
              <p:cTn id="2465" restart="whenNotActive" fill="hold" evtFilter="cancelBubble" nodeType="interactiveSeq">
                <p:stCondLst>
                  <p:cond evt="onClick" delay="0">
                    <p:tgtEl>
                      <p:spTgt spid="1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6" fill="hold">
                      <p:stCondLst>
                        <p:cond delay="0"/>
                      </p:stCondLst>
                      <p:childTnLst>
                        <p:par>
                          <p:cTn id="2467" fill="hold">
                            <p:stCondLst>
                              <p:cond delay="0"/>
                            </p:stCondLst>
                            <p:childTnLst>
                              <p:par>
                                <p:cTn id="24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9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7"/>
                  </p:tgtEl>
                </p:cond>
              </p:nextCondLst>
            </p:seq>
            <p:seq concurrent="1" nextAc="seek">
              <p:cTn id="2471" restart="whenNotActive" fill="hold" evtFilter="cancelBubble" nodeType="interactiveSeq">
                <p:stCondLst>
                  <p:cond evt="onClick" delay="0">
                    <p:tgtEl>
                      <p:spTgt spid="1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2" fill="hold">
                      <p:stCondLst>
                        <p:cond delay="0"/>
                      </p:stCondLst>
                      <p:childTnLst>
                        <p:par>
                          <p:cTn id="2473" fill="hold">
                            <p:stCondLst>
                              <p:cond delay="0"/>
                            </p:stCondLst>
                            <p:childTnLst>
                              <p:par>
                                <p:cTn id="24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6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7" fill="hold">
                            <p:stCondLst>
                              <p:cond delay="500"/>
                            </p:stCondLst>
                            <p:childTnLst>
                              <p:par>
                                <p:cTn id="247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3 0.00208 0.00274 0.00046 0.0073 0.00254 C 0.00925 0.00347 0.01316 0.00532 0.01316 0.00532 C 0.01615 0.00486 0.01902 0.00463 0.02201 0.00393 C 0.02566 0.00301 0.02748 -0.00324 0.03086 -0.00533 C 0.03347 -0.00996 0.03464 -0.00903 0.0375 -0.01181 C 0.04076 -0.01505 0.04271 -0.01899 0.04623 -0.02084 C 0.04753 -0.02315 0.04935 -0.02385 0.05066 -0.02616 C 0.05144 -0.02755 0.05157 -0.02986 0.05222 -0.03149 C 0.05365 -0.03519 0.05599 -0.03797 0.05808 -0.04051 C 0.0599 -0.04537 0.06264 -0.04769 0.06472 -0.05232 C 0.06823 -0.05973 0.07227 -0.06667 0.07644 -0.07315 C 0.07943 -0.07801 0.08191 -0.08542 0.08594 -0.0875 C 0.08959 -0.09699 0.08737 -0.09375 0.0918 -0.09815 C 0.09727 -0.11181 0.10469 -0.12292 0.1125 -0.13195 C 0.11563 -0.13542 0.11836 -0.1419 0.12201 -0.14375 C 0.12474 -0.14908 0.12188 -0.14468 0.12566 -0.14769 C 0.13112 -0.15232 0.12514 -0.14792 0.1293 -0.15301 C 0.13099 -0.1551 0.13282 -0.15625 0.13451 -0.15811 C 0.13724 -0.16551 0.13972 -0.17547 0.13972 -0.18426 " pathEditMode="relative" ptsTypes="fffffffffffffffffffA">
                                      <p:cBhvr>
                                        <p:cTn id="2479" dur="2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8"/>
                  </p:tgtEl>
                </p:cond>
              </p:nextCondLst>
            </p:seq>
            <p:seq concurrent="1" nextAc="seek">
              <p:cTn id="2480" restart="whenNotActive" fill="hold" evtFilter="cancelBubble" nodeType="interactiveSeq">
                <p:stCondLst>
                  <p:cond evt="onClick" delay="0">
                    <p:tgtEl>
                      <p:spTgt spid="1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1" fill="hold">
                      <p:stCondLst>
                        <p:cond delay="0"/>
                      </p:stCondLst>
                      <p:childTnLst>
                        <p:par>
                          <p:cTn id="2482" fill="hold">
                            <p:stCondLst>
                              <p:cond delay="0"/>
                            </p:stCondLst>
                            <p:childTnLst>
                              <p:par>
                                <p:cTn id="24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4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0"/>
                  </p:tgtEl>
                </p:cond>
              </p:nextCondLst>
            </p:seq>
            <p:seq concurrent="1" nextAc="seek">
              <p:cTn id="2486" restart="whenNotActive" fill="hold" evtFilter="cancelBubble" nodeType="interactiveSeq">
                <p:stCondLst>
                  <p:cond evt="onClick" delay="0">
                    <p:tgtEl>
                      <p:spTgt spid="1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7" fill="hold">
                      <p:stCondLst>
                        <p:cond delay="0"/>
                      </p:stCondLst>
                      <p:childTnLst>
                        <p:par>
                          <p:cTn id="2488" fill="hold">
                            <p:stCondLst>
                              <p:cond delay="0"/>
                            </p:stCondLst>
                            <p:childTnLst>
                              <p:par>
                                <p:cTn id="24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1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2" fill="hold">
                            <p:stCondLst>
                              <p:cond delay="500"/>
                            </p:stCondLst>
                            <p:childTnLst>
                              <p:par>
                                <p:cTn id="249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34 -0.01667 0.01081 -0.0338 0.02201 -0.03912 C 0.02709 -0.04514 0.02474 -0.04352 0.02865 -0.0456 C 0.03021 -0.04769 0.03151 -0.05023 0.03308 -0.05232 C 0.03646 -0.05648 0.04011 -0.05764 0.04336 -0.06273 C 0.04831 -0.07037 0.05365 -0.07917 0.05951 -0.08496 C 0.06407 -0.0963 0.05808 -0.0831 0.06328 -0.09005 C 0.06667 -0.09468 0.06745 -0.09977 0.07136 -0.10185 C 0.07448 -0.10741 0.07774 -0.11343 0.08086 -0.11898 C 0.08243 -0.12176 0.08451 -0.12292 0.08607 -0.12547 C 0.08959 -0.13148 0.09219 -0.13889 0.09636 -0.14375 C 0.09805 -0.14838 0.09961 -0.15116 0.10222 -0.15417 C 0.10443 -0.16019 0.11133 -0.17014 0.11472 -0.17385 C 0.11602 -0.17523 0.11784 -0.175 0.11914 -0.17639 C 0.12618 -0.18357 0.12097 -0.18033 0.12578 -0.18287 C 0.12995 -0.1882 0.14115 -0.18287 0.14115 -0.18287 L 0.13894 -0.18426 " pathEditMode="relative" ptsTypes="fffffffffffffffFA">
                                      <p:cBhvr>
                                        <p:cTn id="2494" dur="2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"/>
                  </p:tgtEl>
                </p:cond>
              </p:nextCondLst>
            </p:seq>
            <p:seq concurrent="1" nextAc="seek">
              <p:cTn id="2495" restart="whenNotActive" fill="hold" evtFilter="cancelBubble" nodeType="interactiveSeq">
                <p:stCondLst>
                  <p:cond evt="onClick" delay="0">
                    <p:tgtEl>
                      <p:spTgt spid="1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6" fill="hold">
                      <p:stCondLst>
                        <p:cond delay="0"/>
                      </p:stCondLst>
                      <p:childTnLst>
                        <p:par>
                          <p:cTn id="2497" fill="hold">
                            <p:stCondLst>
                              <p:cond delay="0"/>
                            </p:stCondLst>
                            <p:childTnLst>
                              <p:par>
                                <p:cTn id="24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9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1"/>
                  </p:tgtEl>
                </p:cond>
              </p:nextCondLst>
            </p:seq>
            <p:seq concurrent="1" nextAc="seek">
              <p:cTn id="2501" restart="whenNotActive" fill="hold" evtFilter="cancelBubble" nodeType="interactiveSeq">
                <p:stCondLst>
                  <p:cond evt="onClick" delay="0">
                    <p:tgtEl>
                      <p:spTgt spid="1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2" fill="hold">
                      <p:stCondLst>
                        <p:cond delay="0"/>
                      </p:stCondLst>
                      <p:childTnLst>
                        <p:par>
                          <p:cTn id="2503" fill="hold">
                            <p:stCondLst>
                              <p:cond delay="0"/>
                            </p:stCondLst>
                            <p:childTnLst>
                              <p:par>
                                <p:cTn id="25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6" dur="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2"/>
                  </p:tgtEl>
                </p:cond>
              </p:nextCondLst>
            </p:seq>
            <p:seq concurrent="1" nextAc="seek">
              <p:cTn id="2507" restart="whenNotActive" fill="hold" evtFilter="cancelBubble" nodeType="interactiveSeq">
                <p:stCondLst>
                  <p:cond evt="onClick" delay="0">
                    <p:tgtEl>
                      <p:spTgt spid="1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8" fill="hold">
                      <p:stCondLst>
                        <p:cond delay="0"/>
                      </p:stCondLst>
                      <p:childTnLst>
                        <p:par>
                          <p:cTn id="2509" fill="hold">
                            <p:stCondLst>
                              <p:cond delay="0"/>
                            </p:stCondLst>
                            <p:childTnLst>
                              <p:par>
                                <p:cTn id="25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1" dur="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4"/>
                  </p:tgtEl>
                </p:cond>
              </p:nextCondLst>
            </p:seq>
            <p:seq concurrent="1" nextAc="seek">
              <p:cTn id="2513" restart="whenNotActive" fill="hold" evtFilter="cancelBubble" nodeType="interactiveSeq">
                <p:stCondLst>
                  <p:cond evt="onClick" delay="0">
                    <p:tgtEl>
                      <p:spTgt spid="1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4" fill="hold">
                      <p:stCondLst>
                        <p:cond delay="0"/>
                      </p:stCondLst>
                      <p:childTnLst>
                        <p:par>
                          <p:cTn id="2515" fill="hold">
                            <p:stCondLst>
                              <p:cond delay="0"/>
                            </p:stCondLst>
                            <p:childTnLst>
                              <p:par>
                                <p:cTn id="25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8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3"/>
                  </p:tgtEl>
                </p:cond>
              </p:nextCondLst>
            </p:seq>
            <p:seq concurrent="1" nextAc="seek">
              <p:cTn id="2519" restart="whenNotActive" fill="hold" evtFilter="cancelBubble" nodeType="interactiveSeq">
                <p:stCondLst>
                  <p:cond evt="onClick" delay="0">
                    <p:tgtEl>
                      <p:spTgt spid="1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0" fill="hold">
                      <p:stCondLst>
                        <p:cond delay="0"/>
                      </p:stCondLst>
                      <p:childTnLst>
                        <p:par>
                          <p:cTn id="2521" fill="hold">
                            <p:stCondLst>
                              <p:cond delay="0"/>
                            </p:stCondLst>
                            <p:childTnLst>
                              <p:par>
                                <p:cTn id="25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3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5"/>
                  </p:tgtEl>
                </p:cond>
              </p:nextCondLst>
            </p:seq>
            <p:seq concurrent="1" nextAc="seek">
              <p:cTn id="2525" restart="whenNotActive" fill="hold" evtFilter="cancelBubble" nodeType="interactiveSeq">
                <p:stCondLst>
                  <p:cond evt="onClick" delay="0">
                    <p:tgtEl>
                      <p:spTgt spid="1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6" fill="hold">
                      <p:stCondLst>
                        <p:cond delay="0"/>
                      </p:stCondLst>
                      <p:childTnLst>
                        <p:par>
                          <p:cTn id="2527" fill="hold">
                            <p:stCondLst>
                              <p:cond delay="0"/>
                            </p:stCondLst>
                            <p:childTnLst>
                              <p:par>
                                <p:cTn id="25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0"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6"/>
                  </p:tgtEl>
                </p:cond>
              </p:nextCondLst>
            </p:seq>
            <p:seq concurrent="1" nextAc="seek">
              <p:cTn id="2531" restart="whenNotActive" fill="hold" evtFilter="cancelBubble" nodeType="interactiveSeq">
                <p:stCondLst>
                  <p:cond evt="onClick" delay="0">
                    <p:tgtEl>
                      <p:spTgt spid="1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2" fill="hold">
                      <p:stCondLst>
                        <p:cond delay="0"/>
                      </p:stCondLst>
                      <p:childTnLst>
                        <p:par>
                          <p:cTn id="2533" fill="hold">
                            <p:stCondLst>
                              <p:cond delay="0"/>
                            </p:stCondLst>
                            <p:childTnLst>
                              <p:par>
                                <p:cTn id="25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5"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8"/>
                  </p:tgtEl>
                </p:cond>
              </p:nextCondLst>
            </p:seq>
            <p:seq concurrent="1" nextAc="seek">
              <p:cTn id="2537" restart="whenNotActive" fill="hold" evtFilter="cancelBubble" nodeType="interactiveSeq">
                <p:stCondLst>
                  <p:cond evt="onClick" delay="0">
                    <p:tgtEl>
                      <p:spTgt spid="1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8" fill="hold">
                      <p:stCondLst>
                        <p:cond delay="0"/>
                      </p:stCondLst>
                      <p:childTnLst>
                        <p:par>
                          <p:cTn id="2539" fill="hold">
                            <p:stCondLst>
                              <p:cond delay="0"/>
                            </p:stCondLst>
                            <p:childTnLst>
                              <p:par>
                                <p:cTn id="25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2" dur="5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7"/>
                  </p:tgtEl>
                </p:cond>
              </p:nextCondLst>
            </p:seq>
            <p:seq concurrent="1" nextAc="seek">
              <p:cTn id="2543" restart="whenNotActive" fill="hold" evtFilter="cancelBubble" nodeType="interactiveSeq">
                <p:stCondLst>
                  <p:cond evt="onClick" delay="0">
                    <p:tgtEl>
                      <p:spTgt spid="1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4" fill="hold">
                      <p:stCondLst>
                        <p:cond delay="0"/>
                      </p:stCondLst>
                      <p:childTnLst>
                        <p:par>
                          <p:cTn id="2545" fill="hold">
                            <p:stCondLst>
                              <p:cond delay="0"/>
                            </p:stCondLst>
                            <p:childTnLst>
                              <p:par>
                                <p:cTn id="25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7" dur="5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"/>
                  </p:tgtEl>
                </p:cond>
              </p:nextCondLst>
            </p:seq>
            <p:seq concurrent="1" nextAc="seek">
              <p:cTn id="2549" restart="whenNotActive" fill="hold" evtFilter="cancelBubble" nodeType="interactiveSeq">
                <p:stCondLst>
                  <p:cond evt="onClick" delay="0">
                    <p:tgtEl>
                      <p:spTgt spid="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0" fill="hold">
                      <p:stCondLst>
                        <p:cond delay="0"/>
                      </p:stCondLst>
                      <p:childTnLst>
                        <p:par>
                          <p:cTn id="2551" fill="hold">
                            <p:stCondLst>
                              <p:cond delay="0"/>
                            </p:stCondLst>
                            <p:childTnLst>
                              <p:par>
                                <p:cTn id="25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3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"/>
                  </p:tgtEl>
                </p:cond>
              </p:nextCondLst>
            </p:seq>
            <p:seq concurrent="1" nextAc="seek">
              <p:cTn id="2555" restart="whenNotActive" fill="hold" evtFilter="cancelBubble" nodeType="interactiveSeq">
                <p:stCondLst>
                  <p:cond evt="onClick" delay="0">
                    <p:tgtEl>
                      <p:spTgt spid="1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6" fill="hold">
                      <p:stCondLst>
                        <p:cond delay="0"/>
                      </p:stCondLst>
                      <p:childTnLst>
                        <p:par>
                          <p:cTn id="2557" fill="hold">
                            <p:stCondLst>
                              <p:cond delay="0"/>
                            </p:stCondLst>
                            <p:childTnLst>
                              <p:par>
                                <p:cTn id="25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5"/>
                  </p:tgtEl>
                </p:cond>
              </p:nextCondLst>
            </p:seq>
            <p:seq concurrent="1" nextAc="seek">
              <p:cTn id="2561" restart="whenNotActive" fill="hold" evtFilter="cancelBubble" nodeType="interactiveSeq">
                <p:stCondLst>
                  <p:cond evt="onClick" delay="0">
                    <p:tgtEl>
                      <p:spTgt spid="1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2" fill="hold">
                      <p:stCondLst>
                        <p:cond delay="0"/>
                      </p:stCondLst>
                      <p:childTnLst>
                        <p:par>
                          <p:cTn id="2563" fill="hold">
                            <p:stCondLst>
                              <p:cond delay="0"/>
                            </p:stCondLst>
                            <p:childTnLst>
                              <p:par>
                                <p:cTn id="25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565" dur="20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56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567" dur="15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0"/>
                  </p:tgtEl>
                </p:cond>
              </p:nextCondLst>
            </p:seq>
            <p:seq concurrent="1" nextAc="seek">
              <p:cTn id="2573" restart="whenNotActive" fill="hold" evtFilter="cancelBubble" nodeType="interactiveSeq">
                <p:stCondLst>
                  <p:cond evt="onClick" delay="0">
                    <p:tgtEl>
                      <p:spTgt spid="1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4" fill="hold">
                      <p:stCondLst>
                        <p:cond delay="0"/>
                      </p:stCondLst>
                      <p:childTnLst>
                        <p:par>
                          <p:cTn id="2575" fill="hold">
                            <p:stCondLst>
                              <p:cond delay="0"/>
                            </p:stCondLst>
                            <p:childTnLst>
                              <p:par>
                                <p:cTn id="25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577" dur="20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57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579" dur="15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0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"/>
                  </p:tgtEl>
                </p:cond>
              </p:nextCondLst>
            </p:seq>
            <p:seq concurrent="1" nextAc="seek">
              <p:cTn id="2585" restart="whenNotActive" fill="hold" evtFilter="cancelBubble" nodeType="interactiveSeq">
                <p:stCondLst>
                  <p:cond evt="onClick" delay="0">
                    <p:tgtEl>
                      <p:spTgt spid="1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6" fill="hold">
                      <p:stCondLst>
                        <p:cond delay="0"/>
                      </p:stCondLst>
                      <p:childTnLst>
                        <p:par>
                          <p:cTn id="2587" fill="hold">
                            <p:stCondLst>
                              <p:cond delay="0"/>
                            </p:stCondLst>
                            <p:childTnLst>
                              <p:par>
                                <p:cTn id="25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589" dur="20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59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591" dur="15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8"/>
                  </p:tgtEl>
                </p:cond>
              </p:nextCondLst>
            </p:seq>
            <p:seq concurrent="1" nextAc="seek">
              <p:cTn id="2597" restart="whenNotActive" fill="hold" evtFilter="cancelBubble" nodeType="interactiveSeq">
                <p:stCondLst>
                  <p:cond evt="onClick" delay="0">
                    <p:tgtEl>
                      <p:spTgt spid="1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8" fill="hold">
                      <p:stCondLst>
                        <p:cond delay="0"/>
                      </p:stCondLst>
                      <p:childTnLst>
                        <p:par>
                          <p:cTn id="2599" fill="hold">
                            <p:stCondLst>
                              <p:cond delay="0"/>
                            </p:stCondLst>
                            <p:childTnLst>
                              <p:par>
                                <p:cTn id="26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01" dur="20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0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03" dur="15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2"/>
                  </p:tgtEl>
                </p:cond>
              </p:nextCondLst>
            </p:seq>
            <p:seq concurrent="1" nextAc="seek">
              <p:cTn id="2609" restart="whenNotActive" fill="hold" evtFilter="cancelBubble" nodeType="interactiveSeq">
                <p:stCondLst>
                  <p:cond evt="onClick" delay="0">
                    <p:tgtEl>
                      <p:spTgt spid="1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0" fill="hold">
                      <p:stCondLst>
                        <p:cond delay="0"/>
                      </p:stCondLst>
                      <p:childTnLst>
                        <p:par>
                          <p:cTn id="2611" fill="hold">
                            <p:stCondLst>
                              <p:cond delay="0"/>
                            </p:stCondLst>
                            <p:childTnLst>
                              <p:par>
                                <p:cTn id="26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13" dur="2000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1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15" dur="1500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6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6"/>
                  </p:tgtEl>
                </p:cond>
              </p:nextCondLst>
            </p:seq>
            <p:seq concurrent="1" nextAc="seek">
              <p:cTn id="2621" restart="whenNotActive" fill="hold" evtFilter="cancelBubble" nodeType="interactiveSeq">
                <p:stCondLst>
                  <p:cond evt="onClick" delay="0">
                    <p:tgtEl>
                      <p:spTgt spid="1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2" fill="hold">
                      <p:stCondLst>
                        <p:cond delay="0"/>
                      </p:stCondLst>
                      <p:childTnLst>
                        <p:par>
                          <p:cTn id="2623" fill="hold">
                            <p:stCondLst>
                              <p:cond delay="0"/>
                            </p:stCondLst>
                            <p:childTnLst>
                              <p:par>
                                <p:cTn id="26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25" dur="20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2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27" dur="15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6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0"/>
                  </p:tgtEl>
                </p:cond>
              </p:nextCondLst>
            </p:seq>
            <p:seq concurrent="1" nextAc="seek">
              <p:cTn id="2633" restart="whenNotActive" fill="hold" evtFilter="cancelBubble" nodeType="interactiveSeq">
                <p:stCondLst>
                  <p:cond evt="onClick" delay="0">
                    <p:tgtEl>
                      <p:spTgt spid="1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4" fill="hold">
                      <p:stCondLst>
                        <p:cond delay="0"/>
                      </p:stCondLst>
                      <p:childTnLst>
                        <p:par>
                          <p:cTn id="2635" fill="hold">
                            <p:stCondLst>
                              <p:cond delay="0"/>
                            </p:stCondLst>
                            <p:childTnLst>
                              <p:par>
                                <p:cTn id="26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8"/>
                  </p:tgtEl>
                </p:cond>
              </p:nextCondLst>
            </p:seq>
            <p:seq concurrent="1" nextAc="seek">
              <p:cTn id="2648" restart="whenNotActive" fill="hold" evtFilter="cancelBubble" nodeType="interactiveSeq">
                <p:stCondLst>
                  <p:cond evt="onClick" delay="0">
                    <p:tgtEl>
                      <p:spTgt spid="1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9" fill="hold">
                      <p:stCondLst>
                        <p:cond delay="0"/>
                      </p:stCondLst>
                      <p:childTnLst>
                        <p:par>
                          <p:cTn id="2650" fill="hold">
                            <p:stCondLst>
                              <p:cond delay="0"/>
                            </p:stCondLst>
                            <p:childTnLst>
                              <p:par>
                                <p:cTn id="26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52" dur="200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5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54" dur="150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9"/>
                  </p:tgtEl>
                </p:cond>
              </p:nextCondLst>
            </p:seq>
            <p:seq concurrent="1" nextAc="seek">
              <p:cTn id="2660" restart="whenNotActive" fill="hold" evtFilter="cancelBubble" nodeType="interactiveSeq">
                <p:stCondLst>
                  <p:cond evt="onClick" delay="0">
                    <p:tgtEl>
                      <p:spTgt spid="1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1" fill="hold">
                      <p:stCondLst>
                        <p:cond delay="0"/>
                      </p:stCondLst>
                      <p:childTnLst>
                        <p:par>
                          <p:cTn id="2662" fill="hold">
                            <p:stCondLst>
                              <p:cond delay="0"/>
                            </p:stCondLst>
                            <p:childTnLst>
                              <p:par>
                                <p:cTn id="26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64" dur="20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6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6" dur="15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3"/>
                  </p:tgtEl>
                </p:cond>
              </p:nextCondLst>
            </p:seq>
            <p:seq concurrent="1" nextAc="seek">
              <p:cTn id="2672" restart="whenNotActive" fill="hold" evtFilter="cancelBubble" nodeType="interactiveSeq">
                <p:stCondLst>
                  <p:cond evt="onClick" delay="0">
                    <p:tgtEl>
                      <p:spTgt spid="1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3" fill="hold">
                      <p:stCondLst>
                        <p:cond delay="0"/>
                      </p:stCondLst>
                      <p:childTnLst>
                        <p:par>
                          <p:cTn id="2674" fill="hold">
                            <p:stCondLst>
                              <p:cond delay="0"/>
                            </p:stCondLst>
                            <p:childTnLst>
                              <p:par>
                                <p:cTn id="26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76" dur="20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7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78" dur="15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7"/>
                  </p:tgtEl>
                </p:cond>
              </p:nextCondLst>
            </p:seq>
            <p:seq concurrent="1" nextAc="seek">
              <p:cTn id="2684" restart="whenNotActive" fill="hold" evtFilter="cancelBubble" nodeType="interactiveSeq">
                <p:stCondLst>
                  <p:cond evt="onClick" delay="0">
                    <p:tgtEl>
                      <p:spTgt spid="1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5" fill="hold">
                      <p:stCondLst>
                        <p:cond delay="0"/>
                      </p:stCondLst>
                      <p:childTnLst>
                        <p:par>
                          <p:cTn id="2686" fill="hold">
                            <p:stCondLst>
                              <p:cond delay="0"/>
                            </p:stCondLst>
                            <p:childTnLst>
                              <p:par>
                                <p:cTn id="26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88" dur="20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8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90" dur="15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1" fill="hold">
                            <p:stCondLst>
                              <p:cond delay="2000"/>
                            </p:stCondLst>
                            <p:childTnLst>
                              <p:par>
                                <p:cTn id="26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1"/>
                  </p:tgtEl>
                </p:cond>
              </p:nextCondLst>
            </p:seq>
            <p:seq concurrent="1" nextAc="seek">
              <p:cTn id="2696" restart="whenNotActive" fill="hold" evtFilter="cancelBubble" nodeType="interactiveSeq">
                <p:stCondLst>
                  <p:cond evt="onClick" delay="0">
                    <p:tgtEl>
                      <p:spTgt spid="1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7" fill="hold">
                      <p:stCondLst>
                        <p:cond delay="0"/>
                      </p:stCondLst>
                      <p:childTnLst>
                        <p:par>
                          <p:cTn id="2698" fill="hold">
                            <p:stCondLst>
                              <p:cond delay="0"/>
                            </p:stCondLst>
                            <p:childTnLst>
                              <p:par>
                                <p:cTn id="26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700" dur="200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70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02" dur="150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"/>
                  </p:tgtEl>
                </p:cond>
              </p:nextCondLst>
            </p:seq>
            <p:seq concurrent="1" nextAc="seek">
              <p:cTn id="2708" restart="whenNotActive" fill="hold" evtFilter="cancelBubble" nodeType="interactiveSeq">
                <p:stCondLst>
                  <p:cond evt="onClick" delay="0">
                    <p:tgtEl>
                      <p:spTgt spid="1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9" fill="hold">
                      <p:stCondLst>
                        <p:cond delay="0"/>
                      </p:stCondLst>
                      <p:childTnLst>
                        <p:par>
                          <p:cTn id="2710" fill="hold">
                            <p:stCondLst>
                              <p:cond delay="0"/>
                            </p:stCondLst>
                            <p:childTnLst>
                              <p:par>
                                <p:cTn id="27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712" dur="20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71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14" dur="15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7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9"/>
                  </p:tgtEl>
                </p:cond>
              </p:nextCondLst>
            </p:seq>
            <p:seq concurrent="1" nextAc="seek">
              <p:cTn id="2720" restart="whenNotActive" fill="hold" evtFilter="cancelBubble" nodeType="interactiveSeq">
                <p:stCondLst>
                  <p:cond evt="onClick" delay="0">
                    <p:tgtEl>
                      <p:spTgt spid="1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1" fill="hold">
                      <p:stCondLst>
                        <p:cond delay="0"/>
                      </p:stCondLst>
                      <p:childTnLst>
                        <p:par>
                          <p:cTn id="2722" fill="hold">
                            <p:stCondLst>
                              <p:cond delay="0"/>
                            </p:stCondLst>
                            <p:childTnLst>
                              <p:par>
                                <p:cTn id="27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7"/>
                  </p:tgtEl>
                </p:cond>
              </p:nextCondLst>
            </p:seq>
          </p:childTnLst>
        </p:cTn>
      </p:par>
    </p:tnLst>
    <p:bldLst>
      <p:bldP spid="379" grpId="0" animBg="1"/>
      <p:bldP spid="379" grpId="1" animBg="1"/>
      <p:bldP spid="379" grpId="2" animBg="1"/>
      <p:bldP spid="383" grpId="0" animBg="1"/>
      <p:bldP spid="383" grpId="1" animBg="1"/>
      <p:bldP spid="384" grpId="0" animBg="1"/>
      <p:bldP spid="384" grpId="1" animBg="1"/>
      <p:bldP spid="387" grpId="0" animBg="1"/>
      <p:bldP spid="387" grpId="1" animBg="1"/>
      <p:bldP spid="395" grpId="0" animBg="1"/>
      <p:bldP spid="395" grpId="1" animBg="1"/>
      <p:bldP spid="396" grpId="0" animBg="1"/>
      <p:bldP spid="396" grpId="1" animBg="1"/>
      <p:bldP spid="403" grpId="0" animBg="1"/>
      <p:bldP spid="403" grpId="1" animBg="1"/>
      <p:bldP spid="404" grpId="0" animBg="1"/>
      <p:bldP spid="404" grpId="1" animBg="1"/>
      <p:bldP spid="407" grpId="0" animBg="1"/>
      <p:bldP spid="407" grpId="1" animBg="1"/>
      <p:bldP spid="408" grpId="0" animBg="1"/>
      <p:bldP spid="408" grpId="1" animBg="1"/>
      <p:bldP spid="411" grpId="0" animBg="1"/>
      <p:bldP spid="411" grpId="1" animBg="1"/>
      <p:bldP spid="412" grpId="0" animBg="1"/>
      <p:bldP spid="412" grpId="1" animBg="1"/>
      <p:bldP spid="415" grpId="0" animBg="1"/>
      <p:bldP spid="415" grpId="1" animBg="1"/>
      <p:bldP spid="416" grpId="0" animBg="1"/>
      <p:bldP spid="416" grpId="1" animBg="1"/>
      <p:bldP spid="902" grpId="0" animBg="1"/>
      <p:bldP spid="902" grpId="1" animBg="1"/>
      <p:bldP spid="903" grpId="0" animBg="1"/>
      <p:bldP spid="903" grpId="1" animBg="1"/>
      <p:bldP spid="906" grpId="0" animBg="1"/>
      <p:bldP spid="906" grpId="1" animBg="1"/>
      <p:bldP spid="907" grpId="0" animBg="1"/>
      <p:bldP spid="907" grpId="1" animBg="1"/>
      <p:bldP spid="910" grpId="0" animBg="1"/>
      <p:bldP spid="910" grpId="1" animBg="1"/>
      <p:bldP spid="911" grpId="0" animBg="1"/>
      <p:bldP spid="911" grpId="1" animBg="1"/>
      <p:bldP spid="914" grpId="0" animBg="1"/>
      <p:bldP spid="914" grpId="1" animBg="1"/>
      <p:bldP spid="915" grpId="0" animBg="1"/>
      <p:bldP spid="915" grpId="1" animBg="1"/>
      <p:bldP spid="918" grpId="0" animBg="1"/>
      <p:bldP spid="918" grpId="1" animBg="1"/>
      <p:bldP spid="919" grpId="0" animBg="1"/>
      <p:bldP spid="919" grpId="1" animBg="1"/>
      <p:bldP spid="922" grpId="0" animBg="1"/>
      <p:bldP spid="922" grpId="1" animBg="1"/>
      <p:bldP spid="923" grpId="0" animBg="1"/>
      <p:bldP spid="923" grpId="1" animBg="1"/>
      <p:bldP spid="926" grpId="0" animBg="1"/>
      <p:bldP spid="926" grpId="1" animBg="1"/>
      <p:bldP spid="927" grpId="0" animBg="1"/>
      <p:bldP spid="927" grpId="1" animBg="1"/>
      <p:bldP spid="934" grpId="0" animBg="1"/>
      <p:bldP spid="934" grpId="1" animBg="1"/>
      <p:bldP spid="935" grpId="0" animBg="1"/>
      <p:bldP spid="935" grpId="1" animBg="1"/>
      <p:bldP spid="938" grpId="0" animBg="1"/>
      <p:bldP spid="938" grpId="1" animBg="1"/>
      <p:bldP spid="938" grpId="2" animBg="1"/>
      <p:bldP spid="939" grpId="0" animBg="1"/>
      <p:bldP spid="939" grpId="1" animBg="1"/>
      <p:bldP spid="939" grpId="2" animBg="1"/>
      <p:bldP spid="946" grpId="0" animBg="1"/>
      <p:bldP spid="946" grpId="1" animBg="1"/>
      <p:bldP spid="947" grpId="0" animBg="1"/>
      <p:bldP spid="947" grpId="1" animBg="1"/>
      <p:bldP spid="950" grpId="0" animBg="1"/>
      <p:bldP spid="950" grpId="1" animBg="1"/>
      <p:bldP spid="951" grpId="0" animBg="1"/>
      <p:bldP spid="951" grpId="1" animBg="1"/>
      <p:bldP spid="958" grpId="0" animBg="1"/>
      <p:bldP spid="958" grpId="1" animBg="1"/>
      <p:bldP spid="959" grpId="0" animBg="1"/>
      <p:bldP spid="959" grpId="1" animBg="1"/>
      <p:bldP spid="962" grpId="0" animBg="1"/>
      <p:bldP spid="962" grpId="1" animBg="1"/>
      <p:bldP spid="962" grpId="2" animBg="1"/>
      <p:bldP spid="963" grpId="0" animBg="1"/>
      <p:bldP spid="963" grpId="1" animBg="1"/>
      <p:bldP spid="963" grpId="2" animBg="1"/>
      <p:bldP spid="966" grpId="0" animBg="1"/>
      <p:bldP spid="966" grpId="1" animBg="1"/>
      <p:bldP spid="967" grpId="0" animBg="1"/>
      <p:bldP spid="967" grpId="1" animBg="1"/>
      <p:bldP spid="970" grpId="0" animBg="1"/>
      <p:bldP spid="970" grpId="1" animBg="1"/>
      <p:bldP spid="971" grpId="0" animBg="1"/>
      <p:bldP spid="971" grpId="1" animBg="1"/>
      <p:bldP spid="974" grpId="0" animBg="1"/>
      <p:bldP spid="974" grpId="1" animBg="1"/>
      <p:bldP spid="975" grpId="0" animBg="1"/>
      <p:bldP spid="975" grpId="1" animBg="1"/>
      <p:bldP spid="978" grpId="0" animBg="1"/>
      <p:bldP spid="978" grpId="1" animBg="1"/>
      <p:bldP spid="982" grpId="0" animBg="1"/>
      <p:bldP spid="982" grpId="1" animBg="1"/>
      <p:bldP spid="983" grpId="0" animBg="1"/>
      <p:bldP spid="983" grpId="1" animBg="1"/>
      <p:bldP spid="990" grpId="0" animBg="1"/>
      <p:bldP spid="990" grpId="1" animBg="1"/>
      <p:bldP spid="991" grpId="0" animBg="1"/>
      <p:bldP spid="991" grpId="1" animBg="1"/>
      <p:bldP spid="994" grpId="0" animBg="1"/>
      <p:bldP spid="994" grpId="1" animBg="1"/>
      <p:bldP spid="995" grpId="0" animBg="1"/>
      <p:bldP spid="995" grpId="1" animBg="1"/>
      <p:bldP spid="998" grpId="0" animBg="1"/>
      <p:bldP spid="998" grpId="1" animBg="1"/>
      <p:bldP spid="999" grpId="0" animBg="1"/>
      <p:bldP spid="999" grpId="1" animBg="1"/>
      <p:bldP spid="1002" grpId="0" animBg="1"/>
      <p:bldP spid="1002" grpId="1" animBg="1"/>
      <p:bldP spid="1003" grpId="0" animBg="1"/>
      <p:bldP spid="1003" grpId="1" animBg="1"/>
      <p:bldP spid="1006" grpId="0" animBg="1"/>
      <p:bldP spid="1006" grpId="1" animBg="1"/>
      <p:bldP spid="1007" grpId="0" animBg="1"/>
      <p:bldP spid="1007" grpId="1" animBg="1"/>
      <p:bldP spid="1010" grpId="0" animBg="1"/>
      <p:bldP spid="1010" grpId="1" animBg="1"/>
      <p:bldP spid="1011" grpId="0" animBg="1"/>
      <p:bldP spid="1011" grpId="1" animBg="1"/>
      <p:bldP spid="1014" grpId="0" animBg="1"/>
      <p:bldP spid="1014" grpId="1" animBg="1"/>
      <p:bldP spid="1015" grpId="0" animBg="1"/>
      <p:bldP spid="1015" grpId="1" animBg="1"/>
      <p:bldP spid="1018" grpId="0" animBg="1"/>
      <p:bldP spid="1018" grpId="1" animBg="1"/>
      <p:bldP spid="1019" grpId="0" animBg="1"/>
      <p:bldP spid="1019" grpId="1" animBg="1"/>
      <p:bldP spid="1022" grpId="0" animBg="1"/>
      <p:bldP spid="1022" grpId="1" animBg="1"/>
      <p:bldP spid="1023" grpId="0" animBg="1"/>
      <p:bldP spid="1023" grpId="1" animBg="1"/>
      <p:bldP spid="1026" grpId="0" animBg="1"/>
      <p:bldP spid="1026" grpId="1" animBg="1"/>
      <p:bldP spid="1027" grpId="0" animBg="1"/>
      <p:bldP spid="1027" grpId="1" animBg="1"/>
      <p:bldP spid="1030" grpId="0" animBg="1"/>
      <p:bldP spid="1030" grpId="1" animBg="1"/>
      <p:bldP spid="1030" grpId="2" animBg="1"/>
      <p:bldP spid="1031" grpId="0" animBg="1"/>
      <p:bldP spid="1031" grpId="1" animBg="1"/>
      <p:bldP spid="1031" grpId="2" animBg="1"/>
      <p:bldP spid="1038" grpId="0" animBg="1"/>
      <p:bldP spid="1038" grpId="1" animBg="1"/>
      <p:bldP spid="1039" grpId="0" animBg="1"/>
      <p:bldP spid="1039" grpId="1" animBg="1"/>
      <p:bldP spid="1042" grpId="0" animBg="1"/>
      <p:bldP spid="1042" grpId="1" animBg="1"/>
      <p:bldP spid="1043" grpId="0" animBg="1"/>
      <p:bldP spid="1043" grpId="1" animBg="1"/>
      <p:bldP spid="1046" grpId="0" animBg="1"/>
      <p:bldP spid="1046" grpId="1" animBg="1"/>
      <p:bldP spid="1047" grpId="0" animBg="1"/>
      <p:bldP spid="1047" grpId="1" animBg="1"/>
      <p:bldP spid="1050" grpId="0" animBg="1"/>
      <p:bldP spid="1050" grpId="1" animBg="1"/>
      <p:bldP spid="1051" grpId="0" animBg="1"/>
      <p:bldP spid="1051" grpId="1" animBg="1"/>
      <p:bldP spid="1058" grpId="0" animBg="1"/>
      <p:bldP spid="1058" grpId="1" animBg="1"/>
      <p:bldP spid="1059" grpId="0" animBg="1"/>
      <p:bldP spid="1059" grpId="1" animBg="1"/>
      <p:bldP spid="1062" grpId="0" animBg="1"/>
      <p:bldP spid="1062" grpId="1" animBg="1"/>
      <p:bldP spid="1063" grpId="0" animBg="1"/>
      <p:bldP spid="1063" grpId="1" animBg="1"/>
      <p:bldP spid="1066" grpId="0" animBg="1"/>
      <p:bldP spid="1066" grpId="1" animBg="1"/>
      <p:bldP spid="1067" grpId="0" animBg="1"/>
      <p:bldP spid="1067" grpId="1" animBg="1"/>
      <p:bldP spid="1070" grpId="0" animBg="1"/>
      <p:bldP spid="1070" grpId="1" animBg="1"/>
      <p:bldP spid="1071" grpId="0" animBg="1"/>
      <p:bldP spid="1071" grpId="1" animBg="1"/>
      <p:bldP spid="1074" grpId="0" animBg="1"/>
      <p:bldP spid="1074" grpId="1" animBg="1"/>
      <p:bldP spid="1075" grpId="0" animBg="1"/>
      <p:bldP spid="1075" grpId="1" animBg="1"/>
      <p:bldP spid="1078" grpId="0" animBg="1"/>
      <p:bldP spid="1078" grpId="1" animBg="1"/>
      <p:bldP spid="1079" grpId="0" animBg="1"/>
      <p:bldP spid="1079" grpId="1" animBg="1"/>
      <p:bldP spid="1082" grpId="0" animBg="1"/>
      <p:bldP spid="1082" grpId="1" animBg="1"/>
      <p:bldP spid="1083" grpId="0" animBg="1"/>
      <p:bldP spid="1083" grpId="1" animBg="1"/>
      <p:bldP spid="1086" grpId="0" animBg="1"/>
      <p:bldP spid="1086" grpId="1" animBg="1"/>
      <p:bldP spid="1087" grpId="0" animBg="1"/>
      <p:bldP spid="1087" grpId="1" animBg="1"/>
      <p:bldP spid="1090" grpId="0" animBg="1"/>
      <p:bldP spid="1090" grpId="1" animBg="1"/>
      <p:bldP spid="1091" grpId="0" animBg="1"/>
      <p:bldP spid="1091" grpId="1" animBg="1"/>
      <p:bldP spid="1094" grpId="0" animBg="1"/>
      <p:bldP spid="1094" grpId="1" animBg="1"/>
      <p:bldP spid="1095" grpId="0" animBg="1"/>
      <p:bldP spid="1095" grpId="1" animBg="1"/>
      <p:bldP spid="1098" grpId="0" animBg="1"/>
      <p:bldP spid="1098" grpId="1" animBg="1"/>
      <p:bldP spid="1099" grpId="0" animBg="1"/>
      <p:bldP spid="1099" grpId="1" animBg="1"/>
      <p:bldP spid="1102" grpId="0" animBg="1"/>
      <p:bldP spid="1102" grpId="1" animBg="1"/>
      <p:bldP spid="1103" grpId="0" animBg="1"/>
      <p:bldP spid="1103" grpId="1" animBg="1"/>
      <p:bldP spid="1106" grpId="0" animBg="1"/>
      <p:bldP spid="1106" grpId="1" animBg="1"/>
      <p:bldP spid="1107" grpId="0" animBg="1"/>
      <p:bldP spid="1107" grpId="1" animBg="1"/>
      <p:bldP spid="1110" grpId="0" animBg="1"/>
      <p:bldP spid="1110" grpId="1" animBg="1"/>
      <p:bldP spid="1111" grpId="0" animBg="1"/>
      <p:bldP spid="1111" grpId="1" animBg="1"/>
      <p:bldP spid="1114" grpId="0" animBg="1"/>
      <p:bldP spid="1114" grpId="1" animBg="1"/>
      <p:bldP spid="1115" grpId="0" animBg="1"/>
      <p:bldP spid="1115" grpId="1" animBg="1"/>
      <p:bldP spid="1118" grpId="0" animBg="1"/>
      <p:bldP spid="1118" grpId="1" animBg="1"/>
      <p:bldP spid="1119" grpId="0" animBg="1"/>
      <p:bldP spid="1119" grpId="1" animBg="1"/>
      <p:bldP spid="1122" grpId="0" animBg="1"/>
      <p:bldP spid="1122" grpId="1" animBg="1"/>
      <p:bldP spid="1123" grpId="0" animBg="1"/>
      <p:bldP spid="1123" grpId="1" animBg="1"/>
      <p:bldP spid="1126" grpId="0" animBg="1"/>
      <p:bldP spid="1126" grpId="1" animBg="1"/>
      <p:bldP spid="1127" grpId="0" animBg="1"/>
      <p:bldP spid="1127" grpId="1" animBg="1"/>
      <p:bldP spid="1130" grpId="0" animBg="1"/>
      <p:bldP spid="1130" grpId="1" animBg="1"/>
      <p:bldP spid="1131" grpId="0" animBg="1"/>
      <p:bldP spid="1131" grpId="1" animBg="1"/>
      <p:bldP spid="1134" grpId="0" animBg="1"/>
      <p:bldP spid="1134" grpId="1" animBg="1"/>
      <p:bldP spid="1135" grpId="0" animBg="1"/>
      <p:bldP spid="1135" grpId="1" animBg="1"/>
      <p:bldP spid="1138" grpId="0" animBg="1"/>
      <p:bldP spid="1138" grpId="1" animBg="1"/>
      <p:bldP spid="1139" grpId="0" animBg="1"/>
      <p:bldP spid="1139" grpId="1" animBg="1"/>
      <p:bldP spid="1142" grpId="0" animBg="1"/>
      <p:bldP spid="1142" grpId="1" animBg="1"/>
      <p:bldP spid="1143" grpId="0" animBg="1"/>
      <p:bldP spid="1143" grpId="1" animBg="1"/>
      <p:bldP spid="1150" grpId="0" animBg="1"/>
      <p:bldP spid="1150" grpId="1" animBg="1"/>
      <p:bldP spid="1151" grpId="0" animBg="1"/>
      <p:bldP spid="1151" grpId="1" animBg="1"/>
      <p:bldP spid="1154" grpId="0" animBg="1"/>
      <p:bldP spid="1154" grpId="1" animBg="1"/>
      <p:bldP spid="1155" grpId="0" animBg="1"/>
      <p:bldP spid="1155" grpId="1" animBg="1"/>
      <p:bldP spid="1158" grpId="0" animBg="1"/>
      <p:bldP spid="1158" grpId="1" animBg="1"/>
      <p:bldP spid="1159" grpId="0" animBg="1"/>
      <p:bldP spid="1159" grpId="1" animBg="1"/>
      <p:bldP spid="1162" grpId="0" animBg="1"/>
      <p:bldP spid="1162" grpId="1" animBg="1"/>
      <p:bldP spid="1163" grpId="0" animBg="1"/>
      <p:bldP spid="1163" grpId="1" animBg="1"/>
      <p:bldP spid="1166" grpId="0" animBg="1"/>
      <p:bldP spid="1166" grpId="1" animBg="1"/>
      <p:bldP spid="1167" grpId="0" animBg="1"/>
      <p:bldP spid="1167" grpId="1" animBg="1"/>
      <p:bldP spid="1170" grpId="0" animBg="1"/>
      <p:bldP spid="1170" grpId="1" animBg="1"/>
      <p:bldP spid="1170" grpId="2" animBg="1"/>
      <p:bldP spid="1171" grpId="0" animBg="1"/>
      <p:bldP spid="1171" grpId="1" animBg="1"/>
      <p:bldP spid="1171" grpId="2" animBg="1"/>
      <p:bldP spid="1174" grpId="0" animBg="1"/>
      <p:bldP spid="1174" grpId="1" animBg="1"/>
      <p:bldP spid="1175" grpId="0" animBg="1"/>
      <p:bldP spid="1175" grpId="1" animBg="1"/>
      <p:bldP spid="1178" grpId="0" animBg="1"/>
      <p:bldP spid="1178" grpId="1" animBg="1"/>
      <p:bldP spid="1179" grpId="0" animBg="1"/>
      <p:bldP spid="1179" grpId="1" animBg="1"/>
      <p:bldP spid="1182" grpId="0" animBg="1"/>
      <p:bldP spid="1182" grpId="1" animBg="1"/>
      <p:bldP spid="1183" grpId="0" animBg="1"/>
      <p:bldP spid="1183" grpId="1" animBg="1"/>
      <p:bldP spid="1186" grpId="0" animBg="1"/>
      <p:bldP spid="1186" grpId="1" animBg="1"/>
      <p:bldP spid="1187" grpId="0" animBg="1"/>
      <p:bldP spid="1187" grpId="1" animBg="1"/>
      <p:bldP spid="1190" grpId="0" animBg="1"/>
      <p:bldP spid="1190" grpId="1" animBg="1"/>
      <p:bldP spid="1191" grpId="0" animBg="1"/>
      <p:bldP spid="1191" grpId="1" animBg="1"/>
      <p:bldP spid="1198" grpId="0" animBg="1"/>
      <p:bldP spid="1198" grpId="1" animBg="1"/>
      <p:bldP spid="1199" grpId="0" animBg="1"/>
      <p:bldP spid="1199" grpId="1" animBg="1"/>
      <p:bldP spid="1202" grpId="0" animBg="1"/>
      <p:bldP spid="1202" grpId="1" animBg="1"/>
      <p:bldP spid="1203" grpId="0" animBg="1"/>
      <p:bldP spid="1203" grpId="1" animBg="1"/>
      <p:bldP spid="1206" grpId="0" animBg="1"/>
      <p:bldP spid="1206" grpId="1" animBg="1"/>
      <p:bldP spid="1207" grpId="0" animBg="1"/>
      <p:bldP spid="1207" grpId="1" animBg="1"/>
      <p:bldP spid="1210" grpId="0" animBg="1"/>
      <p:bldP spid="1210" grpId="1" animBg="1"/>
      <p:bldP spid="1211" grpId="0" animBg="1"/>
      <p:bldP spid="1211" grpId="1" animBg="1"/>
      <p:bldP spid="1214" grpId="0" animBg="1"/>
      <p:bldP spid="1214" grpId="1" animBg="1"/>
      <p:bldP spid="1215" grpId="0" animBg="1"/>
      <p:bldP spid="1215" grpId="1" animBg="1"/>
      <p:bldP spid="1218" grpId="0" animBg="1"/>
      <p:bldP spid="1218" grpId="1" animBg="1"/>
      <p:bldP spid="1219" grpId="0" animBg="1"/>
      <p:bldP spid="1219" grpId="1" animBg="1"/>
      <p:bldP spid="1222" grpId="0" animBg="1"/>
      <p:bldP spid="1222" grpId="1" animBg="1"/>
      <p:bldP spid="1223" grpId="0" animBg="1"/>
      <p:bldP spid="1223" grpId="1" animBg="1"/>
      <p:bldP spid="1226" grpId="0" animBg="1"/>
      <p:bldP spid="1226" grpId="1" animBg="1"/>
      <p:bldP spid="1227" grpId="0" animBg="1"/>
      <p:bldP spid="1227" grpId="1" animBg="1"/>
      <p:bldP spid="1230" grpId="0" animBg="1"/>
      <p:bldP spid="1230" grpId="1" animBg="1"/>
      <p:bldP spid="1230" grpId="2" animBg="1"/>
      <p:bldP spid="1231" grpId="0" animBg="1"/>
      <p:bldP spid="1231" grpId="1" animBg="1"/>
      <p:bldP spid="1231" grpId="2" animBg="1"/>
      <p:bldP spid="1234" grpId="0" animBg="1"/>
      <p:bldP spid="1234" grpId="1" animBg="1"/>
      <p:bldP spid="1235" grpId="0" animBg="1"/>
      <p:bldP spid="1235" grpId="1" animBg="1"/>
      <p:bldP spid="1238" grpId="0" animBg="1"/>
      <p:bldP spid="1238" grpId="1" animBg="1"/>
      <p:bldP spid="1239" grpId="0" animBg="1"/>
      <p:bldP spid="1239" grpId="1" animBg="1"/>
      <p:bldP spid="1242" grpId="0" animBg="1"/>
      <p:bldP spid="1242" grpId="1" animBg="1"/>
      <p:bldP spid="1243" grpId="0" animBg="1"/>
      <p:bldP spid="1243" grpId="1" animBg="1"/>
      <p:bldP spid="1246" grpId="0" animBg="1"/>
      <p:bldP spid="1246" grpId="1" animBg="1"/>
      <p:bldP spid="1247" grpId="0" animBg="1"/>
      <p:bldP spid="1247" grpId="1" animBg="1"/>
      <p:bldP spid="1250" grpId="0" animBg="1"/>
      <p:bldP spid="1250" grpId="1" animBg="1"/>
      <p:bldP spid="1250" grpId="2" animBg="1"/>
      <p:bldP spid="1251" grpId="0" animBg="1"/>
      <p:bldP spid="1251" grpId="1" animBg="1"/>
      <p:bldP spid="1251" grpId="2" animBg="1"/>
      <p:bldP spid="1254" grpId="0" animBg="1"/>
      <p:bldP spid="1254" grpId="1" animBg="1"/>
      <p:bldP spid="1255" grpId="0" animBg="1"/>
      <p:bldP spid="1255" grpId="1" animBg="1"/>
      <p:bldP spid="1258" grpId="0" animBg="1"/>
      <p:bldP spid="1258" grpId="1" animBg="1"/>
      <p:bldP spid="1259" grpId="0" animBg="1"/>
      <p:bldP spid="1259" grpId="1" animBg="1"/>
      <p:bldP spid="1146" grpId="0" animBg="1"/>
      <p:bldP spid="1146" grpId="1" animBg="1"/>
      <p:bldP spid="1147" grpId="0" animBg="1"/>
      <p:bldP spid="1147" grpId="1" animBg="1"/>
      <p:bldP spid="986" grpId="0" animBg="1"/>
      <p:bldP spid="986" grpId="1" animBg="1"/>
      <p:bldP spid="986" grpId="2" animBg="1"/>
      <p:bldP spid="987" grpId="0" animBg="1"/>
      <p:bldP spid="987" grpId="1" animBg="1"/>
      <p:bldP spid="987" grpId="2" animBg="1"/>
      <p:bldP spid="1034" grpId="0" animBg="1"/>
      <p:bldP spid="1034" grpId="1" animBg="1"/>
      <p:bldP spid="1034" grpId="2" animBg="1"/>
      <p:bldP spid="1035" grpId="0" animBg="1"/>
      <p:bldP spid="1035" grpId="1" animBg="1"/>
      <p:bldP spid="1035" grpId="2" animBg="1"/>
      <p:bldP spid="930" grpId="0" animBg="1"/>
      <p:bldP spid="930" grpId="1" animBg="1"/>
      <p:bldP spid="930" grpId="2" animBg="1"/>
      <p:bldP spid="931" grpId="0" animBg="1"/>
      <p:bldP spid="931" grpId="1" animBg="1"/>
      <p:bldP spid="931" grpId="2" animBg="1"/>
      <p:bldP spid="399" grpId="0" animBg="1"/>
      <p:bldP spid="399" grpId="1" animBg="1"/>
      <p:bldP spid="399" grpId="2" animBg="1"/>
      <p:bldP spid="1194" grpId="0" animBg="1"/>
      <p:bldP spid="1194" grpId="1" animBg="1"/>
      <p:bldP spid="1194" grpId="2" animBg="1"/>
      <p:bldP spid="1195" grpId="0" animBg="1"/>
      <p:bldP spid="1195" grpId="1" animBg="1"/>
      <p:bldP spid="1195" grpId="2" animBg="1"/>
      <p:bldP spid="1054" grpId="0" animBg="1"/>
      <p:bldP spid="1054" grpId="1" animBg="1"/>
      <p:bldP spid="1054" grpId="2" animBg="1"/>
      <p:bldP spid="1055" grpId="0" animBg="1"/>
      <p:bldP spid="1055" grpId="1" animBg="1"/>
      <p:bldP spid="1055" grpId="2" animBg="1"/>
      <p:bldP spid="380" grpId="0" animBg="1"/>
      <p:bldP spid="380" grpId="1" animBg="1"/>
      <p:bldP spid="380" grpId="2" animBg="1"/>
      <p:bldP spid="388" grpId="0" animBg="1"/>
      <p:bldP spid="388" grpId="1" animBg="1"/>
      <p:bldP spid="943" grpId="0" animBg="1"/>
      <p:bldP spid="943" grpId="1" animBg="1"/>
      <p:bldP spid="943" grpId="2" animBg="1"/>
      <p:bldP spid="943" grpId="3" animBg="1"/>
      <p:bldP spid="942" grpId="0" animBg="1"/>
      <p:bldP spid="942" grpId="1" animBg="1"/>
      <p:bldP spid="942" grpId="2" animBg="1"/>
      <p:bldP spid="942" grpId="3" animBg="1"/>
      <p:bldP spid="391" grpId="0" animBg="1"/>
      <p:bldP spid="391" grpId="1" animBg="1"/>
      <p:bldP spid="391" grpId="2" animBg="1"/>
      <p:bldP spid="392" grpId="0" animBg="1"/>
      <p:bldP spid="392" grpId="1" animBg="1"/>
      <p:bldP spid="392" grpId="2" animBg="1"/>
      <p:bldP spid="400" grpId="0" animBg="1"/>
      <p:bldP spid="400" grpId="1" animBg="1"/>
      <p:bldP spid="400" grpId="2" animBg="1"/>
      <p:bldP spid="954" grpId="0" animBg="1"/>
      <p:bldP spid="954" grpId="1" animBg="1"/>
      <p:bldP spid="955" grpId="0" animBg="1"/>
      <p:bldP spid="955" grpId="1" animBg="1"/>
      <p:bldP spid="979" grpId="0" animBg="1"/>
      <p:bldP spid="97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"/>
          <p:cNvSpPr/>
          <p:nvPr/>
        </p:nvSpPr>
        <p:spPr>
          <a:xfrm>
            <a:off x="3620774" y="1658282"/>
            <a:ext cx="5102849" cy="9985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kern="0" dirty="0">
                <a:solidFill>
                  <a:srgbClr val="FF0000"/>
                </a:solidFill>
                <a:latin typeface="Fredoka One"/>
                <a:cs typeface="Arial"/>
                <a:sym typeface="Arial"/>
              </a:rPr>
              <a:t>Lucky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doka One"/>
              <a:cs typeface="Arial"/>
              <a:sym typeface="Arial"/>
            </a:endParaRPr>
          </a:p>
        </p:txBody>
      </p:sp>
      <p:sp>
        <p:nvSpPr>
          <p:cNvPr id="304" name="Google Shape;304;p11"/>
          <p:cNvSpPr/>
          <p:nvPr/>
        </p:nvSpPr>
        <p:spPr>
          <a:xfrm>
            <a:off x="3920672" y="2779653"/>
            <a:ext cx="4726762" cy="9985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number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doka One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">
            <a:hlinkClick r:id="rId3" action="ppaction://hlinksldjump"/>
          </p:cNvPr>
          <p:cNvSpPr/>
          <p:nvPr/>
        </p:nvSpPr>
        <p:spPr>
          <a:xfrm>
            <a:off x="2112235" y="1805383"/>
            <a:ext cx="691693" cy="1380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1</a:t>
            </a:r>
          </a:p>
        </p:txBody>
      </p:sp>
      <p:sp>
        <p:nvSpPr>
          <p:cNvPr id="310" name="Google Shape;310;p12">
            <a:hlinkClick r:id="rId4" action="ppaction://hlinksldjump"/>
          </p:cNvPr>
          <p:cNvSpPr/>
          <p:nvPr/>
        </p:nvSpPr>
        <p:spPr>
          <a:xfrm>
            <a:off x="5536947" y="1806320"/>
            <a:ext cx="1118106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2</a:t>
            </a:r>
          </a:p>
        </p:txBody>
      </p:sp>
      <p:sp>
        <p:nvSpPr>
          <p:cNvPr id="311" name="Google Shape;311;p12">
            <a:hlinkClick r:id="rId5" action="ppaction://hlinksldjump"/>
          </p:cNvPr>
          <p:cNvSpPr/>
          <p:nvPr/>
        </p:nvSpPr>
        <p:spPr>
          <a:xfrm>
            <a:off x="8983285" y="1796008"/>
            <a:ext cx="1096491" cy="14194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3</a:t>
            </a:r>
          </a:p>
        </p:txBody>
      </p:sp>
      <p:sp>
        <p:nvSpPr>
          <p:cNvPr id="312" name="Google Shape;312;p12">
            <a:hlinkClick r:id="rId6" action="ppaction://hlinksldjump"/>
          </p:cNvPr>
          <p:cNvSpPr/>
          <p:nvPr/>
        </p:nvSpPr>
        <p:spPr>
          <a:xfrm>
            <a:off x="2058835" y="4503420"/>
            <a:ext cx="1055225" cy="1380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4</a:t>
            </a:r>
          </a:p>
        </p:txBody>
      </p:sp>
      <p:sp>
        <p:nvSpPr>
          <p:cNvPr id="313" name="Google Shape;313;p12">
            <a:hlinkClick r:id="rId7" action="ppaction://hlinksldjump"/>
          </p:cNvPr>
          <p:cNvSpPr/>
          <p:nvPr/>
        </p:nvSpPr>
        <p:spPr>
          <a:xfrm>
            <a:off x="5561160" y="4501545"/>
            <a:ext cx="962868" cy="14044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5</a:t>
            </a:r>
          </a:p>
        </p:txBody>
      </p:sp>
      <p:sp>
        <p:nvSpPr>
          <p:cNvPr id="314" name="Google Shape;314;p12">
            <a:hlinkClick r:id="rId8" action="ppaction://hlinksldjump"/>
          </p:cNvPr>
          <p:cNvSpPr/>
          <p:nvPr/>
        </p:nvSpPr>
        <p:spPr>
          <a:xfrm>
            <a:off x="9130997" y="4494045"/>
            <a:ext cx="1002169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6</a:t>
            </a:r>
          </a:p>
        </p:txBody>
      </p:sp>
      <p:sp>
        <p:nvSpPr>
          <p:cNvPr id="315" name="Google Shape;315;p12"/>
          <p:cNvSpPr/>
          <p:nvPr/>
        </p:nvSpPr>
        <p:spPr>
          <a:xfrm>
            <a:off x="2211500" y="305352"/>
            <a:ext cx="7511528" cy="8135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Choose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 a number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!</a:t>
            </a:r>
          </a:p>
        </p:txBody>
      </p:sp>
      <p:pic>
        <p:nvPicPr>
          <p:cNvPr id="1026" name="Picture 2" descr="Next Clipart - Clipart Suggest">
            <a:hlinkClick r:id="rId9" action="ppaction://hlinksldjump"/>
            <a:extLst>
              <a:ext uri="{FF2B5EF4-FFF2-40B4-BE49-F238E27FC236}">
                <a16:creationId xmlns:a16="http://schemas.microsoft.com/office/drawing/2014/main" id="{73E8E015-6590-8CA8-F709-56B746290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776" y="73531"/>
            <a:ext cx="1820303" cy="151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5"/>
                  </p:tgtEl>
                </p:cond>
              </p:nextCondLst>
            </p:seq>
          </p:childTnLst>
        </p:cTn>
      </p:par>
    </p:tnLst>
    <p:bldLst>
      <p:bldP spid="309" grpId="0"/>
      <p:bldP spid="310" grpId="0"/>
      <p:bldP spid="311" grpId="0"/>
      <p:bldP spid="312" grpId="0"/>
      <p:bldP spid="313" grpId="0"/>
      <p:bldP spid="3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3"/>
          <p:cNvGrpSpPr/>
          <p:nvPr/>
        </p:nvGrpSpPr>
        <p:grpSpPr>
          <a:xfrm>
            <a:off x="241795" y="287626"/>
            <a:ext cx="2435467" cy="2344499"/>
            <a:chOff x="8085257" y="2958637"/>
            <a:chExt cx="870992" cy="815166"/>
          </a:xfrm>
        </p:grpSpPr>
        <p:grpSp>
          <p:nvGrpSpPr>
            <p:cNvPr id="321" name="Google Shape;321;p13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22" name="Google Shape;322;p13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3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3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0" name="Google Shape;330;p13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3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3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" name="Google Shape;334;p13"/>
          <p:cNvSpPr/>
          <p:nvPr/>
        </p:nvSpPr>
        <p:spPr>
          <a:xfrm>
            <a:off x="1018422" y="769833"/>
            <a:ext cx="691693" cy="1380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1</a:t>
            </a:r>
          </a:p>
        </p:txBody>
      </p:sp>
      <p:grpSp>
        <p:nvGrpSpPr>
          <p:cNvPr id="335" name="Google Shape;335;p13"/>
          <p:cNvGrpSpPr/>
          <p:nvPr/>
        </p:nvGrpSpPr>
        <p:grpSpPr>
          <a:xfrm>
            <a:off x="10738021" y="287630"/>
            <a:ext cx="1243689" cy="1197234"/>
            <a:chOff x="8085257" y="2958637"/>
            <a:chExt cx="870992" cy="815166"/>
          </a:xfrm>
        </p:grpSpPr>
        <p:grpSp>
          <p:nvGrpSpPr>
            <p:cNvPr id="336" name="Google Shape;336;p13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37" name="Google Shape;337;p13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5" name="Google Shape;345;p13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13"/>
          <p:cNvGrpSpPr/>
          <p:nvPr/>
        </p:nvGrpSpPr>
        <p:grpSpPr>
          <a:xfrm>
            <a:off x="11059014" y="517766"/>
            <a:ext cx="611151" cy="569840"/>
            <a:chOff x="3289164" y="1673069"/>
            <a:chExt cx="1760227" cy="1756056"/>
          </a:xfrm>
        </p:grpSpPr>
        <p:sp>
          <p:nvSpPr>
            <p:cNvPr id="350" name="Google Shape;350;p13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3"/>
          <p:cNvSpPr txBox="1">
            <a:spLocks noGrp="1"/>
          </p:cNvSpPr>
          <p:nvPr>
            <p:ph type="title"/>
          </p:nvPr>
        </p:nvSpPr>
        <p:spPr>
          <a:xfrm>
            <a:off x="3010354" y="120114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What school activities do they like? </a:t>
            </a:r>
            <a:endParaRPr dirty="0"/>
          </a:p>
        </p:txBody>
      </p:sp>
      <p:sp>
        <p:nvSpPr>
          <p:cNvPr id="357" name="Google Shape;357;p13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13D342BB-1B51-DF20-EDF7-B82C625BA21A}"/>
              </a:ext>
            </a:extLst>
          </p:cNvPr>
          <p:cNvSpPr/>
          <p:nvPr/>
        </p:nvSpPr>
        <p:spPr>
          <a:xfrm>
            <a:off x="3970393" y="1672101"/>
            <a:ext cx="5527937" cy="3928600"/>
          </a:xfrm>
          <a:custGeom>
            <a:avLst/>
            <a:gdLst/>
            <a:ahLst/>
            <a:cxnLst/>
            <a:rect l="l" t="t" r="r" b="b"/>
            <a:pathLst>
              <a:path w="5192855" h="5132271">
                <a:moveTo>
                  <a:pt x="0" y="0"/>
                </a:moveTo>
                <a:lnTo>
                  <a:pt x="5192855" y="0"/>
                </a:lnTo>
                <a:lnTo>
                  <a:pt x="5192855" y="5132271"/>
                </a:lnTo>
                <a:lnTo>
                  <a:pt x="0" y="5132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Picture 2" descr="2,04 ct">
            <a:extLst>
              <a:ext uri="{FF2B5EF4-FFF2-40B4-BE49-F238E27FC236}">
                <a16:creationId xmlns:a16="http://schemas.microsoft.com/office/drawing/2014/main" id="{19838477-BDF2-A069-CCC4-0AB0C1D93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5" y="3605040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,04 ct">
            <a:extLst>
              <a:ext uri="{FF2B5EF4-FFF2-40B4-BE49-F238E27FC236}">
                <a16:creationId xmlns:a16="http://schemas.microsoft.com/office/drawing/2014/main" id="{E9DB8DE4-2071-387F-C047-5C62C1B9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73" y="4036156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,04 ct">
            <a:extLst>
              <a:ext uri="{FF2B5EF4-FFF2-40B4-BE49-F238E27FC236}">
                <a16:creationId xmlns:a16="http://schemas.microsoft.com/office/drawing/2014/main" id="{45D55C1D-1EE1-F47E-D253-5D0DE780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51" y="5137245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55;p13">
            <a:extLst>
              <a:ext uri="{FF2B5EF4-FFF2-40B4-BE49-F238E27FC236}">
                <a16:creationId xmlns:a16="http://schemas.microsoft.com/office/drawing/2014/main" id="{D0FE2395-65E4-3EED-3571-EC34C8EA2656}"/>
              </a:ext>
            </a:extLst>
          </p:cNvPr>
          <p:cNvSpPr txBox="1">
            <a:spLocks/>
          </p:cNvSpPr>
          <p:nvPr/>
        </p:nvSpPr>
        <p:spPr>
          <a:xfrm>
            <a:off x="1017382" y="5668193"/>
            <a:ext cx="11174618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They like doing projects.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14"/>
          <p:cNvGrpSpPr/>
          <p:nvPr/>
        </p:nvGrpSpPr>
        <p:grpSpPr>
          <a:xfrm>
            <a:off x="288599" y="375694"/>
            <a:ext cx="2432332" cy="2348086"/>
            <a:chOff x="8085257" y="2958637"/>
            <a:chExt cx="870992" cy="815166"/>
          </a:xfrm>
        </p:grpSpPr>
        <p:grpSp>
          <p:nvGrpSpPr>
            <p:cNvPr id="363" name="Google Shape;363;p14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64" name="Google Shape;364;p14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2" name="Google Shape;372;p14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945710" y="703433"/>
            <a:ext cx="1118106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2</a:t>
            </a:r>
          </a:p>
        </p:txBody>
      </p:sp>
      <p:grpSp>
        <p:nvGrpSpPr>
          <p:cNvPr id="377" name="Google Shape;377;p14"/>
          <p:cNvGrpSpPr/>
          <p:nvPr/>
        </p:nvGrpSpPr>
        <p:grpSpPr>
          <a:xfrm>
            <a:off x="10726415" y="234430"/>
            <a:ext cx="1243689" cy="1197234"/>
            <a:chOff x="8085257" y="2958637"/>
            <a:chExt cx="870992" cy="815166"/>
          </a:xfrm>
        </p:grpSpPr>
        <p:grpSp>
          <p:nvGrpSpPr>
            <p:cNvPr id="378" name="Google Shape;378;p14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79" name="Google Shape;379;p14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7" name="Google Shape;387;p14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14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392" name="Google Shape;392;p14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14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C3DAF62F-5250-A7C8-91A8-9F3928C1AB0F}"/>
              </a:ext>
            </a:extLst>
          </p:cNvPr>
          <p:cNvSpPr/>
          <p:nvPr/>
        </p:nvSpPr>
        <p:spPr>
          <a:xfrm>
            <a:off x="3843236" y="1831333"/>
            <a:ext cx="5037884" cy="3506477"/>
          </a:xfrm>
          <a:custGeom>
            <a:avLst/>
            <a:gdLst/>
            <a:ahLst/>
            <a:cxnLst/>
            <a:rect l="l" t="t" r="r" b="b"/>
            <a:pathLst>
              <a:path w="4392381" h="3815881">
                <a:moveTo>
                  <a:pt x="0" y="0"/>
                </a:moveTo>
                <a:lnTo>
                  <a:pt x="4392381" y="0"/>
                </a:lnTo>
                <a:lnTo>
                  <a:pt x="4392381" y="3815881"/>
                </a:lnTo>
                <a:lnTo>
                  <a:pt x="0" y="3815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Google Shape;355;p13">
            <a:extLst>
              <a:ext uri="{FF2B5EF4-FFF2-40B4-BE49-F238E27FC236}">
                <a16:creationId xmlns:a16="http://schemas.microsoft.com/office/drawing/2014/main" id="{8C5DB8CB-8525-134F-7270-FABCB4A83F70}"/>
              </a:ext>
            </a:extLst>
          </p:cNvPr>
          <p:cNvSpPr txBox="1">
            <a:spLocks/>
          </p:cNvSpPr>
          <p:nvPr/>
        </p:nvSpPr>
        <p:spPr>
          <a:xfrm>
            <a:off x="2975354" y="149980"/>
            <a:ext cx="6896100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What school activities does she like? </a:t>
            </a:r>
          </a:p>
        </p:txBody>
      </p:sp>
      <p:pic>
        <p:nvPicPr>
          <p:cNvPr id="6150" name="Picture 6" descr="Funny Gifs : diamond GIF - VSGIF.com">
            <a:extLst>
              <a:ext uri="{FF2B5EF4-FFF2-40B4-BE49-F238E27FC236}">
                <a16:creationId xmlns:a16="http://schemas.microsoft.com/office/drawing/2014/main" id="{E264C1C0-A82D-8A47-D749-B082C214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57" y="306201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81;p16">
            <a:extLst>
              <a:ext uri="{FF2B5EF4-FFF2-40B4-BE49-F238E27FC236}">
                <a16:creationId xmlns:a16="http://schemas.microsoft.com/office/drawing/2014/main" id="{03461F7B-A3DA-D317-B433-9BB31A244C37}"/>
              </a:ext>
            </a:extLst>
          </p:cNvPr>
          <p:cNvSpPr txBox="1">
            <a:spLocks/>
          </p:cNvSpPr>
          <p:nvPr/>
        </p:nvSpPr>
        <p:spPr>
          <a:xfrm>
            <a:off x="1650693" y="5739148"/>
            <a:ext cx="9164554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She likes reading books.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61D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15"/>
          <p:cNvGrpSpPr/>
          <p:nvPr/>
        </p:nvGrpSpPr>
        <p:grpSpPr>
          <a:xfrm>
            <a:off x="403342" y="339604"/>
            <a:ext cx="2432332" cy="2320044"/>
            <a:chOff x="8085257" y="2958637"/>
            <a:chExt cx="870992" cy="815166"/>
          </a:xfrm>
        </p:grpSpPr>
        <p:grpSp>
          <p:nvGrpSpPr>
            <p:cNvPr id="405" name="Google Shape;405;p15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06" name="Google Shape;406;p15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4" name="Google Shape;414;p15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Google Shape;418;p15"/>
          <p:cNvSpPr/>
          <p:nvPr/>
        </p:nvSpPr>
        <p:spPr>
          <a:xfrm>
            <a:off x="1071260" y="789895"/>
            <a:ext cx="1096491" cy="14194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3</a:t>
            </a:r>
          </a:p>
        </p:txBody>
      </p:sp>
      <p:grpSp>
        <p:nvGrpSpPr>
          <p:cNvPr id="419" name="Google Shape;419;p15"/>
          <p:cNvGrpSpPr/>
          <p:nvPr/>
        </p:nvGrpSpPr>
        <p:grpSpPr>
          <a:xfrm>
            <a:off x="10771960" y="212454"/>
            <a:ext cx="1243689" cy="1197234"/>
            <a:chOff x="8085257" y="2958637"/>
            <a:chExt cx="870992" cy="815166"/>
          </a:xfrm>
        </p:grpSpPr>
        <p:grpSp>
          <p:nvGrpSpPr>
            <p:cNvPr id="420" name="Google Shape;420;p15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21" name="Google Shape;421;p15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9" name="Google Shape;429;p15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434" name="Google Shape;434;p15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9" name="Google Shape;439;p15"/>
          <p:cNvSpPr txBox="1">
            <a:spLocks noGrp="1"/>
          </p:cNvSpPr>
          <p:nvPr>
            <p:ph type="title"/>
          </p:nvPr>
        </p:nvSpPr>
        <p:spPr>
          <a:xfrm>
            <a:off x="3198690" y="90300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What school activities do they like? </a:t>
            </a:r>
            <a:br>
              <a:rPr lang="en-US" kern="0" dirty="0"/>
            </a:br>
            <a:r>
              <a:rPr lang="en" dirty="0"/>
              <a:t>.</a:t>
            </a:r>
            <a:endParaRPr dirty="0"/>
          </a:p>
        </p:txBody>
      </p:sp>
      <p:sp>
        <p:nvSpPr>
          <p:cNvPr id="441" name="Google Shape;441;p15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Kids playing games Vectors &amp; Illustrations for Free Download | Freepik">
            <a:extLst>
              <a:ext uri="{FF2B5EF4-FFF2-40B4-BE49-F238E27FC236}">
                <a16:creationId xmlns:a16="http://schemas.microsoft.com/office/drawing/2014/main" id="{85AF1D2C-6EA7-AC85-FB59-7EE6EC84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12" y="1748752"/>
            <a:ext cx="6121375" cy="37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2,04 ct">
            <a:extLst>
              <a:ext uri="{FF2B5EF4-FFF2-40B4-BE49-F238E27FC236}">
                <a16:creationId xmlns:a16="http://schemas.microsoft.com/office/drawing/2014/main" id="{8BA2EAD2-ACCC-1ADF-4650-E4F92E98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78" y="3669127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,04 ct">
            <a:extLst>
              <a:ext uri="{FF2B5EF4-FFF2-40B4-BE49-F238E27FC236}">
                <a16:creationId xmlns:a16="http://schemas.microsoft.com/office/drawing/2014/main" id="{3DE07DDD-19AE-E384-B749-2A17AABE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0" y="5188574"/>
            <a:ext cx="1243063" cy="7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39;p15">
            <a:extLst>
              <a:ext uri="{FF2B5EF4-FFF2-40B4-BE49-F238E27FC236}">
                <a16:creationId xmlns:a16="http://schemas.microsoft.com/office/drawing/2014/main" id="{998F8407-3A8A-29F9-AC27-60D5ED0C3902}"/>
              </a:ext>
            </a:extLst>
          </p:cNvPr>
          <p:cNvSpPr txBox="1">
            <a:spLocks/>
          </p:cNvSpPr>
          <p:nvPr/>
        </p:nvSpPr>
        <p:spPr>
          <a:xfrm>
            <a:off x="1715355" y="5662346"/>
            <a:ext cx="9550219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They like playing games.</a:t>
            </a:r>
            <a:br>
              <a:rPr lang="en-US" kern="0" dirty="0"/>
            </a:br>
            <a:r>
              <a:rPr lang="en-US" kern="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16"/>
          <p:cNvGrpSpPr/>
          <p:nvPr/>
        </p:nvGrpSpPr>
        <p:grpSpPr>
          <a:xfrm>
            <a:off x="421792" y="319916"/>
            <a:ext cx="2432332" cy="2068954"/>
            <a:chOff x="8085257" y="2958637"/>
            <a:chExt cx="870992" cy="815166"/>
          </a:xfrm>
        </p:grpSpPr>
        <p:grpSp>
          <p:nvGrpSpPr>
            <p:cNvPr id="447" name="Google Shape;447;p16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48" name="Google Shape;448;p16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6" name="Google Shape;456;p16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6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6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0" name="Google Shape;460;p16"/>
          <p:cNvSpPr/>
          <p:nvPr/>
        </p:nvSpPr>
        <p:spPr>
          <a:xfrm>
            <a:off x="1110347" y="789895"/>
            <a:ext cx="945057" cy="11794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4</a:t>
            </a:r>
          </a:p>
        </p:txBody>
      </p:sp>
      <p:grpSp>
        <p:nvGrpSpPr>
          <p:cNvPr id="461" name="Google Shape;461;p16"/>
          <p:cNvGrpSpPr/>
          <p:nvPr/>
        </p:nvGrpSpPr>
        <p:grpSpPr>
          <a:xfrm>
            <a:off x="10779404" y="174354"/>
            <a:ext cx="1243689" cy="1197234"/>
            <a:chOff x="8085257" y="2958637"/>
            <a:chExt cx="870992" cy="815166"/>
          </a:xfrm>
        </p:grpSpPr>
        <p:grpSp>
          <p:nvGrpSpPr>
            <p:cNvPr id="462" name="Google Shape;462;p16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63" name="Google Shape;463;p16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1" name="Google Shape;471;p16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16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476" name="Google Shape;476;p16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1" name="Google Shape;481;p16"/>
          <p:cNvSpPr txBox="1">
            <a:spLocks noGrp="1"/>
          </p:cNvSpPr>
          <p:nvPr>
            <p:ph type="title"/>
          </p:nvPr>
        </p:nvSpPr>
        <p:spPr>
          <a:xfrm>
            <a:off x="3205680" y="-19334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What school activities does  he like?</a:t>
            </a:r>
            <a:endParaRPr dirty="0"/>
          </a:p>
        </p:txBody>
      </p:sp>
      <p:sp>
        <p:nvSpPr>
          <p:cNvPr id="483" name="Google Shape;483;p16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30" name="Picture 6" descr="Happy cute boy is playing the guitar and singing into a microphone. Children  playing music concepts 23958419 PNG">
            <a:extLst>
              <a:ext uri="{FF2B5EF4-FFF2-40B4-BE49-F238E27FC236}">
                <a16:creationId xmlns:a16="http://schemas.microsoft.com/office/drawing/2014/main" id="{D0F4F025-3BE8-1746-3547-5E60B43B1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16" y="1246633"/>
            <a:ext cx="3679863" cy="45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iamond blue white yellow - Free animated GIF - PicMix">
            <a:extLst>
              <a:ext uri="{FF2B5EF4-FFF2-40B4-BE49-F238E27FC236}">
                <a16:creationId xmlns:a16="http://schemas.microsoft.com/office/drawing/2014/main" id="{A5B60A7F-3FA9-138E-299F-01A782AD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4" y="3256278"/>
            <a:ext cx="3279223" cy="32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81;p16">
            <a:extLst>
              <a:ext uri="{FF2B5EF4-FFF2-40B4-BE49-F238E27FC236}">
                <a16:creationId xmlns:a16="http://schemas.microsoft.com/office/drawing/2014/main" id="{F1104F7A-7CED-7DBD-9901-B88498B655A6}"/>
              </a:ext>
            </a:extLst>
          </p:cNvPr>
          <p:cNvSpPr txBox="1">
            <a:spLocks/>
          </p:cNvSpPr>
          <p:nvPr/>
        </p:nvSpPr>
        <p:spPr>
          <a:xfrm>
            <a:off x="2171053" y="5858808"/>
            <a:ext cx="9164554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He likes playing the guitar.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24D7FF"/>
      </a:accent1>
      <a:accent2>
        <a:srgbClr val="F9CF1B"/>
      </a:accent2>
      <a:accent3>
        <a:srgbClr val="BEE51A"/>
      </a:accent3>
      <a:accent4>
        <a:srgbClr val="CB7BFF"/>
      </a:accent4>
      <a:accent5>
        <a:srgbClr val="22DBC0"/>
      </a:accent5>
      <a:accent6>
        <a:srgbClr val="FD6A8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594</Words>
  <Application>Microsoft Office PowerPoint</Application>
  <PresentationFormat>Widescreen</PresentationFormat>
  <Paragraphs>130</Paragraphs>
  <Slides>30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4" baseType="lpstr">
      <vt:lpstr>2005_iannnnnMTV</vt:lpstr>
      <vt:lpstr>Sitka Text Semibold</vt:lpstr>
      <vt:lpstr>Fredoka One</vt:lpstr>
      <vt:lpstr>Amasis MT Pro Black</vt:lpstr>
      <vt:lpstr>Arial</vt:lpstr>
      <vt:lpstr>Calibri Light</vt:lpstr>
      <vt:lpstr>Comic Sans MS</vt:lpstr>
      <vt:lpstr>Calibri</vt:lpstr>
      <vt:lpstr>Times New Roman</vt:lpstr>
      <vt:lpstr>Dekko</vt:lpstr>
      <vt:lpstr>Barlow Condensed</vt:lpstr>
      <vt:lpstr>Office Theme</vt:lpstr>
      <vt:lpstr>SlidesMania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school activities do they like? </vt:lpstr>
      <vt:lpstr>PowerPoint Presentation</vt:lpstr>
      <vt:lpstr>What school activities do they like?  .</vt:lpstr>
      <vt:lpstr>What school activities does  he like?</vt:lpstr>
      <vt:lpstr>What school activities does she like? </vt:lpstr>
      <vt:lpstr>What school activities do they like?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Trang</cp:lastModifiedBy>
  <cp:revision>36</cp:revision>
  <dcterms:created xsi:type="dcterms:W3CDTF">2021-07-23T14:52:23Z</dcterms:created>
  <dcterms:modified xsi:type="dcterms:W3CDTF">2025-04-09T08:32:37Z</dcterms:modified>
  <cp:category>Education</cp:category>
</cp:coreProperties>
</file>