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activeX/activeX1.xml" ContentType="application/vnd.ms-office.activeX+xml"/>
  <Override PartName="/ppt/activeX/activeX2.xml" ContentType="application/vnd.ms-office.activeX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6" r:id="rId2"/>
    <p:sldMasterId id="2147483675" r:id="rId3"/>
  </p:sldMasterIdLst>
  <p:notesMasterIdLst>
    <p:notesMasterId r:id="rId38"/>
  </p:notesMasterIdLst>
  <p:sldIdLst>
    <p:sldId id="620" r:id="rId4"/>
    <p:sldId id="257" r:id="rId5"/>
    <p:sldId id="260" r:id="rId6"/>
    <p:sldId id="314" r:id="rId7"/>
    <p:sldId id="315" r:id="rId8"/>
    <p:sldId id="316" r:id="rId9"/>
    <p:sldId id="317" r:id="rId10"/>
    <p:sldId id="318" r:id="rId11"/>
    <p:sldId id="319" r:id="rId12"/>
    <p:sldId id="320" r:id="rId13"/>
    <p:sldId id="321" r:id="rId14"/>
    <p:sldId id="322" r:id="rId15"/>
    <p:sldId id="323" r:id="rId16"/>
    <p:sldId id="285" r:id="rId17"/>
    <p:sldId id="292" r:id="rId18"/>
    <p:sldId id="397" r:id="rId19"/>
    <p:sldId id="398" r:id="rId20"/>
    <p:sldId id="399" r:id="rId21"/>
    <p:sldId id="400" r:id="rId22"/>
    <p:sldId id="401" r:id="rId23"/>
    <p:sldId id="493" r:id="rId24"/>
    <p:sldId id="498" r:id="rId25"/>
    <p:sldId id="495" r:id="rId26"/>
    <p:sldId id="496" r:id="rId27"/>
    <p:sldId id="497" r:id="rId28"/>
    <p:sldId id="263" r:id="rId29"/>
    <p:sldId id="388" r:id="rId30"/>
    <p:sldId id="391" r:id="rId31"/>
    <p:sldId id="392" r:id="rId32"/>
    <p:sldId id="396" r:id="rId33"/>
    <p:sldId id="389" r:id="rId34"/>
    <p:sldId id="390" r:id="rId35"/>
    <p:sldId id="393" r:id="rId36"/>
    <p:sldId id="395" r:id="rId37"/>
  </p:sldIdLst>
  <p:sldSz cx="12192000" cy="6858000"/>
  <p:notesSz cx="6858000" cy="9144000"/>
  <p:embeddedFontLst>
    <p:embeddedFont>
      <p:font typeface="#9Slide02 Noi dung dai" panose="020B0604020202020204" charset="0"/>
      <p:regular r:id="rId39"/>
    </p:embeddedFont>
    <p:embeddedFont>
      <p:font typeface="2005_iannnnnMTV" panose="020B0604020202020204" charset="0"/>
      <p:regular r:id="rId40"/>
    </p:embeddedFont>
    <p:embeddedFont>
      <p:font typeface="Amasis MT Pro Black" panose="02040A04050005020304" pitchFamily="18" charset="0"/>
      <p:bold r:id="rId41"/>
      <p:boldItalic r:id="rId42"/>
    </p:embeddedFont>
    <p:embeddedFont>
      <p:font typeface="Anton" panose="020F0502020204030204" pitchFamily="2" charset="0"/>
      <p:regular r:id="rId43"/>
    </p:embeddedFont>
    <p:embeddedFont>
      <p:font typeface="Comic Sans MS" panose="030F0702030302020204" pitchFamily="66" charset="0"/>
      <p:regular r:id="rId44"/>
      <p:bold r:id="rId45"/>
      <p:italic r:id="rId46"/>
      <p:boldItalic r:id="rId47"/>
    </p:embeddedFont>
    <p:embeddedFont>
      <p:font typeface="iCiel Cadena" panose="020B0604020202020204" charset="0"/>
      <p:bold r:id="rId48"/>
    </p:embeddedFont>
    <p:embeddedFont>
      <p:font typeface="Patrick Hand" panose="00000500000000000000" pitchFamily="2" charset="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EB871E"/>
    <a:srgbClr val="F8F4EB"/>
    <a:srgbClr val="FFE21A"/>
    <a:srgbClr val="475967"/>
    <a:srgbClr val="009B93"/>
    <a:srgbClr val="80BA3F"/>
    <a:srgbClr val="2BA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434" autoAdjust="0"/>
  </p:normalViewPr>
  <p:slideViewPr>
    <p:cSldViewPr snapToGrid="0" showGuides="1">
      <p:cViewPr varScale="1">
        <p:scale>
          <a:sx n="68" d="100"/>
          <a:sy n="68" d="100"/>
        </p:scale>
        <p:origin x="816" y="72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6.fntdata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5.xml"/><Relationship Id="rId51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3-12-14T15:45:02.94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11073 2950 0,'13'0'250,"12"0"-250,14 0 16,26 0 15,-26 0-15,0 0-1,-1 0 1,-11 0-1,12 0 1,-1 0 0,-12 0-1,-13 0 1,13 0-16,13 0 16,-12 0-1,10 0 1,3 0-1,-1 0 17,26 0-17,-27 0 1,-11 0 0,12 0-1,12 0 1,-38 0-1,26 0 1,-13 0 0,13 0-1,-1 0 1,1 0 0,26 0-1,0 0 1,-26 0 15,0 0-15,-1 0-16,1 0 31,13 0-31,-13 0 31,26 0-15,-27 0-1,1 0 1,13 0 0,-12 0-1,12 0 1,-14 0 0,14 0-1,-13 0 1,13 0-1,25 0 1,-12 0 0,-26 0-1,38 0 17,-38 0-17,13 0 1,-13 0-1,39 0 1,-39 0 0,65 0-1,-27 0 1,0 0 0,-12 0-1,1 0 1,12 0-1,-1 0 1,39 0 15,-25 0-15,-26 0 0,0 0-1,25 0 1,1 0-1,-13 0 1,-1 0 0,27 0-1,-51 0 1,37 0 0,-12 0-1,26 0 1,-1 0-1,-13 0 1,14 0 15,-52 0-15,13 0 0,-1 0-1,-12 0 1,13 0-1,14 0 1,-42 0 0,3 0-1,-14 0-15,-13 0 16,52 0 0,-13 0-1,25 0 1,-12 0-1,-14 0 17,14 0-17,-26 0-15,13 0 0,39 0 32,77 0-17,-78 0 1,14 0-1,-12 0 1,-2 0 0,-51 0-1,0 0 1,-1 0 0,1 0-1,-12 0 1,-2 0 15,-12 0-15,13 0 62,-13 0-47,-13 108 0,0-56 16,-26 0-47,13 0 16,-12-52-1,12 0 1,-26 0 15,12 107-15,-11-107 0,12 0-1,13 53 1,0-53-1,-13 0-15,0 0 16,14 0 0,-15 0-1,2 0 1,-2 0 0,15 0-1,-28 0 1,-12 0-1,0 0 1,-38 0 0,13 0 15,-14 0-15,13 0-1,-39 0 1,-51 0-1,26 0 1,-39 0 0,141 0-1,-141 0 1,77 0 0,13 0-1,-25 0 1,25 0-16,-12 0 31,12 0-15,-14 0 15,-37 0-15,51 0-1,-12 0 1,12 0-1,1 0 1,-1 0 0,13 0-1,1 0 1,-1 0 0,0 0-1,1 0 1,12 0-1,1 0 1,-15 0 0,-11 0 15,-40 0-15,26 0-1,53 0 1,-92 0-1,78 0 1,-26 0 0,53 0-1,-27 0 1,-38 0 0,64 0-1,-39 0 1,-53 0 15,54 0-31,25 0 31,-51 0-15,12 0 0,26 0-1,-12 0 1,-14 0-1,52 0 1,0 0 0,-13 0-1,1 0 1,11 0-16,28 0 31,-14 0-15,-1 0-1,-10 0 1,22 52 0,-10-52 15,0 0 0,-2 52-15,1 4-1,13-56 1,-13 0 0,13 0-1,-13 0 1,1 0 0,12 0-1,-13 0 16,13 0 1,-14 0-32,2 52 15,12-52 17,-13 0-17,13 0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in="-2.14748E9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3-12-14T15:45:02.94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44 176 0,'5'0'250,"5"0"-250,5 0 16,11 0 15,-11 0-15,1 0-1,-2 0 1,-3 0-1,4 0 1,0 0 0,-4 0-1,-6 0 1,5 0-16,5 0 16,-4 0-1,3 0 1,2 0-1,0 0 17,9 0-17,-10 0 1,-4 0 0,4 0-1,5 0 1,-15 0-1,11 0 1,-6 0 0,5 0-1,0 0 1,0 0 0,11 0-1,-1 0 1,-9 0 15,-1 0-15,0 0-16,0 0 31,6 0-31,-6 0 31,11 0-15,-11 0-1,0 0 1,6 0 0,-6 0-1,6 0 1,-6 0 0,5 0-1,-5 0 1,6 0-1,9 0 1,-4 0 0,-11 0-1,15 0 17,-14 0-17,4 0 1,-4 0-1,14 0 1,-14 0 0,24 0-1,-9 0 1,-1 0 0,-4 0-1,0 0 1,4 0-1,1 0 1,14 0 15,-9 0-15,-10 0 0,-1 0-1,10 0 1,1 0-1,-5 0 1,-1 0 0,11 0-1,-20 0 1,14 0 0,-4 0-1,10 0 1,-1 0-1,-4 0 1,5 0 15,-21 0-15,6 0 0,-1 0-1,-5 0 1,6 0-1,5 0 1,-16 0 0,0 0-1,-4 0-15,-6 0 16,20 0 0,-4 0-1,9 0 1,-4 0-1,-6 0 17,5 0-17,-9 0-15,4 0 0,16 0 32,30 0-17,-31 0 1,6 0-1,-5 0 1,0 0 0,-21 0-1,0 0 1,0 0 0,1 0-1,-6 0 1,0 0 15,-5 0-15,5 0 62,-4 0-47,-6 64 0,0-33 16,-11-1-47,6 1 16,-5-31-1,5 0 1,-10 0 15,4 64-15,-4-64 0,5 0-1,5 31 1,0-31-1,-5 0-15,0 0 16,5 0 0,-6 0-1,1 0 1,0 0 0,5 0-1,-11 0 1,-4 0-1,-1 0 1,-14 0 0,5 0 15,-6 0-15,5 0-1,-15 0 1,-20 0-1,10 0 1,-15 0 0,55 0-1,-55 0 1,30 0 0,5 0-1,-9 0 1,9 0-16,-4 0 31,4 0-15,-6 0 15,-13 0-15,19 0-1,-5 0 1,5 0-1,1 0 1,-1 0 0,6 0-1,-1 0 1,1 0 0,-1 0-1,1 0 1,4 0-1,1 0 1,-6 0 0,-5 0 15,-15 0-15,10 0-1,21 0 1,-36 0-1,31 0 1,-11 0 0,21 0-1,-11 0 1,-14 0 0,24 0-1,-14 0 1,-22 0 15,22 0-31,9 0 31,-19 0-15,4 0 0,11 0-1,-6 0 1,-4 0-1,19 0 1,1 0 0,-6 0-1,1 0 1,5 0-16,10 0 31,-5 0-15,-1 0-1,-4 0 1,10 31 0,-5-31 15,0 0 0,-1 30-15,1 4-1,5-34 1,-5 0 0,5 0-1,-6 0 1,2 0 0,3 0-1,-4 0 16,5 0 1,-6 0-32,2 30 15,4-30 17,-6 0-17,6 0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3-12-14T15:50:43.53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11073 2950 0,'56'0'250,"54"0"-250,59 0 16,111 0 15,-111 0-15,0 0-1,-3 0 1,-53 0-1,57 0 1,-4 0 0,-53 0-1,-57 0 1,54 0-16,59 0 16,-50 0-1,42 0 1,11 0-1,-3 0 17,112 0-17,-115 0 1,-52 0 0,55 0-1,51 0 1,-161 0-1,107 0 1,-52 0 0,55 0-1,-3 0 1,3 0 0,111 0-1,-1 0 1,-110 0 15,0 0-15,-3 0-16,4 0 31,55 0-31,-56 0 31,110 0-15,-113 0-1,4 0 1,53 0 0,-50 0-1,52 0 1,-59 0 0,57 0-1,-54 0 1,57 0-1,109 0 1,-56 0 0,-110 0-1,167 0 17,-167 0-17,54 0 1,-53 0-1,165 0 1,-166 0 0,280 0-1,-114 0 1,0 0 0,-55 0-1,7 0 1,47 0-1,1 0 1,169 0 15,-109 0-15,-116 0 0,0 0-1,116 0 1,-2 0-1,-58 0 1,0 0 0,114 0-1,-221 0 1,165 0 0,-58 0-1,114 0 1,-1 0-1,-57 0 1,58 0 15,-224 0-15,54 0 0,1 0-1,-55 0 1,54 0-1,63 0 1,-179 0 0,9 0-1,-58 0-15,-58 0 16,223 0 0,-54 0-1,109 0 1,-53 0-1,-58 0 17,56 0-17,-109 0-15,55 0 0,168 0 32,336 0-17,-339 0 1,58 0-1,-50 0 1,-7 0 0,-222 0-1,1 0 1,-6 0 0,5 0-1,-54 0 1,-5 0 15,-54 0-15,57 0 62,-57 0-47,-56 79 0,0-43 16,-115 2-47,61 1 16,-58-39-1,58 0 1,-115 0 15,54 77-15,-49-77 0,48 0-1,62 38 1,-2-38-1,-57 0-15,1 0 16,58 0 0,-61 0-1,5 0 1,-7 0 0,65 0-1,-121 0 1,-50 0-1,-2 0 1,-167 0 0,59 0 15,-62 0-15,60 0-1,-173 0 1,-219 0-1,112 0 1,-169 0 0,612 0-1,-612 0 1,335 0 0,55 0-1,-111 0 1,116 0-16,-60 0 31,55 0-15,-58 0 15,-163 0-15,221 0-1,-51 0 1,52 0-1,-2 0 1,6 0 0,51 0-1,2 0 1,1 0 0,-3 0-1,2 0 1,57 0-1,0 0 1,-63 0 0,-49 0 15,-171 0-15,113 0-1,227 0 1,-396 0-1,339 0 1,-115 0 0,228 0-1,-117 0 1,-162 0 0,276 0-1,-167 0 1,-229 0 15,230 0-31,110 0 31,-224 0-15,60 0 0,104 0-1,-50 0 1,-58 0-1,227 0 1,-3 0 0,-56 0-1,2 0 1,50 0-16,120 0 31,-57 0-15,-6 0-1,-47 0 1,101 38 0,-49-38 15,5 0 0,-13 37-15,9 4-1,51-41 1,-51 0 0,54 0-1,-57 0 1,3 0 0,54 0-1,-58 0 16,58 0 1,-57 0-32,3 37 15,54-37 17,-57 0-17,57 0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in="-2.14748E9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3-12-14T15:45:02.94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44 176 0,'9'0'250,"9"0"-250,10 0 16,17 0 15,-17 0-15,-1 0-1,0 0 1,-8 0-1,8 0 1,0 0 0,-8 0-1,-10 0 1,9 0-16,9 0 16,-7 0-1,6 0 1,2 0-1,0 0 17,17 0-17,-18 0 1,-8 0 0,8 0-1,9 0 1,-26 0-1,17 0 1,-8 0 0,8 0-1,0 0 1,1 0 0,17 0-1,1 0 1,-19 0 15,1 0-15,-1 0-16,0 0 31,10 0-31,-9 0 31,17 0-15,-18 0-1,1 0 1,8 0 0,-8 0-1,9 0 1,-10 0 0,9 0-1,-8 0 1,9 0-1,17 0 1,-8 0 0,-19 0-1,28 0 17,-28 0-17,10 0 1,-9 0-1,26 0 1,-26 0 0,45 0-1,-19 0 1,1 0 0,-10 0-1,2 0 1,8 0-1,-1 0 1,28 0 15,-18 0-15,-18 0 0,0 0-1,18 0 1,0 0-1,-10 0 1,1 0 0,18 0-1,-36 0 1,27 0 0,-9 0-1,18 0 1,0 0-1,-9 0 1,9 0 15,-37 0-15,10 0 0,0 0-1,-10 0 1,10 0-1,9 0 1,-28 0 0,1 0-1,-10 0-15,-9 0 16,37 0 0,-9 0-1,17 0 1,-8 0-1,-10 0 17,10 0-17,-19 0-15,10 0 0,27 0 32,55 0-17,-56 0 1,10 0-1,-8 0 1,-1 0 0,-37 0-1,1 0 1,-1 0 0,0 0-1,-8 0 1,-1 0 15,-9 0-15,9 0 62,-9 0-47,-9 126 0,0-66 16,-18 0-47,9 2 16,-9-62-1,9 0 1,-19 0 15,10 125-15,-9-125 0,8 0-1,10 61 1,0-61-1,-9 0-15,0 0 16,9 0 0,-10 0-1,1 0 1,-1 0 0,11 0-1,-21 0 1,-7 0-1,-1 0 1,-26 0 0,8 0 15,-9 0-15,9 0-1,-27 0 1,-37 0-1,19 0 1,-28 0 0,100 0-1,-99 0 1,53 0 0,10 0-1,-18 0 1,19 0-16,-11 0 31,10 0-15,-9 0 15,-27 0-15,35 0-1,-7 0 1,8 0-1,0 0 1,0 0 0,9 0-1,0 0 1,1 0 0,-1 0-1,0 0 1,10 0-1,-1 0 1,-10 0 0,-7 0 15,-29 0-15,19 0-1,37 0 1,-65 0-1,56 0 1,-19 0 0,37 0-1,-20 0 1,-25 0 0,44 0-1,-26 0 1,-38 0 15,37 0-31,18 0 31,-36 0-15,10 0 0,17 0-1,-9 0 1,-9 0-1,37 0 1,-1 0 0,-8 0-1,-1 0 1,9 0-16,20 0 31,-10 0-15,-1 0-1,-8 0 1,17 60 0,-8-60 15,1 0 0,-3 61-15,2 4-1,9-65 1,-9 0 0,9 0-1,-10 0 1,1 0 0,9 0-1,-9 0 16,9 0 1,-10 0-32,1 61 15,9-61 17,-9 0-17,9 0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3-12-14T15:45:02.94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11073 2950 0,'22'0'250,"22"0"-250,25 0 16,42 0 15,-42 0-15,-2 0-1,1 0 1,-23 0-1,23 0 1,-2 0 0,-19 0-1,-26 0 1,24 0-16,22 0 16,-19 0-1,17 0 1,5 0-1,-3 0 17,45 0-17,-45 0 1,-21 0 0,21 0-1,22 0 1,-65 0-1,42 0 1,-20 0 0,22 0-1,-1 0 1,0 0 0,46 0-1,-1 0 1,-44 0 15,0 0-15,-1 0-16,0 0 31,23 0-31,-21 0 31,43 0-15,-46 0-1,2 0 1,23 0 0,-23 0-1,22 0 1,-23 0 0,24 0-1,-24 0 1,23 0-1,45 0 1,-23 0 0,-44 0-1,67 0 17,-68 0-17,23 0 1,-21 0-1,65 0 1,-66 0 0,112 0-1,-45 0 1,-1 0 0,-22 0-1,3 0 1,20 0-1,-1 0 1,69 0 15,-46 0-15,-44 0 0,-1 0-1,47 0 1,-2 0-1,-22 0 1,-1 0 0,47 0-1,-90 0 1,67 0 0,-24 0-1,46 0 1,1 0-1,-25 0 1,24 0 15,-89 0-15,20 0 0,2 0-1,-22 0 1,20 0-1,26 0 1,-72 0 0,5 0-1,-24 0-15,-24 0 16,90 0 0,-22 0-1,45 0 1,-23 0-1,-22 0 17,23 0-17,-46 0-15,24 0 0,67 0 32,134 0-17,-135 0 1,23 0-1,-20 0 1,-4 0 0,-89 0-1,2 0 1,-3 0 0,3 0-1,-24 0 1,0 0 15,-24 0-15,25 0 62,-23 0-47,-23 160 0,0-85 16,-46 1-47,23 2 16,-21-78-1,22 0 1,-46 0 15,22 157-15,-20-157 0,20 0-1,23 79 1,2-79-1,-25 0-15,2 0 16,22 0 0,-24 0-1,2 0 1,-4 0 0,27 0-1,-48 0 1,-20 0-1,-1 0 1,-68 0 0,23 0 15,-22 0-15,22 0-1,-68 0 1,-90 0-1,46 0 1,-68 0 0,247 0-1,-247 0 1,135 0 0,22 0-1,-45 0 1,47 0-16,-25 0 31,24 0-15,-26 0 15,-63 0-15,88 0-1,-21 0 1,22 0-1,-2 0 1,3 0 0,20 0-1,1 0 1,1 0 0,-2 0-1,1 0 1,23 0-1,-1 0 1,-24 0 0,-19 0 15,-70 0-15,46 0-1,91 0 1,-159 0-1,135 0 1,-44 0 0,90 0-1,-47 0 1,-65 0 0,112 0-1,-68 0 1,-92 0 15,92 0-31,45 0 31,-90 0-15,24 0 0,41 0-1,-19 0 1,-24 0-1,92 0 1,-2 0 0,-22 0-1,-1 0 1,23 0-16,46 0 31,-22 0-15,-3 0-1,-18 0 1,40 75 0,-20-75 15,3 0 0,-6 77-15,5 6-1,19-83 1,-21 0 0,24 0-1,-26 0 1,3 0 0,22 0-1,-24 0 16,24 0 1,-23 0-32,0 76 15,22-76 17,-22 0-17,23 0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3-12-14T15:45:02.94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11073 2950 0,'24'0'250,"24"0"-250,26 0 16,47 0 15,-47 0-15,-1 0-1,-1 0 1,-22 0-1,23 0 1,-1 0 0,-22 0-1,-26 0 1,24 0-16,25 0 16,-21 0-1,18 0 1,6 0-1,-3 0 17,48 0-17,-48 0 1,-24 0 0,24 0-1,24 0 1,-72 0-1,47 0 1,-22 0 0,23 0-1,-1 0 1,2 0 0,47 0-1,1 0 1,-48 0 15,-1 0-15,-1 0-16,2 0 31,23 0-31,-23 0 31,47 0-15,-49 0-1,2 0 1,24 0 0,-24 0-1,24 0 1,-26 0 0,26 0-1,-25 0 1,25 0-1,48 0 1,-25 0 0,-47 0-1,71 0 17,-71 0-17,23 0 1,-23 0-1,72 0 1,-73 0 0,122 0-1,-49 0 1,0 0 0,-25 0-1,4 0 1,20 0-1,1 0 1,73 0 15,-48 0-15,-49 0 0,-1 0-1,51 0 1,-1 0-1,-26 0 1,1 0 0,49 0-1,-96 0 1,72 0 0,-25 0-1,49 0 1,0 0-1,-26 0 1,27 0 15,-99 0-15,25 0 0,-1 0-1,-23 0 1,23 0-1,28 0 1,-79 0 0,6 0-1,-27 0-15,-25 0 16,98 0 0,-25 0-1,49 0 1,-24 0-1,-25 0 17,25 0-17,-49 0-15,25 0 0,73 0 32,146 0-17,-148 0 1,26 0-1,-22 0 1,-3 0 0,-97 0-1,1 0 1,-2 0 0,2 0-1,-25 0 1,-1 0 15,-24 0-15,25 0 62,-24 0-47,-25 70 0,0-37 16,-50 0-47,26 1 16,-24-34-1,24 0 1,-50 0 15,25 69-15,-23-69 0,22 0-1,26 35 1,0-35-1,-25 0-15,1 0 16,24 0 0,-26 0-1,2 0 1,-3 0 0,29 0-1,-54 0 1,-21 0-1,0 0 1,-73 0 0,24 0 15,-25 0-15,25 0-1,-74 0 1,-97 0-1,50 0 1,-74 0 0,266 0-1,-266 0 1,146 0 0,24 0-1,-48 0 1,49 0-16,-25 0 31,24 0-15,-26 0 15,-70 0-15,96 0-1,-22 0 1,22 0-1,-1 0 1,3 0 0,22 0-1,1 0 1,0 0 0,-1 0-1,2 0 1,23 0-1,0 0 1,-26 0 0,-22 0 15,-74 0-15,48 0-1,100 0 1,-172 0-1,146 0 1,-49 0 0,99 0-1,-51 0 1,-71 0 0,121 0-1,-73 0 1,-100 0 15,100 0-31,49 0 31,-99 0-15,27 0 0,46 0-1,-23 0 1,-25 0-1,99 0 1,-2 0 0,-23 0-1,-1 0 1,24 0-16,51 0 31,-25 0-15,-3 0-1,-20 0 1,44 33 0,-21-33 15,2 0 0,-6 34-15,5 2-1,21-36 1,-22 0 0,24 0-1,-26 0 1,3 0 0,22 0-1,-24 0 16,25 0 1,-26 0-32,2 33 15,24-33 17,-25 0-17,25 0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in="-2.14748E9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3-12-14T15:45:02.94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44 176 0,'30'0'250,"29"0"-250,32 0 16,60 0 15,-60 0-15,0 0-1,-1 0 1,-29 0-1,30 0 1,-2 0 0,-27 0-1,-33 0 1,31 0-16,31 0 16,-28 0-1,25 0 1,5 0-1,-2 0 17,60 0-17,-62 0 1,-28 0 0,30 0-1,28 0 1,-87 0-1,57 0 1,-27 0 0,29 0-1,-2 0 1,2 0 0,60 0-1,-1 0 1,-58 0 15,-1 0-15,-2 0-16,2 0 31,30 0-31,-30 0 31,60 0-15,-62 0-1,2 0 1,30 0 0,-28 0-1,28 0 1,-32 0 0,32 0-1,-30 0 1,30 0-1,59 0 1,-29 0 0,-60 0-1,90 0 17,-90 0-17,30 0 1,-30 0-1,89 0 1,-89 0 0,151 0-1,-61 0 1,-1 0 0,-29 0-1,3 0 1,26 0-1,1 0 1,90 0 15,-59 0-15,-61 0 0,0 0-1,61 0 1,0 0-1,-32 0 1,0 0 0,62 0-1,-119 0 1,89 0 0,-32 0-1,62 0 1,0 0-1,-32 0 1,32 0 15,-121 0-15,29 0 0,1 0-1,-30 0 1,30 0-1,33 0 1,-97 0 0,6 0-1,-32 0-15,-31 0 16,121 0 0,-30 0-1,59 0 1,-29 0-1,-30 0 17,29 0-17,-59 0-15,30 0 0,91 0 32,181 0-17,-183 0 1,32 0-1,-28 0 1,-4 0 0,-119 0-1,0 0 1,-2 0 0,2 0-1,-29 0 1,-3 0 15,-29 0-15,31 0 62,-31 0-47,-30 118 0,0-61 16,-61-1-47,31 2 16,-30-58-1,31 0 1,-62 0 15,29 117-15,-27-117 0,28 0-1,31 58 1,0-58-1,-31 0-15,1 0 16,30 0 0,-31 0-1,2 0 1,-5 0 0,36 0-1,-65 0 1,-27 0-1,-1 0 1,-90 0 0,31 0 15,-32 0-15,32 0-1,-94 0 1,-118 0-1,61 0 1,-91 0 0,329 0-1,-330 0 1,182 0 0,29 0-1,-60 0 1,62 0-16,-32 0 31,30 0-15,-31 0 15,-88 0-15,119 0-1,-28 0 1,28 0-1,0 0 1,1 0 0,29 0-1,2 0 1,-1 0 0,-1 0-1,2 0 1,29 0-1,0 0 1,-33 0 0,-26 0 15,-93 0-15,61 0-1,123 0 1,-214 0-1,183 0 1,-62 0 0,122 0-1,-62 0 1,-88 0 0,149 0-1,-90 0 1,-124 0 15,125 0-31,59 0 31,-121 0-15,32 0 0,58 0-1,-29 0 1,-31 0-1,123 0 1,-2 0 0,-30 0-1,0 0 1,28 0-16,65 0 31,-31 0-15,-5 0-1,-23 0 1,54 57 0,-27-57 15,2 0 0,-5 56-15,4 6-1,27-62 1,-28 0 0,31 0-1,-33 0 1,3 0 0,29 0-1,-31 0 16,31 0 1,-31 0-32,1 57 15,30-57 17,-31 0-17,31 0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BB98C6-434D-4D04-A243-36196DE9E00F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95AAD1-EDD4-4D16-A8CF-55B390208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17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T clicks on the Arrow icon to go back to the game's home page.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264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T clicks on the Arrow icon to go back to the game's home page.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258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T clicks on the Arrow icon to go back to the game's home page.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21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/>
              <a:t>We can say “math” or “maths”.</a:t>
            </a:r>
          </a:p>
        </p:txBody>
      </p:sp>
    </p:spTree>
    <p:extLst>
      <p:ext uri="{BB962C8B-B14F-4D97-AF65-F5344CB8AC3E}">
        <p14:creationId xmlns:p14="http://schemas.microsoft.com/office/powerpoint/2010/main" val="1707966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We can say “ICT” or “computer science”</a:t>
            </a:r>
          </a:p>
        </p:txBody>
      </p:sp>
    </p:spTree>
    <p:extLst>
      <p:ext uri="{BB962C8B-B14F-4D97-AF65-F5344CB8AC3E}">
        <p14:creationId xmlns:p14="http://schemas.microsoft.com/office/powerpoint/2010/main" val="3934884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Google Shape;1844;ge1d838b627_4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5" name="Google Shape;1845;ge1d838b627_4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clicks on the number to open each question.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writes the score (equivalent to the number of stars) in the box for each team after each question.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45287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T clicks on the Arrow icon to go back to the game's home page.</a:t>
            </a:r>
          </a:p>
        </p:txBody>
      </p:sp>
    </p:spTree>
    <p:extLst>
      <p:ext uri="{BB962C8B-B14F-4D97-AF65-F5344CB8AC3E}">
        <p14:creationId xmlns:p14="http://schemas.microsoft.com/office/powerpoint/2010/main" val="723594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T clicks on the Arrow icon to go back to the game's home page.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511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T clicks on the Arrow icon to go back to the game's home page.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06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T clicks on the Arrow icon to go back to the game's home page.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47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T clicks on the Arrow icon to go back to the game's home page.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86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rgbClr val="009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1F8040-234D-48FE-A4C0-CDED281F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D85B7-6667-4BBC-AEEA-34EC631D3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5936A-EE07-4ABA-BE6B-9548EB62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E9E354C-7525-428F-8B2D-1C76375B0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925" r="7123"/>
          <a:stretch/>
        </p:blipFill>
        <p:spPr>
          <a:xfrm>
            <a:off x="5358581" y="-9832"/>
            <a:ext cx="6833419" cy="686783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B36D119-759E-421A-97AE-DCBF6D830A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5156" y="35767"/>
            <a:ext cx="3342276" cy="69595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045BC3-4D39-43D5-9A50-664CEE048247}"/>
              </a:ext>
            </a:extLst>
          </p:cNvPr>
          <p:cNvGrpSpPr/>
          <p:nvPr userDrawn="1"/>
        </p:nvGrpSpPr>
        <p:grpSpPr>
          <a:xfrm>
            <a:off x="2921495" y="4445840"/>
            <a:ext cx="2688156" cy="1437720"/>
            <a:chOff x="2921495" y="4445840"/>
            <a:chExt cx="2688156" cy="143772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F377F3A-C243-4F6C-A0F7-14963F7E450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DB8299-16FF-44A9-A9C0-E653093DA515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3DE76F-B7BC-4DA2-8B44-81440AF4859D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414C030-71CA-48C1-8DE5-FE6649EF6FFF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E999C89-B926-4301-8EC8-BF80B1030EF4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7502A61-3509-4F46-935A-DB3984B4C9F1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EAFAEA-65FA-42D6-B4B4-E238F11FDD0F}"/>
              </a:ext>
            </a:extLst>
          </p:cNvPr>
          <p:cNvGrpSpPr/>
          <p:nvPr userDrawn="1"/>
        </p:nvGrpSpPr>
        <p:grpSpPr>
          <a:xfrm>
            <a:off x="1615899" y="5380084"/>
            <a:ext cx="247023" cy="301737"/>
            <a:chOff x="1615899" y="5380084"/>
            <a:chExt cx="247023" cy="30173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324A8C-87BF-44C7-AFED-BABE720B8A02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F4688C6-1350-4EA5-BF74-0C247B05787B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F6E90C6-AE80-49A7-A414-85A60AC221B0}"/>
              </a:ext>
            </a:extLst>
          </p:cNvPr>
          <p:cNvSpPr/>
          <p:nvPr userDrawn="1"/>
        </p:nvSpPr>
        <p:spPr>
          <a:xfrm>
            <a:off x="310990" y="54840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1C05BDF-A134-4F5B-897E-66D176073472}"/>
              </a:ext>
            </a:extLst>
          </p:cNvPr>
          <p:cNvSpPr/>
          <p:nvPr userDrawn="1"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25FA01B-3DDC-4AFF-AB70-C73E013ED739}"/>
              </a:ext>
            </a:extLst>
          </p:cNvPr>
          <p:cNvSpPr/>
          <p:nvPr userDrawn="1"/>
        </p:nvSpPr>
        <p:spPr>
          <a:xfrm>
            <a:off x="108597" y="4312895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1553AF3-2296-4149-995D-DA948B789A37}"/>
              </a:ext>
            </a:extLst>
          </p:cNvPr>
          <p:cNvSpPr/>
          <p:nvPr userDrawn="1"/>
        </p:nvSpPr>
        <p:spPr>
          <a:xfrm>
            <a:off x="79671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CD77B5-2A07-42DC-9AB4-916B70E40C68}"/>
              </a:ext>
            </a:extLst>
          </p:cNvPr>
          <p:cNvGrpSpPr/>
          <p:nvPr userDrawn="1"/>
        </p:nvGrpSpPr>
        <p:grpSpPr>
          <a:xfrm>
            <a:off x="10703" y="3141234"/>
            <a:ext cx="651272" cy="648341"/>
            <a:chOff x="10703" y="3141234"/>
            <a:chExt cx="651272" cy="648341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AE0993-73CD-4C7A-8B8F-20E5EB857557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4D881C6-4D8E-40C2-B272-CDC64EC527DC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C826615-ADD7-409F-B071-7240CDDC2828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0B8D348-64AE-4863-B1D8-40FC402D66ED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6A9431-1C2E-4A25-ACBF-144C3D600AFD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1DD1690-BAFE-43DF-B82A-98F4659A6FAB}"/>
              </a:ext>
            </a:extLst>
          </p:cNvPr>
          <p:cNvGrpSpPr/>
          <p:nvPr userDrawn="1"/>
        </p:nvGrpSpPr>
        <p:grpSpPr>
          <a:xfrm>
            <a:off x="1951270" y="5756012"/>
            <a:ext cx="678158" cy="1196950"/>
            <a:chOff x="1951270" y="5756012"/>
            <a:chExt cx="678158" cy="119695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A0199DB-DEAF-4CD8-B6D6-2F66606CB938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E36C302-BD02-4E08-B670-8632B3D081DD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CA58942-28B5-4091-820B-5FB27B5585A8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453EC9A-70B1-4FB2-8513-5BE2DCA4C3E3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C6476D3-AD58-481A-801E-5ECE8946AFA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C48FE3B-6209-4A43-9044-AE49DE824A43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98F1476-C0F4-42E0-AD1D-34E538FE5F6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6C1E793-D900-4BC2-BC83-38411507B547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2DB02FC-8B8D-449E-83D9-E9D89F3EDA5F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1FDA545-07A1-43B7-91B3-F65526D838C2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63AA0AB-57B0-46C6-B6EE-32C58D8D3FBF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D0306F6-A515-4AFA-A2B3-A163164EE6B9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1EAF6B7-C55B-4483-B8B7-BB0E0580C49F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522E6E6-A30E-4684-85EB-4DA8A73ABABD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3BCDC7-F7E4-4B9C-B37B-1840D69A872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34DF90B-38A9-4C1A-B548-23B6E59253DC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0EE5F55-87A6-4146-B791-CB41E14335BD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7C752B0-1ADB-474C-B646-F042638AD168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8CF9990-6C98-427D-B05E-68A723E1E609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EF7F533-5B85-4C39-977F-7FA02F9D6A8E}"/>
              </a:ext>
            </a:extLst>
          </p:cNvPr>
          <p:cNvGrpSpPr/>
          <p:nvPr userDrawn="1"/>
        </p:nvGrpSpPr>
        <p:grpSpPr>
          <a:xfrm>
            <a:off x="937505" y="123244"/>
            <a:ext cx="1127415" cy="880576"/>
            <a:chOff x="937505" y="123244"/>
            <a:chExt cx="1127415" cy="880576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8D1663A-D3FE-4F00-9F37-8F69AC7B0707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922D2A3-ADD0-4320-A1A8-9A9E4A49BE2F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A38E451-F5DF-4106-8723-85D6BA62B432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C4F1A76-AA07-4EC7-A3CB-C608E0C8AF57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92E12A2-7314-43BA-ACB1-AFF47FF3ECC2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BDB5EDC-DA69-491E-9EB1-D30A59B49489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099B41E-C92F-4F16-9917-7C9BED06F9E9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01167-6236-43AC-9B29-8E3916ADEEF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F86277E-0412-47CA-BC0D-E1C3989D0DE1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F0089BC-4A7E-464A-83D0-385F1852ED3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8DEE6DE-B47D-487D-B979-E6A1B34BE864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D9CFEBE-F29E-49A5-950B-0AB92EC7E471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E335E7B-66C2-48AA-B677-4CCF08F67A0A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EF93C4-1CEE-44AD-8531-1B6E558A7FD6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5602C8B-DAFD-405B-BED8-2ED8902F8577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A26C9AE-D8B9-4EE1-894C-B5C2C28C1863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1E39BDE-3B92-425B-8FB6-00E76F046714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0BAC1E6-CAF2-48E5-B2A6-D7404B658819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3DF4EC-7C32-49BB-835A-AC199347542D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6878C1E-272A-4300-9B25-6BD520754009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C233FF0-B9E9-457B-82BC-8EB5AED70BE1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79F3037-9A75-4864-8EC5-A45E4FAB151A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B2B1DFF-1742-4E7C-8F6A-919FAEB486B0}"/>
              </a:ext>
            </a:extLst>
          </p:cNvPr>
          <p:cNvGrpSpPr/>
          <p:nvPr userDrawn="1"/>
        </p:nvGrpSpPr>
        <p:grpSpPr>
          <a:xfrm>
            <a:off x="88994" y="4835942"/>
            <a:ext cx="1223056" cy="1897728"/>
            <a:chOff x="88994" y="4835942"/>
            <a:chExt cx="1223056" cy="1897728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21A6EC4-DB42-4F7F-9C3D-738F5A93A67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2DBD13D-2A3E-4A3B-8675-AEE86A22E797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D9132B2-A90E-40B0-A969-7CF017E7547B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530A421-7049-4F0E-AB94-7137CA258C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B5F5B86-5A2D-4FCB-8C32-33C2708B0F02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23DC2E4-8B46-4CAA-9849-7EA30601E3ED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883A862-AEC6-41F5-9E1D-2AF6537FCF45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BC3752-92B1-431D-A0C0-E317349C5020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4E10477-2892-4A6A-AA4E-3592923F866A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A7D3ADE-3C8A-4BCA-9E2F-E0791F856B2E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2A920A18-E057-4523-BD59-7529AB1ADB0F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EB3A4C3-5138-4507-82C6-E90F9D6BE92E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8D41E9D-0C0F-4710-97F3-9EA58294DBF5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1659169-06E1-4AC6-A66F-8B6AE050D194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98A661E-C372-4BEB-8B19-DBDF26A2A265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4054465-9D52-48FD-84E0-E6991FB57056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2C503E1-8EC2-4582-9DB3-FB00DDDF45F9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293E76C-53EE-47A2-8513-03357F224E72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26AE10A-5085-43C9-B96C-300E60BCA990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40CF4A2C-6137-4CE9-B482-7595FB972606}"/>
              </a:ext>
            </a:extLst>
          </p:cNvPr>
          <p:cNvSpPr/>
          <p:nvPr userDrawn="1"/>
        </p:nvSpPr>
        <p:spPr>
          <a:xfrm>
            <a:off x="4735927" y="1013234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8CF2620A-907F-48A9-AC5F-2D7DFE9736B7}"/>
              </a:ext>
            </a:extLst>
          </p:cNvPr>
          <p:cNvSpPr/>
          <p:nvPr userDrawn="1"/>
        </p:nvSpPr>
        <p:spPr>
          <a:xfrm>
            <a:off x="4695610" y="972752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77453738-CE67-41CB-8947-7C446A8230C6}"/>
              </a:ext>
            </a:extLst>
          </p:cNvPr>
          <p:cNvSpPr/>
          <p:nvPr userDrawn="1"/>
        </p:nvSpPr>
        <p:spPr>
          <a:xfrm>
            <a:off x="4787534" y="1091690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4844B7E4-04B0-4F42-A2DF-3E556CAFA26B}"/>
              </a:ext>
            </a:extLst>
          </p:cNvPr>
          <p:cNvSpPr/>
          <p:nvPr userDrawn="1"/>
        </p:nvSpPr>
        <p:spPr>
          <a:xfrm>
            <a:off x="4685247" y="1077523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57F2DC55-7B81-4027-BF92-593EB39BC7C8}"/>
              </a:ext>
            </a:extLst>
          </p:cNvPr>
          <p:cNvSpPr/>
          <p:nvPr userDrawn="1"/>
        </p:nvSpPr>
        <p:spPr>
          <a:xfrm>
            <a:off x="4674475" y="1062141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6BD7FF18-C528-4373-BFBB-1E5DC9197377}"/>
              </a:ext>
            </a:extLst>
          </p:cNvPr>
          <p:cNvSpPr/>
          <p:nvPr userDrawn="1"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74CB9FF-B5EB-4D27-8713-2D274A98B32E}"/>
              </a:ext>
            </a:extLst>
          </p:cNvPr>
          <p:cNvGrpSpPr/>
          <p:nvPr userDrawn="1"/>
        </p:nvGrpSpPr>
        <p:grpSpPr>
          <a:xfrm>
            <a:off x="-223896" y="1190389"/>
            <a:ext cx="1277548" cy="1438063"/>
            <a:chOff x="-223896" y="1190389"/>
            <a:chExt cx="1277548" cy="1438063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E405A3F-683E-41E5-99E6-AA0F8CCC97C2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D10292A-321E-4BDC-9FBF-E56235284B27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11C97CB-9CB5-4F65-9915-7051A10F4A45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0BD75ED-9359-4C9C-B7F1-015A4B8F69D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94902E8-1139-490F-A978-947C4FF81CC2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6A08691-8646-447B-93F7-EA6F79438727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202B6B0-0641-4B70-B99C-0F697C5986C3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43EB9C1-ED04-49A7-BBB6-F4B3A23766C3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4E821A1-FFDF-453F-A55B-5393860C71D5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4D6F7F1-ED83-4755-98DF-784BD3DBC131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0660E8D-E92D-4AD9-BE37-C4644C73D50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93C14AA-B6CE-4CB1-B2C0-25C6F9235D12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65AA0BC-0FF0-40C6-B693-416A2875E678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195FC5A-657F-471D-B879-8A123302846B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6EF025E-92E1-46D4-962E-8012B77DB738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749916D-259B-4EB9-A6CD-DDF66AF7E73F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851189AD-46EA-4C79-8335-A39E3FCB4307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26FBBD5-8A2A-4979-BE7F-CD1BEE25FF4B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604A34D-483A-4740-BEAE-D0F9AF06E7F6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B5F2DDD-D5BA-429B-A0FA-498297AA4E55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B2EF318-5F9D-47D3-A462-3B9263EF3A35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5A85578-62BA-425F-9893-88F78D034037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D833AAC-89E0-47B6-823D-4E96DEB33AE1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C8C1161-E65D-40B8-A1F9-B0E9C6FB7CA2}"/>
              </a:ext>
            </a:extLst>
          </p:cNvPr>
          <p:cNvGrpSpPr/>
          <p:nvPr userDrawn="1"/>
        </p:nvGrpSpPr>
        <p:grpSpPr>
          <a:xfrm>
            <a:off x="3028553" y="-226049"/>
            <a:ext cx="1423136" cy="1356162"/>
            <a:chOff x="3028553" y="-226049"/>
            <a:chExt cx="1423136" cy="1356162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614F0A1-D807-4382-9DF1-A003F81CE554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775E029-48F7-4089-BF02-D559DADD778B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909EACE-40BC-48A5-87DA-27645362B9B7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9577A77-8620-46D8-B01D-4166EE96C4B5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7BCD0BE-0487-450E-B91B-C85A951BEA7D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5CF64BE-57AC-4AC8-A335-B7C6734D18CA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6D12752-87FC-4938-96E9-28B5EE5DC4AA}"/>
              </a:ext>
            </a:extLst>
          </p:cNvPr>
          <p:cNvGrpSpPr/>
          <p:nvPr userDrawn="1"/>
        </p:nvGrpSpPr>
        <p:grpSpPr>
          <a:xfrm>
            <a:off x="3736781" y="5995118"/>
            <a:ext cx="1222642" cy="676808"/>
            <a:chOff x="3736781" y="5995118"/>
            <a:chExt cx="1222642" cy="676808"/>
          </a:xfrm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577D22D-3073-4D91-AB4D-E83B9F286A7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A0277ED-BE5A-458C-9F5F-59F03C843120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A618088-FD60-4CE3-B54B-151CEE45CA11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739D895-D2A6-4060-91C8-9951605F8AF9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DFED4BD-D0D1-4FEA-BB29-926F2080B7C1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949A6823-48B9-42B1-9AE4-F6DB21E64CCF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857501D-4A77-4C28-ABC6-719A224141DB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5E72DEB-3C89-4A56-A181-DEEA34E16337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5653E1E-6E6D-4C26-8BD3-E0B088E2DDC5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FB0AB55-F536-4E74-96D7-FB33A804E416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5CAC2AB-E8AB-4A34-B953-C04774DE4C45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17A1541-3CB3-42BA-88F4-82548782737D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E87CB58D-DE3F-4111-B0FA-5C91F4424C6D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C6B8924-8939-453A-A8EB-D596FD12BA79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336431C-D09D-462C-BAF6-029A24DC10B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3A75618-792B-4CE6-AC83-1283BE0BECCE}"/>
              </a:ext>
            </a:extLst>
          </p:cNvPr>
          <p:cNvGrpSpPr/>
          <p:nvPr userDrawn="1"/>
        </p:nvGrpSpPr>
        <p:grpSpPr>
          <a:xfrm>
            <a:off x="5928790" y="5863083"/>
            <a:ext cx="1479647" cy="1132233"/>
            <a:chOff x="5928790" y="5863083"/>
            <a:chExt cx="1479647" cy="1132233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610C9E3-9475-43C5-9C87-A5A71DB2F092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85E69AE-85EA-4012-BFB4-70EE2CC129A7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DC30F9EF-F48C-4AC6-8DA4-BA63700ACEAB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020E60C1-D7F9-44F9-A734-7B3F2718A91A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3F357CD-3E91-4EFB-9B76-58708A5DC85C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1" name="Graphic 71">
              <a:extLst>
                <a:ext uri="{FF2B5EF4-FFF2-40B4-BE49-F238E27FC236}">
                  <a16:creationId xmlns:a16="http://schemas.microsoft.com/office/drawing/2014/main" id="{7F32B237-8943-4C1B-98ED-8FD5E4C32FD5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1F79D951-4D6D-4341-A97A-E29F8E52F09A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00CDDABC-E353-440D-A0D8-B511624CC2FE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681D887-C328-4858-81F4-760EE4B9EEBE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748A859-AC78-44F8-8660-83356F994D9D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D2280BAF-92FC-4520-A14E-F56A402BD5B1}"/>
              </a:ext>
            </a:extLst>
          </p:cNvPr>
          <p:cNvSpPr/>
          <p:nvPr userDrawn="1"/>
        </p:nvSpPr>
        <p:spPr>
          <a:xfrm>
            <a:off x="1531130" y="1656021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EA34B66D-5F21-44AB-87C8-4D015896F88D}"/>
              </a:ext>
            </a:extLst>
          </p:cNvPr>
          <p:cNvSpPr/>
          <p:nvPr userDrawn="1"/>
        </p:nvSpPr>
        <p:spPr>
          <a:xfrm>
            <a:off x="5979959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5C02EC0F-C669-437A-9E10-F8D41B14362D}"/>
              </a:ext>
            </a:extLst>
          </p:cNvPr>
          <p:cNvSpPr txBox="1"/>
          <p:nvPr userDrawn="1"/>
        </p:nvSpPr>
        <p:spPr>
          <a:xfrm>
            <a:off x="1216025" y="7038579"/>
            <a:ext cx="1006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| By PowerPointHub.com | PowerPointhubth@gmail.com | Facebook : PowerPoint Hub | Not allow for commercial use. | 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2019 , Thailand </a:t>
            </a:r>
          </a:p>
        </p:txBody>
      </p:sp>
    </p:spTree>
    <p:extLst>
      <p:ext uri="{BB962C8B-B14F-4D97-AF65-F5344CB8AC3E}">
        <p14:creationId xmlns:p14="http://schemas.microsoft.com/office/powerpoint/2010/main" val="997171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9391A-C74F-4908-A3EE-764DB4AE8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D67F0E-EFE7-4BF7-B688-CF166CE5D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5DB77-CFC4-40BB-8AF0-2D439F39C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BA77BC-64E2-4388-9D17-04C903CCFACA}"/>
              </a:ext>
            </a:extLst>
          </p:cNvPr>
          <p:cNvGrpSpPr/>
          <p:nvPr userDrawn="1"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C487B50-8D72-413A-84F3-0580D6016C5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DE885A0-B62C-484C-9482-264289E9CCBE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3F0E3C6-B60F-43D5-8C20-5A1832841082}"/>
              </a:ext>
            </a:extLst>
          </p:cNvPr>
          <p:cNvSpPr/>
          <p:nvPr userDrawn="1"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16980A-6185-4545-969A-F5563FF7822C}"/>
              </a:ext>
            </a:extLst>
          </p:cNvPr>
          <p:cNvSpPr/>
          <p:nvPr userDrawn="1"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C94E45-4D52-47B6-9012-0D1958F6A601}"/>
              </a:ext>
            </a:extLst>
          </p:cNvPr>
          <p:cNvGrpSpPr/>
          <p:nvPr userDrawn="1"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7C2458C-4811-4FCC-9FBF-29AF8AB9BF04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D8985D2-68E3-40D9-9BDD-811D62266E4C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167F6C-FFA4-4B97-873C-CC0BA5FDE1D7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F2B4BE-EF78-4B0B-A0C7-BF87ABB1ABD6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3D235EF-419B-4BAE-9079-5DFA9FBD6E1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2788C2E-7813-4522-BB45-47F134226CAA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E8EBB5D-C972-4511-88A5-9B5A49425804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A44661D-F4A5-4FC1-B089-15F30F6A93B4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13AD148-80A3-430A-A9F7-945157AE5DB9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2319F72-7D28-4C74-8B67-8731E2F88C08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14570B-432B-411A-B40F-92FBC2EA4CED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0CAEB4-4425-485B-ABDF-74A88B1E4D5A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253B1A-DD9C-43FB-8AE3-CB6AACBE2D00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F9E7541-F629-4116-B461-B8D9C67C22F1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D9C0E9B-4EA9-4F50-BDD0-52B9E4597142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501E2E2-1ED7-4530-96E5-7BD2AB851F7F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112720-6855-4048-BB9E-2D6A8A0B527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AD4FCB3-F4A9-4113-8001-FD0E4D0F6285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0A4DAFC-22C3-42AB-97DB-A5AE7755DAA7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07DB532-CBBA-47EF-A040-854C883F966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2B688A3-9E49-4677-A6D0-2620E21FF02D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6B67CA-7267-4965-AA81-DC9E30D89BB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049B085-0B71-4AD7-AC9F-0977F4534ECF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0EE5A4-9862-42EC-8374-4A80E2535DA1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EA831BB-87A7-4DAF-846F-15342F607369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24B6AA1-4ACF-469E-B4A0-23C698175CF1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D1C1143-2B87-46BF-B5BF-1131A7407FC7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215B22B-C0A2-4B84-9EA3-ED2A51C324D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1096B18-009A-4DEF-A7B2-409272E9B685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7D66808-E6E6-41A5-A1B8-9844FAC1B0EC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32032C1-61F6-44B8-B92C-10CB1A71016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368DEE3-A470-4873-9DDD-C452BB5B1D8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03CED9-0155-4F4F-BBB6-790F241CD73C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DB3B494-3629-4B64-945D-972ECD67D5E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96CC6B3-6F88-4E11-A29D-E5D32EA629FD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681CAC4-E928-439F-B9FF-726AB7F4E3C6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D00B7C3-FA86-4D2B-BDE9-097CED0B00F8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32B1890-8087-47F7-B9E0-312B8FE0EEC4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8B49674-33EC-4844-B163-33B18361BE1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7C70447-B1B9-4F74-8A53-71F997E9031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9BD0C4C-86F1-4795-B6FB-BA210033C85F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6358637-6641-479E-A326-C288DDF6673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C4966F-2376-4B40-AB1E-5E7DECE70D90}"/>
              </a:ext>
            </a:extLst>
          </p:cNvPr>
          <p:cNvGrpSpPr/>
          <p:nvPr userDrawn="1"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CBE1EBE-502A-4888-B985-A07D659B8B46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D8AF495-81FC-4057-A6BD-5521FE5EB57F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6907D90-99B5-420E-8E82-7F99014A6E15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04735E4-7F5D-43F6-9AA9-1FED2954623D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2D37EEC-BF93-438D-87E5-97EAB7338769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0F3B31B-B5B8-46D2-8987-EAF71246AFDF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7278C9E-F14E-4151-8CEC-B084B34FE2BE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698D32C-89D5-44C7-B9D7-15C93D22A764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3E0BCFA-F7AF-4CFC-B7E1-E269EFBB8F9E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D38C61-7D34-404A-B8B7-375B8EBC7F7A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2496F66-9B09-4E9F-8E2E-35054788729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C216015-7E6F-4955-8905-22336837BF13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E0FCC70-9844-43C2-A64A-5FF7F9B63121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5C6089C-9AB1-45F8-AD8A-B3689E64EB1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53D392B-A882-4745-9800-485B0D7BDA03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954C9FF-9C9E-47A4-8210-51DF014C1A37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EECBF11-19D2-4E74-91A5-C43AD0E17DA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CE0AA20-5D31-4F42-943C-45EB732BD014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4F1E4C2-B5FC-4E7F-B223-C78F82664C4F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945A294F-CA0B-4287-839A-6E9E561E4FFE}"/>
              </a:ext>
            </a:extLst>
          </p:cNvPr>
          <p:cNvSpPr/>
          <p:nvPr userDrawn="1"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EB1826A-BEF8-44B7-AE1E-9F8C8466C871}"/>
              </a:ext>
            </a:extLst>
          </p:cNvPr>
          <p:cNvGrpSpPr/>
          <p:nvPr userDrawn="1"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2674062-0E33-43AE-B540-57EBE2D75701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5DD0270-7991-4EC8-9CE4-D46170D0B824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B728367-2DD3-4170-A2BF-496BD73F078F}"/>
              </a:ext>
            </a:extLst>
          </p:cNvPr>
          <p:cNvGrpSpPr/>
          <p:nvPr userDrawn="1"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9506DF2-2CCF-45B1-A9DA-7446DE6813CF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8DECCDE-4478-43C7-9386-E6B174676249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5C565F4-B589-4691-A3D1-40030F7C9967}"/>
              </a:ext>
            </a:extLst>
          </p:cNvPr>
          <p:cNvGrpSpPr/>
          <p:nvPr userDrawn="1"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F458A87-9D59-49E2-BD18-7C719A389A06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F16EBFF-A33E-4460-9687-0E2669915689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CF74031-505A-42BD-8F4F-5BD6332A00F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434125E-0E45-48F7-B4EE-398AC876E263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F317EAB-1F8C-4D22-92FE-F35655DA4223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50D8895-ED0B-464C-8822-495BD8DBF30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7F0F3D0-C3CA-4700-9FE2-009ED1BFE663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20953F9-3D12-47E2-9D3B-BEF264323717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B657148-9750-47F0-A69F-769100C6AD56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720B7EA-5B86-4FCF-ADB7-0AD0079E6E24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3CFFC87-0E1D-4470-BD07-7215AF3C09B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F352996-E6DD-4A60-9DE7-264F79DDB661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36C0E68-D81A-4961-87F7-A4B96BE719D6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33916C0-ACCD-4CAB-9AD2-EBFD9F823357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959703F-A8C6-4529-9378-330913DAB8D5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A493387-B002-43BA-BC33-B8006FEDB0A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2743A33-9E8E-4197-BB9D-85E56A1EE613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2FC339B-9D09-4F41-9133-15C928B76E1E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3D1A088-B642-4845-9D8C-E0691E503441}"/>
              </a:ext>
            </a:extLst>
          </p:cNvPr>
          <p:cNvGrpSpPr/>
          <p:nvPr userDrawn="1"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31F2AC3-1B22-4968-B004-E52E102692E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D18577B-D39F-431F-8DF1-11C949B0AAA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B3E6D15-64E5-4175-B343-F34371C39169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5BD2DB-9E88-4754-A718-8788397A66BD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14BE783-206F-4200-BF7F-24FFC489C133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C85A30A-5D95-4402-B016-A7EBF7F7072C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2C36D7A-49D5-4232-AA00-C181C1AB549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C257E2F-C88C-47B1-9109-ED05F27DF78C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A088728D-F046-40E0-BAF5-BDE75F55A6FA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859BC39-597D-43DB-9C49-B3A7697CF3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E767414-E4DD-47A0-9EF4-D343101E74D0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09A15C6-2E86-47EB-AAA1-A0E48B2ED1C6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98659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1AC58-EC7F-47A2-9630-CFFFC9B8E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5AF67-ED13-4818-8249-0FFE6804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D3433-F21E-454D-BE11-6CB215AA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raphic 115">
            <a:extLst>
              <a:ext uri="{FF2B5EF4-FFF2-40B4-BE49-F238E27FC236}">
                <a16:creationId xmlns:a16="http://schemas.microsoft.com/office/drawing/2014/main" id="{35B3EC62-15F2-4943-BAE0-DF72CFB164A1}"/>
              </a:ext>
            </a:extLst>
          </p:cNvPr>
          <p:cNvSpPr/>
          <p:nvPr userDrawn="1"/>
        </p:nvSpPr>
        <p:spPr>
          <a:xfrm>
            <a:off x="3789803" y="-986182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009B93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Graphic 115">
            <a:extLst>
              <a:ext uri="{FF2B5EF4-FFF2-40B4-BE49-F238E27FC236}">
                <a16:creationId xmlns:a16="http://schemas.microsoft.com/office/drawing/2014/main" id="{CAA98223-CA64-4A5D-8882-F0C98D9D40C6}"/>
              </a:ext>
            </a:extLst>
          </p:cNvPr>
          <p:cNvSpPr/>
          <p:nvPr userDrawn="1"/>
        </p:nvSpPr>
        <p:spPr>
          <a:xfrm>
            <a:off x="3789803" y="5842789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009B93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AED020-A2E7-4E1E-8406-114449AFA7AD}"/>
              </a:ext>
            </a:extLst>
          </p:cNvPr>
          <p:cNvGrpSpPr/>
          <p:nvPr userDrawn="1"/>
        </p:nvGrpSpPr>
        <p:grpSpPr>
          <a:xfrm>
            <a:off x="6088174" y="5286291"/>
            <a:ext cx="1277548" cy="1438063"/>
            <a:chOff x="-223896" y="1190389"/>
            <a:chExt cx="1277548" cy="143806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92DE156-DE75-4AA2-AA14-BEA950E6ECFB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E986408-17FA-40F9-B08A-9BE658B81D95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326211-843D-4BED-881C-6AA9308EB159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7ED4E5C-748D-4F04-9D50-3EEB5324B83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4A88FCC-54C6-4C4D-BB15-2ABE2C19293C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51FCF5-8EE9-4F63-8C54-6A7A535EECCF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3C3B863-3947-4CC0-9F1D-8B4D87C2B0A9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52B57E7-E22D-4B93-964B-8204408CFE84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A82E5B3-532B-49C5-B835-8A4E8ABDAB63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48ADF69-2BFF-435B-BD38-0BE6C4DCE5A9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3895EE5-0585-4D36-971A-B65BEBA3EA1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208D3ED-E779-4F5D-BC1E-B1B20AEA99D7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E40E073-AA52-49A1-9A07-210EE54AB795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5A45236-5C07-4959-805C-9F2B1D427C2A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1142937-4AE4-46CB-B8C4-E9C2FD065C11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7F34859-5E24-4F98-A4C5-7EC547EC50E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C78F563-B848-4744-A09E-346C7589AEA5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B541C82-10E9-483C-8242-AE7E8BDEDBB7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473E991-0D40-489B-A4DF-DB19BA5D75BC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26BB09-CC27-4224-BE27-84CED620C997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4C194B0-DAC1-431C-BA47-54F29FAF62A6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D2B76-EA0D-4FFC-B540-C1EE18DBC806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E1835CC-8FBF-445E-8141-DBD7253F554F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F51D422-472D-48F9-93BB-FF177BECA591}"/>
              </a:ext>
            </a:extLst>
          </p:cNvPr>
          <p:cNvSpPr/>
          <p:nvPr userDrawn="1"/>
        </p:nvSpPr>
        <p:spPr>
          <a:xfrm>
            <a:off x="5325503" y="5725230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4F71B9B-838F-4367-B2A5-D67D5795EDA1}"/>
              </a:ext>
            </a:extLst>
          </p:cNvPr>
          <p:cNvGrpSpPr/>
          <p:nvPr userDrawn="1"/>
        </p:nvGrpSpPr>
        <p:grpSpPr>
          <a:xfrm>
            <a:off x="4143846" y="5123944"/>
            <a:ext cx="962529" cy="1493487"/>
            <a:chOff x="88994" y="4835942"/>
            <a:chExt cx="1223056" cy="1897728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3CBE0A8-3A24-4D53-A514-75CF0DB1D169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C3FBB24-FEB3-4A3F-91B0-D55082D84520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FBB4049-2B4B-467B-BE9F-24C2F2E6A3C3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38134E8-94EC-41E0-B044-2FD216784D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3FC959F-51D3-4276-BF62-F45B55FDA843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4ACCE19-59B7-4FFA-8668-CBB1764834D6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CAFD578-6F5D-4A76-B7A4-4E8F23EEF02C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AF69430-729F-4C93-88F3-589E7E1492B5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B15B5B3-DF09-43D1-AA74-26C4AEDB9173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F7FE0E-B8FD-4D5C-A99B-88E17F6D394C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870263-89E3-49EE-A926-3E0ABEC1D8EE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49659DA-9B2E-4FAE-8BA3-583CD80E6703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0851A7B-18D9-4FA3-93F9-056054D96A89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6BF2A0A-0FC1-4ECD-9358-884377837251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057849C-8DC8-4406-8842-975FB87CF7CA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32125E0-D130-43C0-9458-4FD063A2B719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3264658-C2D1-45CE-9C1E-E9FD02741B20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D3B08AF-D44A-461D-81B4-5F40995FA3D4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9CB527A-F02C-42A4-9096-1365BCF5F732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C1AE80F-E29D-4DC2-B709-FCE3B1BF50F6}"/>
              </a:ext>
            </a:extLst>
          </p:cNvPr>
          <p:cNvGrpSpPr/>
          <p:nvPr userDrawn="1"/>
        </p:nvGrpSpPr>
        <p:grpSpPr>
          <a:xfrm rot="4981183">
            <a:off x="7605173" y="5541281"/>
            <a:ext cx="1091288" cy="834709"/>
            <a:chOff x="10460878" y="-261208"/>
            <a:chExt cx="1553983" cy="1188617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78B460F-ED34-4E7F-B592-DE1B08D8800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1D7998B-A264-4498-8487-23CC17E7DF67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EA1CF90-EED0-40FD-B435-147F0968635E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CCD5556-9DF3-4D2B-822C-6C6E4BF78273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688D36D-E3C3-4286-9FDC-F8EA27B060DD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9" name="Graphic 2">
              <a:extLst>
                <a:ext uri="{FF2B5EF4-FFF2-40B4-BE49-F238E27FC236}">
                  <a16:creationId xmlns:a16="http://schemas.microsoft.com/office/drawing/2014/main" id="{937B253E-8B9D-4318-9FE9-506DBAB247AF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BC8BBF4-E5DA-4C16-A58E-9E6B66A8A2EB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CA250B6C-A033-4F09-8C4E-D0F1217A442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B6EDC78-44FF-40C4-9D5F-5A31366F808D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357E861-DC00-41BC-9EE9-495383A44BD2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93260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9CDAB5-AB86-41D3-97C4-9C8B0D9F0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5FE30-032D-4EEA-B116-3F8792FC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1348A2-4CD7-4426-92FC-6C81359E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599ADDA-EBB8-4DB7-AEE6-9E23CD8F0B18}"/>
              </a:ext>
            </a:extLst>
          </p:cNvPr>
          <p:cNvSpPr/>
          <p:nvPr userDrawn="1"/>
        </p:nvSpPr>
        <p:spPr>
          <a:xfrm flipH="1">
            <a:off x="9682313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00B236C-8BFF-4264-AB28-0CF5D923C45B}"/>
              </a:ext>
            </a:extLst>
          </p:cNvPr>
          <p:cNvSpPr/>
          <p:nvPr userDrawn="1"/>
        </p:nvSpPr>
        <p:spPr>
          <a:xfrm>
            <a:off x="116716" y="6114125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F89610-2401-425B-883B-FC5AA53B3BCF}"/>
              </a:ext>
            </a:extLst>
          </p:cNvPr>
          <p:cNvGrpSpPr/>
          <p:nvPr userDrawn="1"/>
        </p:nvGrpSpPr>
        <p:grpSpPr>
          <a:xfrm>
            <a:off x="10794358" y="570349"/>
            <a:ext cx="1103859" cy="1051910"/>
            <a:chOff x="3028553" y="-226049"/>
            <a:chExt cx="1423136" cy="135616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DF5410B-2779-491A-BF7C-F233911ABDE8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222D35E-6AB5-40D1-8CEA-E229976E15A4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84B245-6625-462B-83FE-CAE38AA0DE74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5475A2B-0E76-4DE3-969B-2209D1D383E3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29AEB8D-8B0A-437E-A683-49ED4FA0992F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C4E00A9-D535-4C04-8BCB-702142A3BA06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5A5495-3CFE-487F-A250-9D14A69012C8}"/>
              </a:ext>
            </a:extLst>
          </p:cNvPr>
          <p:cNvGrpSpPr/>
          <p:nvPr userDrawn="1"/>
        </p:nvGrpSpPr>
        <p:grpSpPr>
          <a:xfrm>
            <a:off x="1981637" y="6008804"/>
            <a:ext cx="651272" cy="648341"/>
            <a:chOff x="10703" y="3141234"/>
            <a:chExt cx="651272" cy="64834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A8CC6FD-AD60-4639-A38B-9D693D706D54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3F13592-22A2-4965-890A-ED2EAA4E7829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CB64937-F747-4DE6-BF74-19F8A2888DDE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83AC79E-C5FB-4EAA-89BD-8BF6872EF477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CA56673-3849-4EFA-A3D7-969A707298FF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1FAA8C-BD62-4BD8-8425-79C53BE6AC2A}"/>
              </a:ext>
            </a:extLst>
          </p:cNvPr>
          <p:cNvGrpSpPr/>
          <p:nvPr userDrawn="1"/>
        </p:nvGrpSpPr>
        <p:grpSpPr>
          <a:xfrm>
            <a:off x="785684" y="5223063"/>
            <a:ext cx="937652" cy="1454887"/>
            <a:chOff x="88994" y="4835942"/>
            <a:chExt cx="1223056" cy="189772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786A2C0-04CE-4B72-9615-947694B5A30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EE3A13D-2A21-4F9A-AF5D-6C06DEA5B4C5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C9884FF-E51F-4BA6-BA90-94E1547B9DA7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1F28DCD-930C-4B40-BA21-F062A6FA101B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938B5C7-0D5F-446C-9043-0425731A808A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7E308C3-B9BD-473E-BD02-F8B2004AC733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8F8DBB8-8465-4FE7-8589-91927801D102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01F75DA-959C-4764-906E-C7E49B5F5158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E04ABDA-6A97-42F9-912A-9A2C31612FF2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37BA9A5-21F5-457F-A919-6FB238735C02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3D8173C-9FB9-499A-8669-B4F89041ABC4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332AD94-5629-428D-A5D2-402759FEBA5D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0E5DF7-2419-40A7-A9AC-E9DCBFE61C28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A467530-CEA0-47FE-B5B1-327CF0F18F28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539B464-674A-48D3-BCCF-A78B138D2499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332EA2D-491B-49DD-9D43-6E289BE72032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C4CAD3-A66A-48BE-ADAE-2A078F804236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773A291-4338-48D0-95A3-27AACC4FE933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1C6095D-B97B-43BB-87BA-A11CB549AE53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6FFCC9D-607E-4AAF-86A8-2277051A52AD}"/>
              </a:ext>
            </a:extLst>
          </p:cNvPr>
          <p:cNvGrpSpPr/>
          <p:nvPr userDrawn="1"/>
        </p:nvGrpSpPr>
        <p:grpSpPr>
          <a:xfrm>
            <a:off x="9732660" y="373262"/>
            <a:ext cx="897950" cy="497071"/>
            <a:chOff x="3736781" y="5995118"/>
            <a:chExt cx="1222642" cy="67680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ED58E2-332C-411C-8DBE-F70F3FA905E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65F5E7C-B36B-4590-900E-E77845D7DFF4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1D7DC6B-0527-410C-A732-3D699AE94ED4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FE6420-A737-4DCC-B297-84D889E0BE9A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1F04523-48DC-4CC8-B7A1-410D6B1283BE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420E48D-BF79-4789-92C4-BD316CA55E64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34DDCE1-7CC7-4AB9-BAC7-ADF7C40FE7A6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5EA8EF2-FB23-4C15-825C-0FFF491DA070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E5C5615-56E6-4911-B2D6-D000A449C741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E6BD529-6CBA-4D94-889F-5610E5A5BBA4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76E3898-18E1-46E0-A9AC-5E730DBA3AD9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3A5C1DF-3964-4269-BA9C-F9F8AF58E28F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E9F02C9-ACFA-4791-A0BB-ADD437142A6C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35ECA9D-EFDC-489C-AF35-F7A32B2C04C6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BB6BA24-10F6-4E1B-962E-6AFEFC353B6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24340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E3E020-A93B-4BD3-BD70-96EB48287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1C9620-090D-444A-A3F7-187BE028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633BD-7BB0-4DC2-A1A7-F5219158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C36F660-78DA-487B-BFF8-C38EB0DC7CD1}"/>
              </a:ext>
            </a:extLst>
          </p:cNvPr>
          <p:cNvSpPr/>
          <p:nvPr userDrawn="1"/>
        </p:nvSpPr>
        <p:spPr>
          <a:xfrm>
            <a:off x="-36899" y="1953533"/>
            <a:ext cx="4982190" cy="4921348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009B93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F86EC08-1A8A-482E-BED5-11B672858489}"/>
              </a:ext>
            </a:extLst>
          </p:cNvPr>
          <p:cNvSpPr/>
          <p:nvPr userDrawn="1"/>
        </p:nvSpPr>
        <p:spPr>
          <a:xfrm>
            <a:off x="6996332" y="-9611"/>
            <a:ext cx="5205866" cy="3827528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009B93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B1BC51F-23F4-4055-B9FD-3F5D6F9F128A}"/>
              </a:ext>
            </a:extLst>
          </p:cNvPr>
          <p:cNvSpPr/>
          <p:nvPr userDrawn="1"/>
        </p:nvSpPr>
        <p:spPr>
          <a:xfrm>
            <a:off x="9870806" y="131322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19DF1E8-D36D-4AD0-A970-88D1D2920019}"/>
              </a:ext>
            </a:extLst>
          </p:cNvPr>
          <p:cNvSpPr/>
          <p:nvPr userDrawn="1"/>
        </p:nvSpPr>
        <p:spPr>
          <a:xfrm>
            <a:off x="1860147" y="443674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9FDC9C-281B-4E2A-AECF-6E4D09074932}"/>
              </a:ext>
            </a:extLst>
          </p:cNvPr>
          <p:cNvGrpSpPr/>
          <p:nvPr userDrawn="1"/>
        </p:nvGrpSpPr>
        <p:grpSpPr>
          <a:xfrm>
            <a:off x="8135504" y="335463"/>
            <a:ext cx="1185234" cy="770467"/>
            <a:chOff x="8135504" y="335463"/>
            <a:chExt cx="1185234" cy="77046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A84E1B3-DB1E-4A04-8B1F-A3376B6CB9A6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FD706B5-F66D-47B0-8889-498D43C691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4976886-2685-419C-8942-F16339CE23DC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C6ADA5E-6BA4-4B55-A672-7EFED4C72D5B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13EC46C-5DFE-4150-BC9A-D561BEB0FAA5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A01FFA2-C3CB-4F0B-B6E0-20DAA5B4A74D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28C36BB-E056-47B9-97CE-8A630C1E078C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79E7D76-1B01-4592-8687-BE746A12013D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FBB73E-4F25-4DF7-8A75-55CA0F37B7D5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E0FE5E5-299C-48E9-A7C8-5D6C47807B63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39F5778-FD6F-4EC3-BA78-84D455DC21DB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70E8178-61DC-47C8-BAB2-C78B68A97A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5927FB5-C627-405C-A5B4-1499402E6A49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0251FEA-C222-445B-907C-8CFC584DA8A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E1FD59C-9F6E-4862-8F0C-A5D4443B8E4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87AEA22-4DCB-4919-9B74-279A9CE0DF18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1FCDD8C-9F24-4699-A37A-9301CA26B945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F3EB4D4-F8C1-458C-BED2-A5715F74155E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C2701EB-7A6F-409F-BA68-17B477BD471B}"/>
              </a:ext>
            </a:extLst>
          </p:cNvPr>
          <p:cNvGrpSpPr/>
          <p:nvPr userDrawn="1"/>
        </p:nvGrpSpPr>
        <p:grpSpPr>
          <a:xfrm>
            <a:off x="11346282" y="2617079"/>
            <a:ext cx="681892" cy="752873"/>
            <a:chOff x="11346282" y="2617079"/>
            <a:chExt cx="681892" cy="75287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D130044-40D2-4CAD-870A-2BB4A8C72C9C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41D58C3-6223-412C-91FD-830D5927539A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1136205-B65E-4884-9E0A-49CD1D1A9DAA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4FEFD2A-5533-46D8-B7FF-1A9D7A60EA9B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26EB26E-2864-42D1-8C76-4F0BE41340EA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CA05D33-1338-4E15-9842-D4B1F46AE21F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27B8E1-52D1-440C-9E44-BA12D5F884E7}"/>
              </a:ext>
            </a:extLst>
          </p:cNvPr>
          <p:cNvGrpSpPr/>
          <p:nvPr userDrawn="1"/>
        </p:nvGrpSpPr>
        <p:grpSpPr>
          <a:xfrm>
            <a:off x="10802717" y="1248933"/>
            <a:ext cx="509490" cy="223100"/>
            <a:chOff x="10802717" y="1248933"/>
            <a:chExt cx="509490" cy="223100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94A872A-C1A0-4C15-8D79-D16ACCBA8840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1A50A50-7D6F-4C2A-BE17-DE3C5D5BE07E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4ADB210-C07E-47B6-A466-C956B56346D0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C8028EC-245F-49CA-AE1A-A2B77CF2DE50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2811CD3-D4C1-40A1-A6F3-2049D7CFF16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117BAD5-3BEB-4BDE-8F12-88900AD6853D}"/>
              </a:ext>
            </a:extLst>
          </p:cNvPr>
          <p:cNvGrpSpPr/>
          <p:nvPr userDrawn="1"/>
        </p:nvGrpSpPr>
        <p:grpSpPr>
          <a:xfrm>
            <a:off x="3593299" y="4643761"/>
            <a:ext cx="1416694" cy="2645252"/>
            <a:chOff x="3593299" y="4643761"/>
            <a:chExt cx="1416694" cy="2645252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75217E-B9B6-4AA0-BFE3-B568C102EA07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6561763-D4D1-475F-A8F6-BF520C59DD2A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B30C2B9-3D7E-4FD6-8813-C8EBF8CBFF6A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F1A9C36-C52A-4C01-B2AA-1A0CC923BF0E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44C53D2-F92C-48A9-AEDC-B5F8C9E2FC52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521D2D8-C821-4D9D-83A5-168704D38B8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1DA7399-9E6E-4D4F-BD0A-9899A4900CE8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190622-7303-4FB2-850C-7ED63DA70F1B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C70ADBE-9C04-4AD2-9F29-CC5E82835DA7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5450362-DCBE-46CC-8901-E70523F686C1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DDDD422-651D-4A6A-AE41-F85D230BF7D6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6119D07-FAF8-4680-A9D7-98548FCDF23F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85CD524-4705-42FF-B8DB-506D87106576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FFFE20A-3719-4817-BD36-F66B5AD2B1B7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F12162E-8139-4A7C-9053-C892EB7C65B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7B96839-B7B9-428F-B6D0-9479EA294009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72273B3-78AB-44AE-83D0-F00AE7C62A2E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76AA030-6E61-4968-A4B9-DD101579B915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F528A71-9332-4CEA-85AD-046F864BAD38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551852B9-E957-493D-A350-010CC464BF8F}"/>
              </a:ext>
            </a:extLst>
          </p:cNvPr>
          <p:cNvSpPr/>
          <p:nvPr userDrawn="1"/>
        </p:nvSpPr>
        <p:spPr>
          <a:xfrm>
            <a:off x="1129392" y="2609505"/>
            <a:ext cx="425620" cy="370178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593B9B5E-D28F-4444-A1C8-83EDE490E5C4}"/>
              </a:ext>
            </a:extLst>
          </p:cNvPr>
          <p:cNvSpPr/>
          <p:nvPr userDrawn="1"/>
        </p:nvSpPr>
        <p:spPr>
          <a:xfrm>
            <a:off x="1064666" y="2662804"/>
            <a:ext cx="338228" cy="297053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2584E62-8C01-4FE3-A33D-6EDF6E2AC451}"/>
              </a:ext>
            </a:extLst>
          </p:cNvPr>
          <p:cNvGrpSpPr/>
          <p:nvPr userDrawn="1"/>
        </p:nvGrpSpPr>
        <p:grpSpPr>
          <a:xfrm>
            <a:off x="1075043" y="2567049"/>
            <a:ext cx="437466" cy="381334"/>
            <a:chOff x="1075043" y="2567049"/>
            <a:chExt cx="437466" cy="381334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BDB9E39-AE11-4AB0-8D03-ED5667727A83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64C61D2-D0A0-4328-B23E-B562CFB250BB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0710164-F2EA-4894-AB8A-EB5FD3EB5F85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DA1701-70C8-490B-8C73-EB05536C0C5C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6DF088-A0BF-4346-B0E9-9B4E21F9C81F}"/>
              </a:ext>
            </a:extLst>
          </p:cNvPr>
          <p:cNvGrpSpPr/>
          <p:nvPr userDrawn="1"/>
        </p:nvGrpSpPr>
        <p:grpSpPr>
          <a:xfrm>
            <a:off x="-34428" y="5405799"/>
            <a:ext cx="2513142" cy="2078966"/>
            <a:chOff x="-34428" y="5405799"/>
            <a:chExt cx="2513142" cy="2078966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83411F7-5FB7-4AAB-A5F0-321DAF05F5E6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6B18145-B5E9-413A-AF76-1A8737CE6AE1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32F849B-66DE-4F4A-B3F0-CF0C69A2E0BA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B613758-8C9C-4FAF-A34F-A4C0A6BC6832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4E2A710-73CB-4841-9CD3-BFB3999B24E9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C7EBD47-7AE0-4306-B2FB-A4CB97A48C7C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358474E-D675-43F9-9CE1-A3C5FD48CE32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921D02E-8238-4671-813F-343011A1184F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A84E1FD-B734-459F-9596-A02EC1FF119A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78103B6-D119-4F56-AF8A-4D7BB6B70B74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39BD313-66DD-4E69-B80C-588429E410A5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FE13CEC-79EB-433F-A04B-DF83756754A1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BDB51A1-0462-436A-8314-CAC0B68FFA9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1AF5B39-C2B9-46A2-A980-828938B3EB6D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4FFEDC7-7A9F-43D1-AFB0-64C59A32C18B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9A74A4C-19C0-4C02-B481-F40276F3D6B7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B9F6BA2-70EF-4D16-8E07-2CC8FCEF43A6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D7D2299-143B-449B-AB1A-5A40C69358AC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397C536-B58F-416E-A359-E6760E3C40A6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F32D295-0A3E-4F66-A47D-ECA95137BC74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5A2F13A-5127-4D63-AF55-893EA1234882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1615B2E-8CD0-43E5-BBFB-7096C48C3710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A5E2387-99FD-4A05-9B58-1121CF77E949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EB8BD63-5423-470C-ADDF-A98C3387D86F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DBCD713-8642-4DDB-A1AD-A7BDCE62C0C5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DE7AB8D-3CDA-47FE-B4C3-1834A9C43F35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D8292A3-9BD2-4AA3-8630-97E3DD926BF7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CA51054-40EB-4AB6-94E7-27E0E3BE1D63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C73ABE4-1A47-4388-BCE8-F1D2D81BD3CD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85106AA-9813-48EE-8682-A051303ED057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52F2346-4D5F-47E0-A933-1222F4E1372D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C9F221-51B7-4E76-9AE5-1D1A584C9EE1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0A41F98-F314-4F74-B096-ED8211AEE52A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AFE1291-38F6-40F1-8476-261104ED0081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841912D-531A-4461-B066-88A3EF790D39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036F894-7C03-4CF3-8CF9-EBE93D917E3D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E67FA0B-D0BA-433B-85D1-6AD6D42C5891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B446C91-4FF3-41A3-97B8-C2CCFFE419C0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B2258C2-4ABF-49E8-BA6C-16F9A42038B8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11FF2A6-092D-43A8-BFAC-DCA7E3BB6E36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337A641F-F153-4CEC-903B-DD0CB513BE1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F224E5F-6C7F-40DD-B32F-91E0CBF58A06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DB1415E-A08F-4EE8-803F-ACD58B19CEE6}"/>
              </a:ext>
            </a:extLst>
          </p:cNvPr>
          <p:cNvGrpSpPr/>
          <p:nvPr userDrawn="1"/>
        </p:nvGrpSpPr>
        <p:grpSpPr>
          <a:xfrm>
            <a:off x="-557053" y="3028513"/>
            <a:ext cx="1494477" cy="1423798"/>
            <a:chOff x="-557053" y="3028513"/>
            <a:chExt cx="1494477" cy="1423798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18FE097-818A-4801-9C1A-63E6757E6FD6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CE9F70F-D7B6-479F-B9C7-285664C54138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19049CE-AF9B-455A-89F0-26F664A279C3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D902C7A-4570-4046-8317-4BADCA90AAF4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12C340B-BD4F-424B-A0D5-D45D4C97A326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9A0E7C9-641E-4CBB-8FC5-FD4E2F47BF1C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B0D782A-A138-45C1-8224-ADF66404C8B7}"/>
              </a:ext>
            </a:extLst>
          </p:cNvPr>
          <p:cNvGrpSpPr/>
          <p:nvPr userDrawn="1"/>
        </p:nvGrpSpPr>
        <p:grpSpPr>
          <a:xfrm>
            <a:off x="10460878" y="-261208"/>
            <a:ext cx="1553983" cy="1188617"/>
            <a:chOff x="10460878" y="-261208"/>
            <a:chExt cx="1553983" cy="1188617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B28EF08-2015-4526-909F-8EEAF0081E5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484D5F0-35FD-4161-8EEB-5571E1F662DC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65473F6-2049-4488-A252-A360CD6B8563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DB83A28-41D6-426D-A76A-BE3FB3EFE38C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67566E8-FF90-4B37-8A7C-D4A0EC213315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5" name="Graphic 2">
              <a:extLst>
                <a:ext uri="{FF2B5EF4-FFF2-40B4-BE49-F238E27FC236}">
                  <a16:creationId xmlns:a16="http://schemas.microsoft.com/office/drawing/2014/main" id="{2EFD787C-4F55-4E8D-9A6D-36BD2491B16D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8EE7BB9-3574-439C-84AF-F4480ECAC026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A933B3B0-7A3C-4218-A0A0-AC06D52562E0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C661F8F-EC0D-4BC9-BA75-26BE3E5E1AF6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1CA5EB3-953C-4C03-89C7-FDE0A75B0E45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4FF902F-3999-4FA7-9902-61FC9EA3E896}"/>
              </a:ext>
            </a:extLst>
          </p:cNvPr>
          <p:cNvSpPr/>
          <p:nvPr userDrawn="1"/>
        </p:nvSpPr>
        <p:spPr>
          <a:xfrm>
            <a:off x="9471221" y="947835"/>
            <a:ext cx="381566" cy="187618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148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1F765-8C97-44C9-AB4F-F396C765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A3690-4BE0-4BA0-AF4E-719FDCF9D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2927D-87FB-49FD-B73B-1831A7EA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242AE5F-EF12-4FED-8C77-CEB72AC3F7B1}"/>
              </a:ext>
            </a:extLst>
          </p:cNvPr>
          <p:cNvSpPr/>
          <p:nvPr userDrawn="1"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5210483-EB7A-4ED9-9D84-CF4E80448236}"/>
              </a:ext>
            </a:extLst>
          </p:cNvPr>
          <p:cNvSpPr/>
          <p:nvPr userDrawn="1"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6C68A0E-22E8-4057-B17B-727A0389C801}"/>
              </a:ext>
            </a:extLst>
          </p:cNvPr>
          <p:cNvSpPr/>
          <p:nvPr userDrawn="1"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9CC3B0C-0EAC-488C-8303-A28401F5C20B}"/>
              </a:ext>
            </a:extLst>
          </p:cNvPr>
          <p:cNvSpPr/>
          <p:nvPr userDrawn="1"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A36BE6-1FEB-4E2E-9536-793FC8956562}"/>
              </a:ext>
            </a:extLst>
          </p:cNvPr>
          <p:cNvSpPr/>
          <p:nvPr userDrawn="1"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EBCE2F2-AE3E-4509-A1CE-5188EF3F742A}"/>
              </a:ext>
            </a:extLst>
          </p:cNvPr>
          <p:cNvSpPr/>
          <p:nvPr userDrawn="1"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FAA08D7-24C4-431A-AA4E-A8B5B8BC8261}"/>
              </a:ext>
            </a:extLst>
          </p:cNvPr>
          <p:cNvSpPr/>
          <p:nvPr userDrawn="1"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C9B98F2-165D-4884-A864-6B16A15F57A4}"/>
              </a:ext>
            </a:extLst>
          </p:cNvPr>
          <p:cNvSpPr/>
          <p:nvPr userDrawn="1"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009B93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672C21C-0005-49E9-9A84-836BB2147145}"/>
              </a:ext>
            </a:extLst>
          </p:cNvPr>
          <p:cNvSpPr/>
          <p:nvPr userDrawn="1"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1AFD1B-2DE3-4213-A0B6-3F14636022F4}"/>
              </a:ext>
            </a:extLst>
          </p:cNvPr>
          <p:cNvGrpSpPr/>
          <p:nvPr userDrawn="1"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0152A4-7BD2-4D92-8419-C16D5F64DC4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33BA42-D194-440C-B3D6-6B759E35545C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A129806-EB81-45F4-B58F-740FF0BAD5EE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2D06005-EAD9-44DD-B8CF-6295223755B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1E3256A-D4AD-4DD5-8604-906378AB44CE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62502EC-02B0-4DE6-BB95-701CDA4392A0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3A93949-170B-46EA-98B4-B73A2D398599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1922A4-AE8F-43E8-816D-0171768E724A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44A8A6E-B189-45A7-8EB5-183A803EB389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75F214A-BF7E-444C-B2B1-932161DA99D8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6CBE9E-9FEA-4BCA-B6E1-EB3C86C70E81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532D0DA-2E11-4A91-AEBA-5CF5417338AA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41BEB85-1D5D-4E40-9F5A-4ABC53A767D6}"/>
              </a:ext>
            </a:extLst>
          </p:cNvPr>
          <p:cNvSpPr/>
          <p:nvPr userDrawn="1"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7D28F8-1CED-4CE9-9861-27F7C0973D72}"/>
              </a:ext>
            </a:extLst>
          </p:cNvPr>
          <p:cNvGrpSpPr/>
          <p:nvPr userDrawn="1"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636679E-F37F-4A9A-A119-5839677C1285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C3BC347-31F7-4732-B0AC-792C2EF2D39A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5FB1063-86A9-4EF2-897F-FDEDE800EC7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C644DA7-5C60-4A5A-95BD-04C59F9E0805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E4E869-CA20-483B-B3F2-48F8B0957A13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01201EA-AF11-4704-8402-09A7A95CFCBE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1F1F11-BB3D-4731-A3CD-304DFF61EEB8}"/>
              </a:ext>
            </a:extLst>
          </p:cNvPr>
          <p:cNvGrpSpPr/>
          <p:nvPr userDrawn="1"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F089288-7093-4702-9403-0AC9F6B02B8E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B22C9F5-4C77-4557-A7B6-26761AC62BD4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A6FC1F6-1E09-4B87-99BA-962E519CF53B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A50AF1B-CC1E-42EE-9B3C-8DF780F9DF0A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E56CB44-9CB2-4840-BEBB-684AEA910D90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2" name="Graphic 4">
              <a:extLst>
                <a:ext uri="{FF2B5EF4-FFF2-40B4-BE49-F238E27FC236}">
                  <a16:creationId xmlns:a16="http://schemas.microsoft.com/office/drawing/2014/main" id="{A9BB125E-2DFC-45F7-AC17-25305618B15F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74AE7F3-DC25-47EA-A2F2-C64C66FC681A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FBE3242-7095-4180-91C9-4CB61DF25983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5DD4A38-AF97-4166-8E5F-641947FFB2F0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2749988-A3E7-40CD-9A47-72264D694D27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3F17F40-13ED-4778-9EF2-E1D5C7BB3B55}"/>
              </a:ext>
            </a:extLst>
          </p:cNvPr>
          <p:cNvGrpSpPr/>
          <p:nvPr userDrawn="1"/>
        </p:nvGrpSpPr>
        <p:grpSpPr>
          <a:xfrm>
            <a:off x="4008815" y="6065411"/>
            <a:ext cx="685796" cy="737337"/>
            <a:chOff x="4008815" y="6065411"/>
            <a:chExt cx="685796" cy="737337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1DF3BC5-A185-4160-9759-D4AAD3CE95B8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3CD8F05-598B-4EBC-943B-C473F2A03932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71B9387-CCCA-4F62-B3C2-A4E9B3689269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6A7063B-4C8F-4426-B12F-C6EA117918BB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60FE4E3-7DDA-4697-ABD1-B3E331FB7E94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3637A50-91E8-4CC1-ACC3-D1F1983B03DA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4A71A1BD-55D9-46D9-B888-D14EA889BB5C}"/>
              </a:ext>
            </a:extLst>
          </p:cNvPr>
          <p:cNvSpPr/>
          <p:nvPr userDrawn="1"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8046DE6B-96E8-44B9-996B-74644B8EC85A}"/>
              </a:ext>
            </a:extLst>
          </p:cNvPr>
          <p:cNvSpPr/>
          <p:nvPr userDrawn="1"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CCBCFE-524F-41A0-986D-E445240F6662}"/>
              </a:ext>
            </a:extLst>
          </p:cNvPr>
          <p:cNvGrpSpPr/>
          <p:nvPr userDrawn="1"/>
        </p:nvGrpSpPr>
        <p:grpSpPr>
          <a:xfrm>
            <a:off x="-76820" y="5720973"/>
            <a:ext cx="1395418" cy="1861480"/>
            <a:chOff x="-76820" y="5720973"/>
            <a:chExt cx="1395418" cy="1861480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58FD7EF-D49C-48F6-B5BA-7F168371CB67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FC07C8C-A2BE-4250-B803-27D6BEF4558A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72739DD-5ADB-4344-9100-F55EB953BEF6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1519FCB-3A69-4BF1-B636-608A5737DD49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D2BB13A-A1F7-452A-809D-F257D36DA90A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4943C9F-8338-430E-9869-2B2890840CA8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5F576CB-E3BC-4F9E-A5EB-66CF22BBF8A8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E8C8DFA-68A2-40C0-869F-11DA5F83D7A7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D5158EF-135B-4CE4-BC1D-C87F8B83385D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48D7700-A0D8-46B6-B18E-AF18783C0B5B}"/>
              </a:ext>
            </a:extLst>
          </p:cNvPr>
          <p:cNvGrpSpPr/>
          <p:nvPr userDrawn="1"/>
        </p:nvGrpSpPr>
        <p:grpSpPr>
          <a:xfrm>
            <a:off x="10011690" y="1604642"/>
            <a:ext cx="1531578" cy="2595772"/>
            <a:chOff x="10011690" y="1604642"/>
            <a:chExt cx="1531578" cy="2595772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73430A7-3F8A-43B0-B756-2DDE646A12F2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B20885C-2AE5-40B4-A137-44BC14DCA2A0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A592F1A-34C2-4FAB-93C6-A3BED837F49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C624439-2ADC-437D-9EE2-907E9C26DAB8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239751D-53AD-45A1-9C90-9AA3D22A56EC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133951B-48C1-4264-ADB0-C5F52B16A785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3D9E12D-07B4-4E03-965E-B7191440CC8D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6B5F85-1DDE-4F90-B236-EC6CA1B681ED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7CA5FC4-5215-4C30-A84B-BD22952D52FC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88CE621-ECF3-41F3-B6FD-85E39CF36696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8FEF98C-B141-4B9E-9C75-45C288860DC5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37FCFF6-178C-4F98-BAF5-A9C2EB922EE0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74AEE7E-7742-4652-91F1-46D3AF6D1279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D51017E-97AF-4E65-858E-DFFB6AFB612D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C674A3F-7AD7-41FB-BE05-75901430EFE6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DA6A57-961D-4DB8-8444-A8BCCBE76A82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856CDF0-633A-42D1-9591-2E060289EEE3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02E89F3-48D1-441E-A88A-C361AB05D9B1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9C3E263-CEE8-4BB1-87FA-32547FF3026D}"/>
              </a:ext>
            </a:extLst>
          </p:cNvPr>
          <p:cNvGrpSpPr/>
          <p:nvPr userDrawn="1"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73E791F-C6EB-49A3-BCAE-B601E268187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BABDF3-9EF1-49A2-B1BB-5DBA6B882626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724C9CE-DFD2-4FC2-ACE9-33AF75047762}"/>
              </a:ext>
            </a:extLst>
          </p:cNvPr>
          <p:cNvGrpSpPr/>
          <p:nvPr userDrawn="1"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0DD76669-EB03-4B99-B005-D7319483BBB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8DDCFA8-6E32-4088-B61E-0E3A9AEFFD59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E65300F-FEB4-483F-B36A-5ADAE28FE650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74F852A4-B8F3-4978-8611-4A1ED42654ED}"/>
              </a:ext>
            </a:extLst>
          </p:cNvPr>
          <p:cNvSpPr/>
          <p:nvPr userDrawn="1"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531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rgbClr val="009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1F8040-234D-48FE-A4C0-CDED281F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D85B7-6667-4BBC-AEEA-34EC631D3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5936A-EE07-4ABA-BE6B-9548EB62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E9E354C-7525-428F-8B2D-1C76375B0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925" r="7123"/>
          <a:stretch/>
        </p:blipFill>
        <p:spPr>
          <a:xfrm>
            <a:off x="5358581" y="-9832"/>
            <a:ext cx="6833419" cy="686783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B36D119-759E-421A-97AE-DCBF6D830A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5156" y="35767"/>
            <a:ext cx="3342276" cy="69595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045BC3-4D39-43D5-9A50-664CEE048247}"/>
              </a:ext>
            </a:extLst>
          </p:cNvPr>
          <p:cNvGrpSpPr/>
          <p:nvPr userDrawn="1"/>
        </p:nvGrpSpPr>
        <p:grpSpPr>
          <a:xfrm>
            <a:off x="2921495" y="4445840"/>
            <a:ext cx="2688156" cy="1437720"/>
            <a:chOff x="2921495" y="4445840"/>
            <a:chExt cx="2688156" cy="143772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F377F3A-C243-4F6C-A0F7-14963F7E450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DB8299-16FF-44A9-A9C0-E653093DA515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3DE76F-B7BC-4DA2-8B44-81440AF4859D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414C030-71CA-48C1-8DE5-FE6649EF6FFF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E999C89-B926-4301-8EC8-BF80B1030EF4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7502A61-3509-4F46-935A-DB3984B4C9F1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EAFAEA-65FA-42D6-B4B4-E238F11FDD0F}"/>
              </a:ext>
            </a:extLst>
          </p:cNvPr>
          <p:cNvGrpSpPr/>
          <p:nvPr userDrawn="1"/>
        </p:nvGrpSpPr>
        <p:grpSpPr>
          <a:xfrm>
            <a:off x="1615899" y="5380084"/>
            <a:ext cx="247023" cy="301737"/>
            <a:chOff x="1615899" y="5380084"/>
            <a:chExt cx="247023" cy="30173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324A8C-87BF-44C7-AFED-BABE720B8A02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F4688C6-1350-4EA5-BF74-0C247B05787B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F6E90C6-AE80-49A7-A414-85A60AC221B0}"/>
              </a:ext>
            </a:extLst>
          </p:cNvPr>
          <p:cNvSpPr/>
          <p:nvPr userDrawn="1"/>
        </p:nvSpPr>
        <p:spPr>
          <a:xfrm>
            <a:off x="310990" y="54840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1C05BDF-A134-4F5B-897E-66D176073472}"/>
              </a:ext>
            </a:extLst>
          </p:cNvPr>
          <p:cNvSpPr/>
          <p:nvPr userDrawn="1"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25FA01B-3DDC-4AFF-AB70-C73E013ED739}"/>
              </a:ext>
            </a:extLst>
          </p:cNvPr>
          <p:cNvSpPr/>
          <p:nvPr userDrawn="1"/>
        </p:nvSpPr>
        <p:spPr>
          <a:xfrm>
            <a:off x="108597" y="4312895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1553AF3-2296-4149-995D-DA948B789A37}"/>
              </a:ext>
            </a:extLst>
          </p:cNvPr>
          <p:cNvSpPr/>
          <p:nvPr userDrawn="1"/>
        </p:nvSpPr>
        <p:spPr>
          <a:xfrm>
            <a:off x="79671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CD77B5-2A07-42DC-9AB4-916B70E40C68}"/>
              </a:ext>
            </a:extLst>
          </p:cNvPr>
          <p:cNvGrpSpPr/>
          <p:nvPr userDrawn="1"/>
        </p:nvGrpSpPr>
        <p:grpSpPr>
          <a:xfrm>
            <a:off x="10703" y="3141234"/>
            <a:ext cx="651272" cy="648341"/>
            <a:chOff x="10703" y="3141234"/>
            <a:chExt cx="651272" cy="648341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AE0993-73CD-4C7A-8B8F-20E5EB857557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4D881C6-4D8E-40C2-B272-CDC64EC527DC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C826615-ADD7-409F-B071-7240CDDC2828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0B8D348-64AE-4863-B1D8-40FC402D66ED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6A9431-1C2E-4A25-ACBF-144C3D600AFD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1DD1690-BAFE-43DF-B82A-98F4659A6FAB}"/>
              </a:ext>
            </a:extLst>
          </p:cNvPr>
          <p:cNvGrpSpPr/>
          <p:nvPr userDrawn="1"/>
        </p:nvGrpSpPr>
        <p:grpSpPr>
          <a:xfrm>
            <a:off x="1951270" y="5756012"/>
            <a:ext cx="678158" cy="1196950"/>
            <a:chOff x="1951270" y="5756012"/>
            <a:chExt cx="678158" cy="119695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A0199DB-DEAF-4CD8-B6D6-2F66606CB938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E36C302-BD02-4E08-B670-8632B3D081DD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CA58942-28B5-4091-820B-5FB27B5585A8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453EC9A-70B1-4FB2-8513-5BE2DCA4C3E3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C6476D3-AD58-481A-801E-5ECE8946AFA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C48FE3B-6209-4A43-9044-AE49DE824A43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98F1476-C0F4-42E0-AD1D-34E538FE5F6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6C1E793-D900-4BC2-BC83-38411507B547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2DB02FC-8B8D-449E-83D9-E9D89F3EDA5F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1FDA545-07A1-43B7-91B3-F65526D838C2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63AA0AB-57B0-46C6-B6EE-32C58D8D3FBF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D0306F6-A515-4AFA-A2B3-A163164EE6B9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1EAF6B7-C55B-4483-B8B7-BB0E0580C49F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522E6E6-A30E-4684-85EB-4DA8A73ABABD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3BCDC7-F7E4-4B9C-B37B-1840D69A872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34DF90B-38A9-4C1A-B548-23B6E59253DC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0EE5F55-87A6-4146-B791-CB41E14335BD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7C752B0-1ADB-474C-B646-F042638AD168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8CF9990-6C98-427D-B05E-68A723E1E609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EF7F533-5B85-4C39-977F-7FA02F9D6A8E}"/>
              </a:ext>
            </a:extLst>
          </p:cNvPr>
          <p:cNvGrpSpPr/>
          <p:nvPr userDrawn="1"/>
        </p:nvGrpSpPr>
        <p:grpSpPr>
          <a:xfrm>
            <a:off x="937505" y="123244"/>
            <a:ext cx="1127415" cy="880576"/>
            <a:chOff x="937505" y="123244"/>
            <a:chExt cx="1127415" cy="880576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8D1663A-D3FE-4F00-9F37-8F69AC7B0707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922D2A3-ADD0-4320-A1A8-9A9E4A49BE2F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A38E451-F5DF-4106-8723-85D6BA62B432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C4F1A76-AA07-4EC7-A3CB-C608E0C8AF57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92E12A2-7314-43BA-ACB1-AFF47FF3ECC2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BDB5EDC-DA69-491E-9EB1-D30A59B49489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099B41E-C92F-4F16-9917-7C9BED06F9E9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01167-6236-43AC-9B29-8E3916ADEEF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F86277E-0412-47CA-BC0D-E1C3989D0DE1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F0089BC-4A7E-464A-83D0-385F1852ED3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8DEE6DE-B47D-487D-B979-E6A1B34BE864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D9CFEBE-F29E-49A5-950B-0AB92EC7E471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E335E7B-66C2-48AA-B677-4CCF08F67A0A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EF93C4-1CEE-44AD-8531-1B6E558A7FD6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5602C8B-DAFD-405B-BED8-2ED8902F8577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A26C9AE-D8B9-4EE1-894C-B5C2C28C1863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1E39BDE-3B92-425B-8FB6-00E76F046714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0BAC1E6-CAF2-48E5-B2A6-D7404B658819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3DF4EC-7C32-49BB-835A-AC199347542D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6878C1E-272A-4300-9B25-6BD520754009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C233FF0-B9E9-457B-82BC-8EB5AED70BE1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79F3037-9A75-4864-8EC5-A45E4FAB151A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B2B1DFF-1742-4E7C-8F6A-919FAEB486B0}"/>
              </a:ext>
            </a:extLst>
          </p:cNvPr>
          <p:cNvGrpSpPr/>
          <p:nvPr userDrawn="1"/>
        </p:nvGrpSpPr>
        <p:grpSpPr>
          <a:xfrm>
            <a:off x="88994" y="4835942"/>
            <a:ext cx="1223056" cy="1897728"/>
            <a:chOff x="88994" y="4835942"/>
            <a:chExt cx="1223056" cy="1897728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21A6EC4-DB42-4F7F-9C3D-738F5A93A67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2DBD13D-2A3E-4A3B-8675-AEE86A22E797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D9132B2-A90E-40B0-A969-7CF017E7547B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530A421-7049-4F0E-AB94-7137CA258C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B5F5B86-5A2D-4FCB-8C32-33C2708B0F02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23DC2E4-8B46-4CAA-9849-7EA30601E3ED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883A862-AEC6-41F5-9E1D-2AF6537FCF45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BC3752-92B1-431D-A0C0-E317349C5020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4E10477-2892-4A6A-AA4E-3592923F866A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A7D3ADE-3C8A-4BCA-9E2F-E0791F856B2E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2A920A18-E057-4523-BD59-7529AB1ADB0F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EB3A4C3-5138-4507-82C6-E90F9D6BE92E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8D41E9D-0C0F-4710-97F3-9EA58294DBF5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1659169-06E1-4AC6-A66F-8B6AE050D194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98A661E-C372-4BEB-8B19-DBDF26A2A265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4054465-9D52-48FD-84E0-E6991FB57056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2C503E1-8EC2-4582-9DB3-FB00DDDF45F9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293E76C-53EE-47A2-8513-03357F224E72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26AE10A-5085-43C9-B96C-300E60BCA990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40CF4A2C-6137-4CE9-B482-7595FB972606}"/>
              </a:ext>
            </a:extLst>
          </p:cNvPr>
          <p:cNvSpPr/>
          <p:nvPr userDrawn="1"/>
        </p:nvSpPr>
        <p:spPr>
          <a:xfrm>
            <a:off x="4735927" y="1013234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8CF2620A-907F-48A9-AC5F-2D7DFE9736B7}"/>
              </a:ext>
            </a:extLst>
          </p:cNvPr>
          <p:cNvSpPr/>
          <p:nvPr userDrawn="1"/>
        </p:nvSpPr>
        <p:spPr>
          <a:xfrm>
            <a:off x="4695610" y="972752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77453738-CE67-41CB-8947-7C446A8230C6}"/>
              </a:ext>
            </a:extLst>
          </p:cNvPr>
          <p:cNvSpPr/>
          <p:nvPr userDrawn="1"/>
        </p:nvSpPr>
        <p:spPr>
          <a:xfrm>
            <a:off x="4787534" y="1091690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4844B7E4-04B0-4F42-A2DF-3E556CAFA26B}"/>
              </a:ext>
            </a:extLst>
          </p:cNvPr>
          <p:cNvSpPr/>
          <p:nvPr userDrawn="1"/>
        </p:nvSpPr>
        <p:spPr>
          <a:xfrm>
            <a:off x="4685247" y="1077523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57F2DC55-7B81-4027-BF92-593EB39BC7C8}"/>
              </a:ext>
            </a:extLst>
          </p:cNvPr>
          <p:cNvSpPr/>
          <p:nvPr userDrawn="1"/>
        </p:nvSpPr>
        <p:spPr>
          <a:xfrm>
            <a:off x="4674475" y="1062141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6BD7FF18-C528-4373-BFBB-1E5DC9197377}"/>
              </a:ext>
            </a:extLst>
          </p:cNvPr>
          <p:cNvSpPr/>
          <p:nvPr userDrawn="1"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74CB9FF-B5EB-4D27-8713-2D274A98B32E}"/>
              </a:ext>
            </a:extLst>
          </p:cNvPr>
          <p:cNvGrpSpPr/>
          <p:nvPr userDrawn="1"/>
        </p:nvGrpSpPr>
        <p:grpSpPr>
          <a:xfrm>
            <a:off x="-223896" y="1190389"/>
            <a:ext cx="1277548" cy="1438063"/>
            <a:chOff x="-223896" y="1190389"/>
            <a:chExt cx="1277548" cy="1438063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E405A3F-683E-41E5-99E6-AA0F8CCC97C2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D10292A-321E-4BDC-9FBF-E56235284B27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11C97CB-9CB5-4F65-9915-7051A10F4A45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0BD75ED-9359-4C9C-B7F1-015A4B8F69D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94902E8-1139-490F-A978-947C4FF81CC2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6A08691-8646-447B-93F7-EA6F79438727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202B6B0-0641-4B70-B99C-0F697C5986C3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43EB9C1-ED04-49A7-BBB6-F4B3A23766C3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4E821A1-FFDF-453F-A55B-5393860C71D5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4D6F7F1-ED83-4755-98DF-784BD3DBC131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0660E8D-E92D-4AD9-BE37-C4644C73D50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93C14AA-B6CE-4CB1-B2C0-25C6F9235D12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65AA0BC-0FF0-40C6-B693-416A2875E678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195FC5A-657F-471D-B879-8A123302846B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6EF025E-92E1-46D4-962E-8012B77DB738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749916D-259B-4EB9-A6CD-DDF66AF7E73F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851189AD-46EA-4C79-8335-A39E3FCB4307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26FBBD5-8A2A-4979-BE7F-CD1BEE25FF4B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604A34D-483A-4740-BEAE-D0F9AF06E7F6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B5F2DDD-D5BA-429B-A0FA-498297AA4E55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B2EF318-5F9D-47D3-A462-3B9263EF3A35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5A85578-62BA-425F-9893-88F78D034037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D833AAC-89E0-47B6-823D-4E96DEB33AE1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C8C1161-E65D-40B8-A1F9-B0E9C6FB7CA2}"/>
              </a:ext>
            </a:extLst>
          </p:cNvPr>
          <p:cNvGrpSpPr/>
          <p:nvPr userDrawn="1"/>
        </p:nvGrpSpPr>
        <p:grpSpPr>
          <a:xfrm>
            <a:off x="3028553" y="-226049"/>
            <a:ext cx="1423136" cy="1356162"/>
            <a:chOff x="3028553" y="-226049"/>
            <a:chExt cx="1423136" cy="1356162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614F0A1-D807-4382-9DF1-A003F81CE554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775E029-48F7-4089-BF02-D559DADD778B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909EACE-40BC-48A5-87DA-27645362B9B7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9577A77-8620-46D8-B01D-4166EE96C4B5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7BCD0BE-0487-450E-B91B-C85A951BEA7D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5CF64BE-57AC-4AC8-A335-B7C6734D18CA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6D12752-87FC-4938-96E9-28B5EE5DC4AA}"/>
              </a:ext>
            </a:extLst>
          </p:cNvPr>
          <p:cNvGrpSpPr/>
          <p:nvPr userDrawn="1"/>
        </p:nvGrpSpPr>
        <p:grpSpPr>
          <a:xfrm>
            <a:off x="3736781" y="5995118"/>
            <a:ext cx="1222642" cy="676808"/>
            <a:chOff x="3736781" y="5995118"/>
            <a:chExt cx="1222642" cy="676808"/>
          </a:xfrm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577D22D-3073-4D91-AB4D-E83B9F286A7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A0277ED-BE5A-458C-9F5F-59F03C843120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A618088-FD60-4CE3-B54B-151CEE45CA11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739D895-D2A6-4060-91C8-9951605F8AF9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DFED4BD-D0D1-4FEA-BB29-926F2080B7C1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949A6823-48B9-42B1-9AE4-F6DB21E64CCF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857501D-4A77-4C28-ABC6-719A224141DB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5E72DEB-3C89-4A56-A181-DEEA34E16337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5653E1E-6E6D-4C26-8BD3-E0B088E2DDC5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FB0AB55-F536-4E74-96D7-FB33A804E416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5CAC2AB-E8AB-4A34-B953-C04774DE4C45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17A1541-3CB3-42BA-88F4-82548782737D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E87CB58D-DE3F-4111-B0FA-5C91F4424C6D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C6B8924-8939-453A-A8EB-D596FD12BA79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336431C-D09D-462C-BAF6-029A24DC10B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3A75618-792B-4CE6-AC83-1283BE0BECCE}"/>
              </a:ext>
            </a:extLst>
          </p:cNvPr>
          <p:cNvGrpSpPr/>
          <p:nvPr userDrawn="1"/>
        </p:nvGrpSpPr>
        <p:grpSpPr>
          <a:xfrm>
            <a:off x="5928790" y="5863083"/>
            <a:ext cx="1479647" cy="1132233"/>
            <a:chOff x="5928790" y="5863083"/>
            <a:chExt cx="1479647" cy="1132233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610C9E3-9475-43C5-9C87-A5A71DB2F092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85E69AE-85EA-4012-BFB4-70EE2CC129A7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DC30F9EF-F48C-4AC6-8DA4-BA63700ACEAB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020E60C1-D7F9-44F9-A734-7B3F2718A91A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3F357CD-3E91-4EFB-9B76-58708A5DC85C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1" name="Graphic 71">
              <a:extLst>
                <a:ext uri="{FF2B5EF4-FFF2-40B4-BE49-F238E27FC236}">
                  <a16:creationId xmlns:a16="http://schemas.microsoft.com/office/drawing/2014/main" id="{7F32B237-8943-4C1B-98ED-8FD5E4C32FD5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1F79D951-4D6D-4341-A97A-E29F8E52F09A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00CDDABC-E353-440D-A0D8-B511624CC2FE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681D887-C328-4858-81F4-760EE4B9EEBE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748A859-AC78-44F8-8660-83356F994D9D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D2280BAF-92FC-4520-A14E-F56A402BD5B1}"/>
              </a:ext>
            </a:extLst>
          </p:cNvPr>
          <p:cNvSpPr/>
          <p:nvPr userDrawn="1"/>
        </p:nvSpPr>
        <p:spPr>
          <a:xfrm>
            <a:off x="1531130" y="1656021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EA34B66D-5F21-44AB-87C8-4D015896F88D}"/>
              </a:ext>
            </a:extLst>
          </p:cNvPr>
          <p:cNvSpPr/>
          <p:nvPr userDrawn="1"/>
        </p:nvSpPr>
        <p:spPr>
          <a:xfrm>
            <a:off x="5979959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5C02EC0F-C669-437A-9E10-F8D41B14362D}"/>
              </a:ext>
            </a:extLst>
          </p:cNvPr>
          <p:cNvSpPr txBox="1"/>
          <p:nvPr userDrawn="1"/>
        </p:nvSpPr>
        <p:spPr>
          <a:xfrm>
            <a:off x="1216025" y="7038579"/>
            <a:ext cx="1006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| By PowerPointHub.com | PowerPointhubth@gmail.com | Facebook : PowerPoint Hub | Not allow for commercial use. | 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2019 , Thailand </a:t>
            </a:r>
          </a:p>
        </p:txBody>
      </p:sp>
    </p:spTree>
    <p:extLst>
      <p:ext uri="{BB962C8B-B14F-4D97-AF65-F5344CB8AC3E}">
        <p14:creationId xmlns:p14="http://schemas.microsoft.com/office/powerpoint/2010/main" val="15403686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B2F2F-C587-42BC-9D42-54A518AF0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421F6F-E47F-4D97-AB8A-FFF78073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F385E-20F4-47BF-9C10-448B47BD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958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9391A-C74F-4908-A3EE-764DB4AE8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D67F0E-EFE7-4BF7-B688-CF166CE5D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5DB77-CFC4-40BB-8AF0-2D439F39C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BA77BC-64E2-4388-9D17-04C903CCFACA}"/>
              </a:ext>
            </a:extLst>
          </p:cNvPr>
          <p:cNvGrpSpPr/>
          <p:nvPr userDrawn="1"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C487B50-8D72-413A-84F3-0580D6016C5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DE885A0-B62C-484C-9482-264289E9CCBE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3F0E3C6-B60F-43D5-8C20-5A1832841082}"/>
              </a:ext>
            </a:extLst>
          </p:cNvPr>
          <p:cNvSpPr/>
          <p:nvPr userDrawn="1"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16980A-6185-4545-969A-F5563FF7822C}"/>
              </a:ext>
            </a:extLst>
          </p:cNvPr>
          <p:cNvSpPr/>
          <p:nvPr userDrawn="1"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C94E45-4D52-47B6-9012-0D1958F6A601}"/>
              </a:ext>
            </a:extLst>
          </p:cNvPr>
          <p:cNvGrpSpPr/>
          <p:nvPr userDrawn="1"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7C2458C-4811-4FCC-9FBF-29AF8AB9BF04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D8985D2-68E3-40D9-9BDD-811D62266E4C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167F6C-FFA4-4B97-873C-CC0BA5FDE1D7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F2B4BE-EF78-4B0B-A0C7-BF87ABB1ABD6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3D235EF-419B-4BAE-9079-5DFA9FBD6E1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2788C2E-7813-4522-BB45-47F134226CAA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E8EBB5D-C972-4511-88A5-9B5A49425804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A44661D-F4A5-4FC1-B089-15F30F6A93B4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13AD148-80A3-430A-A9F7-945157AE5DB9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2319F72-7D28-4C74-8B67-8731E2F88C08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14570B-432B-411A-B40F-92FBC2EA4CED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0CAEB4-4425-485B-ABDF-74A88B1E4D5A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253B1A-DD9C-43FB-8AE3-CB6AACBE2D00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F9E7541-F629-4116-B461-B8D9C67C22F1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D9C0E9B-4EA9-4F50-BDD0-52B9E4597142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501E2E2-1ED7-4530-96E5-7BD2AB851F7F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112720-6855-4048-BB9E-2D6A8A0B527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AD4FCB3-F4A9-4113-8001-FD0E4D0F6285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0A4DAFC-22C3-42AB-97DB-A5AE7755DAA7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07DB532-CBBA-47EF-A040-854C883F966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2B688A3-9E49-4677-A6D0-2620E21FF02D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6B67CA-7267-4965-AA81-DC9E30D89BB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049B085-0B71-4AD7-AC9F-0977F4534ECF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0EE5A4-9862-42EC-8374-4A80E2535DA1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EA831BB-87A7-4DAF-846F-15342F607369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24B6AA1-4ACF-469E-B4A0-23C698175CF1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D1C1143-2B87-46BF-B5BF-1131A7407FC7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215B22B-C0A2-4B84-9EA3-ED2A51C324D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1096B18-009A-4DEF-A7B2-409272E9B685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7D66808-E6E6-41A5-A1B8-9844FAC1B0EC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32032C1-61F6-44B8-B92C-10CB1A71016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368DEE3-A470-4873-9DDD-C452BB5B1D8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03CED9-0155-4F4F-BBB6-790F241CD73C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DB3B494-3629-4B64-945D-972ECD67D5E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96CC6B3-6F88-4E11-A29D-E5D32EA629FD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681CAC4-E928-439F-B9FF-726AB7F4E3C6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D00B7C3-FA86-4D2B-BDE9-097CED0B00F8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32B1890-8087-47F7-B9E0-312B8FE0EEC4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8B49674-33EC-4844-B163-33B18361BE1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7C70447-B1B9-4F74-8A53-71F997E9031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9BD0C4C-86F1-4795-B6FB-BA210033C85F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6358637-6641-479E-A326-C288DDF6673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C4966F-2376-4B40-AB1E-5E7DECE70D90}"/>
              </a:ext>
            </a:extLst>
          </p:cNvPr>
          <p:cNvGrpSpPr/>
          <p:nvPr userDrawn="1"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CBE1EBE-502A-4888-B985-A07D659B8B46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D8AF495-81FC-4057-A6BD-5521FE5EB57F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6907D90-99B5-420E-8E82-7F99014A6E15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04735E4-7F5D-43F6-9AA9-1FED2954623D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2D37EEC-BF93-438D-87E5-97EAB7338769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0F3B31B-B5B8-46D2-8987-EAF71246AFDF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7278C9E-F14E-4151-8CEC-B084B34FE2BE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698D32C-89D5-44C7-B9D7-15C93D22A764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3E0BCFA-F7AF-4CFC-B7E1-E269EFBB8F9E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D38C61-7D34-404A-B8B7-375B8EBC7F7A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2496F66-9B09-4E9F-8E2E-35054788729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C216015-7E6F-4955-8905-22336837BF13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E0FCC70-9844-43C2-A64A-5FF7F9B63121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5C6089C-9AB1-45F8-AD8A-B3689E64EB1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53D392B-A882-4745-9800-485B0D7BDA03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954C9FF-9C9E-47A4-8210-51DF014C1A37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EECBF11-19D2-4E74-91A5-C43AD0E17DA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CE0AA20-5D31-4F42-943C-45EB732BD014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4F1E4C2-B5FC-4E7F-B223-C78F82664C4F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945A294F-CA0B-4287-839A-6E9E561E4FFE}"/>
              </a:ext>
            </a:extLst>
          </p:cNvPr>
          <p:cNvSpPr/>
          <p:nvPr userDrawn="1"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EB1826A-BEF8-44B7-AE1E-9F8C8466C871}"/>
              </a:ext>
            </a:extLst>
          </p:cNvPr>
          <p:cNvGrpSpPr/>
          <p:nvPr userDrawn="1"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2674062-0E33-43AE-B540-57EBE2D75701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5DD0270-7991-4EC8-9CE4-D46170D0B824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B728367-2DD3-4170-A2BF-496BD73F078F}"/>
              </a:ext>
            </a:extLst>
          </p:cNvPr>
          <p:cNvGrpSpPr/>
          <p:nvPr userDrawn="1"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9506DF2-2CCF-45B1-A9DA-7446DE6813CF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8DECCDE-4478-43C7-9386-E6B174676249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5C565F4-B589-4691-A3D1-40030F7C9967}"/>
              </a:ext>
            </a:extLst>
          </p:cNvPr>
          <p:cNvGrpSpPr/>
          <p:nvPr userDrawn="1"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F458A87-9D59-49E2-BD18-7C719A389A06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F16EBFF-A33E-4460-9687-0E2669915689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CF74031-505A-42BD-8F4F-5BD6332A00F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434125E-0E45-48F7-B4EE-398AC876E263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F317EAB-1F8C-4D22-92FE-F35655DA4223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50D8895-ED0B-464C-8822-495BD8DBF30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7F0F3D0-C3CA-4700-9FE2-009ED1BFE663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20953F9-3D12-47E2-9D3B-BEF264323717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B657148-9750-47F0-A69F-769100C6AD56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720B7EA-5B86-4FCF-ADB7-0AD0079E6E24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3CFFC87-0E1D-4470-BD07-7215AF3C09B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F352996-E6DD-4A60-9DE7-264F79DDB661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36C0E68-D81A-4961-87F7-A4B96BE719D6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33916C0-ACCD-4CAB-9AD2-EBFD9F823357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959703F-A8C6-4529-9378-330913DAB8D5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A493387-B002-43BA-BC33-B8006FEDB0A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2743A33-9E8E-4197-BB9D-85E56A1EE613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2FC339B-9D09-4F41-9133-15C928B76E1E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3D1A088-B642-4845-9D8C-E0691E503441}"/>
              </a:ext>
            </a:extLst>
          </p:cNvPr>
          <p:cNvGrpSpPr/>
          <p:nvPr userDrawn="1"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31F2AC3-1B22-4968-B004-E52E102692E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D18577B-D39F-431F-8DF1-11C949B0AAA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B3E6D15-64E5-4175-B343-F34371C39169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5BD2DB-9E88-4754-A718-8788397A66BD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14BE783-206F-4200-BF7F-24FFC489C133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C85A30A-5D95-4402-B016-A7EBF7F7072C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2C36D7A-49D5-4232-AA00-C181C1AB549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C257E2F-C88C-47B1-9109-ED05F27DF78C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A088728D-F046-40E0-BAF5-BDE75F55A6FA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859BC39-597D-43DB-9C49-B3A7697CF3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E767414-E4DD-47A0-9EF4-D343101E74D0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09A15C6-2E86-47EB-AAA1-A0E48B2ED1C6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375683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1AC58-EC7F-47A2-9630-CFFFC9B8E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5AF67-ED13-4818-8249-0FFE6804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D3433-F21E-454D-BE11-6CB215AA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raphic 115">
            <a:extLst>
              <a:ext uri="{FF2B5EF4-FFF2-40B4-BE49-F238E27FC236}">
                <a16:creationId xmlns:a16="http://schemas.microsoft.com/office/drawing/2014/main" id="{35B3EC62-15F2-4943-BAE0-DF72CFB164A1}"/>
              </a:ext>
            </a:extLst>
          </p:cNvPr>
          <p:cNvSpPr/>
          <p:nvPr userDrawn="1"/>
        </p:nvSpPr>
        <p:spPr>
          <a:xfrm>
            <a:off x="3789803" y="-986182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009B93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Graphic 115">
            <a:extLst>
              <a:ext uri="{FF2B5EF4-FFF2-40B4-BE49-F238E27FC236}">
                <a16:creationId xmlns:a16="http://schemas.microsoft.com/office/drawing/2014/main" id="{CAA98223-CA64-4A5D-8882-F0C98D9D40C6}"/>
              </a:ext>
            </a:extLst>
          </p:cNvPr>
          <p:cNvSpPr/>
          <p:nvPr userDrawn="1"/>
        </p:nvSpPr>
        <p:spPr>
          <a:xfrm>
            <a:off x="3789803" y="5842789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009B93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AED020-A2E7-4E1E-8406-114449AFA7AD}"/>
              </a:ext>
            </a:extLst>
          </p:cNvPr>
          <p:cNvGrpSpPr/>
          <p:nvPr userDrawn="1"/>
        </p:nvGrpSpPr>
        <p:grpSpPr>
          <a:xfrm>
            <a:off x="6088174" y="5286291"/>
            <a:ext cx="1277548" cy="1438063"/>
            <a:chOff x="-223896" y="1190389"/>
            <a:chExt cx="1277548" cy="143806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92DE156-DE75-4AA2-AA14-BEA950E6ECFB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E986408-17FA-40F9-B08A-9BE658B81D95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326211-843D-4BED-881C-6AA9308EB159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7ED4E5C-748D-4F04-9D50-3EEB5324B83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4A88FCC-54C6-4C4D-BB15-2ABE2C19293C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51FCF5-8EE9-4F63-8C54-6A7A535EECCF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3C3B863-3947-4CC0-9F1D-8B4D87C2B0A9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52B57E7-E22D-4B93-964B-8204408CFE84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A82E5B3-532B-49C5-B835-8A4E8ABDAB63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48ADF69-2BFF-435B-BD38-0BE6C4DCE5A9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3895EE5-0585-4D36-971A-B65BEBA3EA1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208D3ED-E779-4F5D-BC1E-B1B20AEA99D7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E40E073-AA52-49A1-9A07-210EE54AB795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5A45236-5C07-4959-805C-9F2B1D427C2A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1142937-4AE4-46CB-B8C4-E9C2FD065C11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7F34859-5E24-4F98-A4C5-7EC547EC50E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C78F563-B848-4744-A09E-346C7589AEA5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B541C82-10E9-483C-8242-AE7E8BDEDBB7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473E991-0D40-489B-A4DF-DB19BA5D75BC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26BB09-CC27-4224-BE27-84CED620C997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4C194B0-DAC1-431C-BA47-54F29FAF62A6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D2B76-EA0D-4FFC-B540-C1EE18DBC806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E1835CC-8FBF-445E-8141-DBD7253F554F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F51D422-472D-48F9-93BB-FF177BECA591}"/>
              </a:ext>
            </a:extLst>
          </p:cNvPr>
          <p:cNvSpPr/>
          <p:nvPr userDrawn="1"/>
        </p:nvSpPr>
        <p:spPr>
          <a:xfrm>
            <a:off x="5325503" y="5725230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4F71B9B-838F-4367-B2A5-D67D5795EDA1}"/>
              </a:ext>
            </a:extLst>
          </p:cNvPr>
          <p:cNvGrpSpPr/>
          <p:nvPr userDrawn="1"/>
        </p:nvGrpSpPr>
        <p:grpSpPr>
          <a:xfrm>
            <a:off x="4143846" y="5123944"/>
            <a:ext cx="962529" cy="1493487"/>
            <a:chOff x="88994" y="4835942"/>
            <a:chExt cx="1223056" cy="1897728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3CBE0A8-3A24-4D53-A514-75CF0DB1D169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C3FBB24-FEB3-4A3F-91B0-D55082D84520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FBB4049-2B4B-467B-BE9F-24C2F2E6A3C3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38134E8-94EC-41E0-B044-2FD216784D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3FC959F-51D3-4276-BF62-F45B55FDA843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4ACCE19-59B7-4FFA-8668-CBB1764834D6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CAFD578-6F5D-4A76-B7A4-4E8F23EEF02C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AF69430-729F-4C93-88F3-589E7E1492B5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B15B5B3-DF09-43D1-AA74-26C4AEDB9173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F7FE0E-B8FD-4D5C-A99B-88E17F6D394C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870263-89E3-49EE-A926-3E0ABEC1D8EE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49659DA-9B2E-4FAE-8BA3-583CD80E6703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0851A7B-18D9-4FA3-93F9-056054D96A89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6BF2A0A-0FC1-4ECD-9358-884377837251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057849C-8DC8-4406-8842-975FB87CF7CA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32125E0-D130-43C0-9458-4FD063A2B719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3264658-C2D1-45CE-9C1E-E9FD02741B20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D3B08AF-D44A-461D-81B4-5F40995FA3D4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9CB527A-F02C-42A4-9096-1365BCF5F732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C1AE80F-E29D-4DC2-B709-FCE3B1BF50F6}"/>
              </a:ext>
            </a:extLst>
          </p:cNvPr>
          <p:cNvGrpSpPr/>
          <p:nvPr userDrawn="1"/>
        </p:nvGrpSpPr>
        <p:grpSpPr>
          <a:xfrm rot="4981183">
            <a:off x="7605173" y="5541281"/>
            <a:ext cx="1091288" cy="834709"/>
            <a:chOff x="10460878" y="-261208"/>
            <a:chExt cx="1553983" cy="1188617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78B460F-ED34-4E7F-B592-DE1B08D8800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1D7998B-A264-4498-8487-23CC17E7DF67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EA1CF90-EED0-40FD-B435-147F0968635E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CCD5556-9DF3-4D2B-822C-6C6E4BF78273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688D36D-E3C3-4286-9FDC-F8EA27B060DD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9" name="Graphic 2">
              <a:extLst>
                <a:ext uri="{FF2B5EF4-FFF2-40B4-BE49-F238E27FC236}">
                  <a16:creationId xmlns:a16="http://schemas.microsoft.com/office/drawing/2014/main" id="{937B253E-8B9D-4318-9FE9-506DBAB247AF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BC8BBF4-E5DA-4C16-A58E-9E6B66A8A2EB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CA250B6C-A033-4F09-8C4E-D0F1217A442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B6EDC78-44FF-40C4-9D5F-5A31366F808D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357E861-DC00-41BC-9EE9-495383A44BD2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27053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9CDAB5-AB86-41D3-97C4-9C8B0D9F0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5FE30-032D-4EEA-B116-3F8792FC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1348A2-4CD7-4426-92FC-6C81359E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599ADDA-EBB8-4DB7-AEE6-9E23CD8F0B18}"/>
              </a:ext>
            </a:extLst>
          </p:cNvPr>
          <p:cNvSpPr/>
          <p:nvPr userDrawn="1"/>
        </p:nvSpPr>
        <p:spPr>
          <a:xfrm flipH="1">
            <a:off x="9682313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00B236C-8BFF-4264-AB28-0CF5D923C45B}"/>
              </a:ext>
            </a:extLst>
          </p:cNvPr>
          <p:cNvSpPr/>
          <p:nvPr userDrawn="1"/>
        </p:nvSpPr>
        <p:spPr>
          <a:xfrm>
            <a:off x="116716" y="6114125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F89610-2401-425B-883B-FC5AA53B3BCF}"/>
              </a:ext>
            </a:extLst>
          </p:cNvPr>
          <p:cNvGrpSpPr/>
          <p:nvPr userDrawn="1"/>
        </p:nvGrpSpPr>
        <p:grpSpPr>
          <a:xfrm>
            <a:off x="10794358" y="570349"/>
            <a:ext cx="1103859" cy="1051910"/>
            <a:chOff x="3028553" y="-226049"/>
            <a:chExt cx="1423136" cy="135616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DF5410B-2779-491A-BF7C-F233911ABDE8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222D35E-6AB5-40D1-8CEA-E229976E15A4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84B245-6625-462B-83FE-CAE38AA0DE74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5475A2B-0E76-4DE3-969B-2209D1D383E3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29AEB8D-8B0A-437E-A683-49ED4FA0992F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C4E00A9-D535-4C04-8BCB-702142A3BA06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5A5495-3CFE-487F-A250-9D14A69012C8}"/>
              </a:ext>
            </a:extLst>
          </p:cNvPr>
          <p:cNvGrpSpPr/>
          <p:nvPr userDrawn="1"/>
        </p:nvGrpSpPr>
        <p:grpSpPr>
          <a:xfrm>
            <a:off x="1981637" y="6008804"/>
            <a:ext cx="651272" cy="648341"/>
            <a:chOff x="10703" y="3141234"/>
            <a:chExt cx="651272" cy="64834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A8CC6FD-AD60-4639-A38B-9D693D706D54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3F13592-22A2-4965-890A-ED2EAA4E7829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CB64937-F747-4DE6-BF74-19F8A2888DDE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83AC79E-C5FB-4EAA-89BD-8BF6872EF477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CA56673-3849-4EFA-A3D7-969A707298FF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1FAA8C-BD62-4BD8-8425-79C53BE6AC2A}"/>
              </a:ext>
            </a:extLst>
          </p:cNvPr>
          <p:cNvGrpSpPr/>
          <p:nvPr userDrawn="1"/>
        </p:nvGrpSpPr>
        <p:grpSpPr>
          <a:xfrm>
            <a:off x="785684" y="5223063"/>
            <a:ext cx="937652" cy="1454887"/>
            <a:chOff x="88994" y="4835942"/>
            <a:chExt cx="1223056" cy="189772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786A2C0-04CE-4B72-9615-947694B5A30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EE3A13D-2A21-4F9A-AF5D-6C06DEA5B4C5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C9884FF-E51F-4BA6-BA90-94E1547B9DA7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1F28DCD-930C-4B40-BA21-F062A6FA101B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938B5C7-0D5F-446C-9043-0425731A808A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7E308C3-B9BD-473E-BD02-F8B2004AC733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8F8DBB8-8465-4FE7-8589-91927801D102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01F75DA-959C-4764-906E-C7E49B5F5158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E04ABDA-6A97-42F9-912A-9A2C31612FF2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37BA9A5-21F5-457F-A919-6FB238735C02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3D8173C-9FB9-499A-8669-B4F89041ABC4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332AD94-5629-428D-A5D2-402759FEBA5D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0E5DF7-2419-40A7-A9AC-E9DCBFE61C28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A467530-CEA0-47FE-B5B1-327CF0F18F28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539B464-674A-48D3-BCCF-A78B138D2499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332EA2D-491B-49DD-9D43-6E289BE72032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C4CAD3-A66A-48BE-ADAE-2A078F804236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773A291-4338-48D0-95A3-27AACC4FE933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1C6095D-B97B-43BB-87BA-A11CB549AE53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6FFCC9D-607E-4AAF-86A8-2277051A52AD}"/>
              </a:ext>
            </a:extLst>
          </p:cNvPr>
          <p:cNvGrpSpPr/>
          <p:nvPr userDrawn="1"/>
        </p:nvGrpSpPr>
        <p:grpSpPr>
          <a:xfrm>
            <a:off x="9732660" y="373262"/>
            <a:ext cx="897950" cy="497071"/>
            <a:chOff x="3736781" y="5995118"/>
            <a:chExt cx="1222642" cy="67680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ED58E2-332C-411C-8DBE-F70F3FA905E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65F5E7C-B36B-4590-900E-E77845D7DFF4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1D7DC6B-0527-410C-A732-3D699AE94ED4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FE6420-A737-4DCC-B297-84D889E0BE9A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1F04523-48DC-4CC8-B7A1-410D6B1283BE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420E48D-BF79-4789-92C4-BD316CA55E64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34DDCE1-7CC7-4AB9-BAC7-ADF7C40FE7A6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5EA8EF2-FB23-4C15-825C-0FFF491DA070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E5C5615-56E6-4911-B2D6-D000A449C741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E6BD529-6CBA-4D94-889F-5610E5A5BBA4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76E3898-18E1-46E0-A9AC-5E730DBA3AD9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3A5C1DF-3964-4269-BA9C-F9F8AF58E28F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E9F02C9-ACFA-4791-A0BB-ADD437142A6C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35ECA9D-EFDC-489C-AF35-F7A32B2C04C6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BB6BA24-10F6-4E1B-962E-6AFEFC353B6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38739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B2F2F-C587-42BC-9D42-54A518AF0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421F6F-E47F-4D97-AB8A-FFF78073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F385E-20F4-47BF-9C10-448B47BD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009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E3E020-A93B-4BD3-BD70-96EB48287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1C9620-090D-444A-A3F7-187BE028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633BD-7BB0-4DC2-A1A7-F5219158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C36F660-78DA-487B-BFF8-C38EB0DC7CD1}"/>
              </a:ext>
            </a:extLst>
          </p:cNvPr>
          <p:cNvSpPr/>
          <p:nvPr userDrawn="1"/>
        </p:nvSpPr>
        <p:spPr>
          <a:xfrm>
            <a:off x="-36899" y="1953533"/>
            <a:ext cx="4982190" cy="4921348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009B93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F86EC08-1A8A-482E-BED5-11B672858489}"/>
              </a:ext>
            </a:extLst>
          </p:cNvPr>
          <p:cNvSpPr/>
          <p:nvPr userDrawn="1"/>
        </p:nvSpPr>
        <p:spPr>
          <a:xfrm>
            <a:off x="6996332" y="-9611"/>
            <a:ext cx="5205866" cy="3827528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009B93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B1BC51F-23F4-4055-B9FD-3F5D6F9F128A}"/>
              </a:ext>
            </a:extLst>
          </p:cNvPr>
          <p:cNvSpPr/>
          <p:nvPr userDrawn="1"/>
        </p:nvSpPr>
        <p:spPr>
          <a:xfrm>
            <a:off x="9870806" y="131322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19DF1E8-D36D-4AD0-A970-88D1D2920019}"/>
              </a:ext>
            </a:extLst>
          </p:cNvPr>
          <p:cNvSpPr/>
          <p:nvPr userDrawn="1"/>
        </p:nvSpPr>
        <p:spPr>
          <a:xfrm>
            <a:off x="1860147" y="443674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9FDC9C-281B-4E2A-AECF-6E4D09074932}"/>
              </a:ext>
            </a:extLst>
          </p:cNvPr>
          <p:cNvGrpSpPr/>
          <p:nvPr userDrawn="1"/>
        </p:nvGrpSpPr>
        <p:grpSpPr>
          <a:xfrm>
            <a:off x="8135504" y="335463"/>
            <a:ext cx="1185234" cy="770467"/>
            <a:chOff x="8135504" y="335463"/>
            <a:chExt cx="1185234" cy="77046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A84E1B3-DB1E-4A04-8B1F-A3376B6CB9A6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FD706B5-F66D-47B0-8889-498D43C691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4976886-2685-419C-8942-F16339CE23DC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C6ADA5E-6BA4-4B55-A672-7EFED4C72D5B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13EC46C-5DFE-4150-BC9A-D561BEB0FAA5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A01FFA2-C3CB-4F0B-B6E0-20DAA5B4A74D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28C36BB-E056-47B9-97CE-8A630C1E078C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79E7D76-1B01-4592-8687-BE746A12013D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FBB73E-4F25-4DF7-8A75-55CA0F37B7D5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E0FE5E5-299C-48E9-A7C8-5D6C47807B63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39F5778-FD6F-4EC3-BA78-84D455DC21DB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70E8178-61DC-47C8-BAB2-C78B68A97A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5927FB5-C627-405C-A5B4-1499402E6A49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0251FEA-C222-445B-907C-8CFC584DA8A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E1FD59C-9F6E-4862-8F0C-A5D4443B8E4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87AEA22-4DCB-4919-9B74-279A9CE0DF18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1FCDD8C-9F24-4699-A37A-9301CA26B945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F3EB4D4-F8C1-458C-BED2-A5715F74155E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C2701EB-7A6F-409F-BA68-17B477BD471B}"/>
              </a:ext>
            </a:extLst>
          </p:cNvPr>
          <p:cNvGrpSpPr/>
          <p:nvPr userDrawn="1"/>
        </p:nvGrpSpPr>
        <p:grpSpPr>
          <a:xfrm>
            <a:off x="11346282" y="2617079"/>
            <a:ext cx="681892" cy="752873"/>
            <a:chOff x="11346282" y="2617079"/>
            <a:chExt cx="681892" cy="75287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D130044-40D2-4CAD-870A-2BB4A8C72C9C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41D58C3-6223-412C-91FD-830D5927539A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1136205-B65E-4884-9E0A-49CD1D1A9DAA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4FEFD2A-5533-46D8-B7FF-1A9D7A60EA9B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26EB26E-2864-42D1-8C76-4F0BE41340EA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CA05D33-1338-4E15-9842-D4B1F46AE21F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27B8E1-52D1-440C-9E44-BA12D5F884E7}"/>
              </a:ext>
            </a:extLst>
          </p:cNvPr>
          <p:cNvGrpSpPr/>
          <p:nvPr userDrawn="1"/>
        </p:nvGrpSpPr>
        <p:grpSpPr>
          <a:xfrm>
            <a:off x="10802717" y="1248933"/>
            <a:ext cx="509490" cy="223100"/>
            <a:chOff x="10802717" y="1248933"/>
            <a:chExt cx="509490" cy="223100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94A872A-C1A0-4C15-8D79-D16ACCBA8840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1A50A50-7D6F-4C2A-BE17-DE3C5D5BE07E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4ADB210-C07E-47B6-A466-C956B56346D0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C8028EC-245F-49CA-AE1A-A2B77CF2DE50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2811CD3-D4C1-40A1-A6F3-2049D7CFF16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117BAD5-3BEB-4BDE-8F12-88900AD6853D}"/>
              </a:ext>
            </a:extLst>
          </p:cNvPr>
          <p:cNvGrpSpPr/>
          <p:nvPr userDrawn="1"/>
        </p:nvGrpSpPr>
        <p:grpSpPr>
          <a:xfrm>
            <a:off x="3593299" y="4643761"/>
            <a:ext cx="1416694" cy="2645252"/>
            <a:chOff x="3593299" y="4643761"/>
            <a:chExt cx="1416694" cy="2645252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75217E-B9B6-4AA0-BFE3-B568C102EA07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6561763-D4D1-475F-A8F6-BF520C59DD2A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B30C2B9-3D7E-4FD6-8813-C8EBF8CBFF6A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F1A9C36-C52A-4C01-B2AA-1A0CC923BF0E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44C53D2-F92C-48A9-AEDC-B5F8C9E2FC52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521D2D8-C821-4D9D-83A5-168704D38B8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1DA7399-9E6E-4D4F-BD0A-9899A4900CE8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190622-7303-4FB2-850C-7ED63DA70F1B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C70ADBE-9C04-4AD2-9F29-CC5E82835DA7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5450362-DCBE-46CC-8901-E70523F686C1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DDDD422-651D-4A6A-AE41-F85D230BF7D6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6119D07-FAF8-4680-A9D7-98548FCDF23F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85CD524-4705-42FF-B8DB-506D87106576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FFFE20A-3719-4817-BD36-F66B5AD2B1B7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F12162E-8139-4A7C-9053-C892EB7C65B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7B96839-B7B9-428F-B6D0-9479EA294009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72273B3-78AB-44AE-83D0-F00AE7C62A2E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76AA030-6E61-4968-A4B9-DD101579B915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F528A71-9332-4CEA-85AD-046F864BAD38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551852B9-E957-493D-A350-010CC464BF8F}"/>
              </a:ext>
            </a:extLst>
          </p:cNvPr>
          <p:cNvSpPr/>
          <p:nvPr userDrawn="1"/>
        </p:nvSpPr>
        <p:spPr>
          <a:xfrm>
            <a:off x="1129392" y="2609505"/>
            <a:ext cx="425620" cy="370178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593B9B5E-D28F-4444-A1C8-83EDE490E5C4}"/>
              </a:ext>
            </a:extLst>
          </p:cNvPr>
          <p:cNvSpPr/>
          <p:nvPr userDrawn="1"/>
        </p:nvSpPr>
        <p:spPr>
          <a:xfrm>
            <a:off x="1064666" y="2662804"/>
            <a:ext cx="338228" cy="297053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2584E62-8C01-4FE3-A33D-6EDF6E2AC451}"/>
              </a:ext>
            </a:extLst>
          </p:cNvPr>
          <p:cNvGrpSpPr/>
          <p:nvPr userDrawn="1"/>
        </p:nvGrpSpPr>
        <p:grpSpPr>
          <a:xfrm>
            <a:off x="1075043" y="2567049"/>
            <a:ext cx="437466" cy="381334"/>
            <a:chOff x="1075043" y="2567049"/>
            <a:chExt cx="437466" cy="381334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BDB9E39-AE11-4AB0-8D03-ED5667727A83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64C61D2-D0A0-4328-B23E-B562CFB250BB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0710164-F2EA-4894-AB8A-EB5FD3EB5F85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DA1701-70C8-490B-8C73-EB05536C0C5C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6DF088-A0BF-4346-B0E9-9B4E21F9C81F}"/>
              </a:ext>
            </a:extLst>
          </p:cNvPr>
          <p:cNvGrpSpPr/>
          <p:nvPr userDrawn="1"/>
        </p:nvGrpSpPr>
        <p:grpSpPr>
          <a:xfrm>
            <a:off x="-34428" y="5405799"/>
            <a:ext cx="2513142" cy="2078966"/>
            <a:chOff x="-34428" y="5405799"/>
            <a:chExt cx="2513142" cy="2078966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83411F7-5FB7-4AAB-A5F0-321DAF05F5E6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6B18145-B5E9-413A-AF76-1A8737CE6AE1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32F849B-66DE-4F4A-B3F0-CF0C69A2E0BA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B613758-8C9C-4FAF-A34F-A4C0A6BC6832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4E2A710-73CB-4841-9CD3-BFB3999B24E9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C7EBD47-7AE0-4306-B2FB-A4CB97A48C7C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358474E-D675-43F9-9CE1-A3C5FD48CE32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921D02E-8238-4671-813F-343011A1184F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A84E1FD-B734-459F-9596-A02EC1FF119A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78103B6-D119-4F56-AF8A-4D7BB6B70B74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39BD313-66DD-4E69-B80C-588429E410A5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FE13CEC-79EB-433F-A04B-DF83756754A1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BDB51A1-0462-436A-8314-CAC0B68FFA9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1AF5B39-C2B9-46A2-A980-828938B3EB6D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4FFEDC7-7A9F-43D1-AFB0-64C59A32C18B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9A74A4C-19C0-4C02-B481-F40276F3D6B7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B9F6BA2-70EF-4D16-8E07-2CC8FCEF43A6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D7D2299-143B-449B-AB1A-5A40C69358AC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397C536-B58F-416E-A359-E6760E3C40A6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F32D295-0A3E-4F66-A47D-ECA95137BC74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5A2F13A-5127-4D63-AF55-893EA1234882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1615B2E-8CD0-43E5-BBFB-7096C48C3710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A5E2387-99FD-4A05-9B58-1121CF77E949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EB8BD63-5423-470C-ADDF-A98C3387D86F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DBCD713-8642-4DDB-A1AD-A7BDCE62C0C5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DE7AB8D-3CDA-47FE-B4C3-1834A9C43F35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D8292A3-9BD2-4AA3-8630-97E3DD926BF7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CA51054-40EB-4AB6-94E7-27E0E3BE1D63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C73ABE4-1A47-4388-BCE8-F1D2D81BD3CD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85106AA-9813-48EE-8682-A051303ED057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52F2346-4D5F-47E0-A933-1222F4E1372D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C9F221-51B7-4E76-9AE5-1D1A584C9EE1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0A41F98-F314-4F74-B096-ED8211AEE52A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AFE1291-38F6-40F1-8476-261104ED0081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841912D-531A-4461-B066-88A3EF790D39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036F894-7C03-4CF3-8CF9-EBE93D917E3D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E67FA0B-D0BA-433B-85D1-6AD6D42C5891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B446C91-4FF3-41A3-97B8-C2CCFFE419C0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B2258C2-4ABF-49E8-BA6C-16F9A42038B8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11FF2A6-092D-43A8-BFAC-DCA7E3BB6E36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337A641F-F153-4CEC-903B-DD0CB513BE1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F224E5F-6C7F-40DD-B32F-91E0CBF58A06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DB1415E-A08F-4EE8-803F-ACD58B19CEE6}"/>
              </a:ext>
            </a:extLst>
          </p:cNvPr>
          <p:cNvGrpSpPr/>
          <p:nvPr userDrawn="1"/>
        </p:nvGrpSpPr>
        <p:grpSpPr>
          <a:xfrm>
            <a:off x="-557053" y="3028513"/>
            <a:ext cx="1494477" cy="1423798"/>
            <a:chOff x="-557053" y="3028513"/>
            <a:chExt cx="1494477" cy="1423798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18FE097-818A-4801-9C1A-63E6757E6FD6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CE9F70F-D7B6-479F-B9C7-285664C54138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19049CE-AF9B-455A-89F0-26F664A279C3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D902C7A-4570-4046-8317-4BADCA90AAF4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12C340B-BD4F-424B-A0D5-D45D4C97A326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9A0E7C9-641E-4CBB-8FC5-FD4E2F47BF1C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B0D782A-A138-45C1-8224-ADF66404C8B7}"/>
              </a:ext>
            </a:extLst>
          </p:cNvPr>
          <p:cNvGrpSpPr/>
          <p:nvPr userDrawn="1"/>
        </p:nvGrpSpPr>
        <p:grpSpPr>
          <a:xfrm>
            <a:off x="10460878" y="-261208"/>
            <a:ext cx="1553983" cy="1188617"/>
            <a:chOff x="10460878" y="-261208"/>
            <a:chExt cx="1553983" cy="1188617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B28EF08-2015-4526-909F-8EEAF0081E5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484D5F0-35FD-4161-8EEB-5571E1F662DC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65473F6-2049-4488-A252-A360CD6B8563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DB83A28-41D6-426D-A76A-BE3FB3EFE38C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67566E8-FF90-4B37-8A7C-D4A0EC213315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5" name="Graphic 2">
              <a:extLst>
                <a:ext uri="{FF2B5EF4-FFF2-40B4-BE49-F238E27FC236}">
                  <a16:creationId xmlns:a16="http://schemas.microsoft.com/office/drawing/2014/main" id="{2EFD787C-4F55-4E8D-9A6D-36BD2491B16D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8EE7BB9-3574-439C-84AF-F4480ECAC026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A933B3B0-7A3C-4218-A0A0-AC06D52562E0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C661F8F-EC0D-4BC9-BA75-26BE3E5E1AF6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1CA5EB3-953C-4C03-89C7-FDE0A75B0E45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4FF902F-3999-4FA7-9902-61FC9EA3E896}"/>
              </a:ext>
            </a:extLst>
          </p:cNvPr>
          <p:cNvSpPr/>
          <p:nvPr userDrawn="1"/>
        </p:nvSpPr>
        <p:spPr>
          <a:xfrm>
            <a:off x="9471221" y="947835"/>
            <a:ext cx="381566" cy="187618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89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1F765-8C97-44C9-AB4F-F396C765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A3690-4BE0-4BA0-AF4E-719FDCF9D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2927D-87FB-49FD-B73B-1831A7EA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242AE5F-EF12-4FED-8C77-CEB72AC3F7B1}"/>
              </a:ext>
            </a:extLst>
          </p:cNvPr>
          <p:cNvSpPr/>
          <p:nvPr userDrawn="1"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5210483-EB7A-4ED9-9D84-CF4E80448236}"/>
              </a:ext>
            </a:extLst>
          </p:cNvPr>
          <p:cNvSpPr/>
          <p:nvPr userDrawn="1"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6C68A0E-22E8-4057-B17B-727A0389C801}"/>
              </a:ext>
            </a:extLst>
          </p:cNvPr>
          <p:cNvSpPr/>
          <p:nvPr userDrawn="1"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9CC3B0C-0EAC-488C-8303-A28401F5C20B}"/>
              </a:ext>
            </a:extLst>
          </p:cNvPr>
          <p:cNvSpPr/>
          <p:nvPr userDrawn="1"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A36BE6-1FEB-4E2E-9536-793FC8956562}"/>
              </a:ext>
            </a:extLst>
          </p:cNvPr>
          <p:cNvSpPr/>
          <p:nvPr userDrawn="1"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EBCE2F2-AE3E-4509-A1CE-5188EF3F742A}"/>
              </a:ext>
            </a:extLst>
          </p:cNvPr>
          <p:cNvSpPr/>
          <p:nvPr userDrawn="1"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FAA08D7-24C4-431A-AA4E-A8B5B8BC8261}"/>
              </a:ext>
            </a:extLst>
          </p:cNvPr>
          <p:cNvSpPr/>
          <p:nvPr userDrawn="1"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C9B98F2-165D-4884-A864-6B16A15F57A4}"/>
              </a:ext>
            </a:extLst>
          </p:cNvPr>
          <p:cNvSpPr/>
          <p:nvPr userDrawn="1"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009B93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672C21C-0005-49E9-9A84-836BB2147145}"/>
              </a:ext>
            </a:extLst>
          </p:cNvPr>
          <p:cNvSpPr/>
          <p:nvPr userDrawn="1"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1AFD1B-2DE3-4213-A0B6-3F14636022F4}"/>
              </a:ext>
            </a:extLst>
          </p:cNvPr>
          <p:cNvGrpSpPr/>
          <p:nvPr userDrawn="1"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0152A4-7BD2-4D92-8419-C16D5F64DC4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33BA42-D194-440C-B3D6-6B759E35545C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A129806-EB81-45F4-B58F-740FF0BAD5EE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2D06005-EAD9-44DD-B8CF-6295223755B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1E3256A-D4AD-4DD5-8604-906378AB44CE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62502EC-02B0-4DE6-BB95-701CDA4392A0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3A93949-170B-46EA-98B4-B73A2D398599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1922A4-AE8F-43E8-816D-0171768E724A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44A8A6E-B189-45A7-8EB5-183A803EB389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75F214A-BF7E-444C-B2B1-932161DA99D8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6CBE9E-9FEA-4BCA-B6E1-EB3C86C70E81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532D0DA-2E11-4A91-AEBA-5CF5417338AA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41BEB85-1D5D-4E40-9F5A-4ABC53A767D6}"/>
              </a:ext>
            </a:extLst>
          </p:cNvPr>
          <p:cNvSpPr/>
          <p:nvPr userDrawn="1"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7D28F8-1CED-4CE9-9861-27F7C0973D72}"/>
              </a:ext>
            </a:extLst>
          </p:cNvPr>
          <p:cNvGrpSpPr/>
          <p:nvPr userDrawn="1"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636679E-F37F-4A9A-A119-5839677C1285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C3BC347-31F7-4732-B0AC-792C2EF2D39A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5FB1063-86A9-4EF2-897F-FDEDE800EC7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C644DA7-5C60-4A5A-95BD-04C59F9E0805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E4E869-CA20-483B-B3F2-48F8B0957A13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01201EA-AF11-4704-8402-09A7A95CFCBE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1F1F11-BB3D-4731-A3CD-304DFF61EEB8}"/>
              </a:ext>
            </a:extLst>
          </p:cNvPr>
          <p:cNvGrpSpPr/>
          <p:nvPr userDrawn="1"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F089288-7093-4702-9403-0AC9F6B02B8E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B22C9F5-4C77-4557-A7B6-26761AC62BD4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A6FC1F6-1E09-4B87-99BA-962E519CF53B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A50AF1B-CC1E-42EE-9B3C-8DF780F9DF0A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E56CB44-9CB2-4840-BEBB-684AEA910D90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2" name="Graphic 4">
              <a:extLst>
                <a:ext uri="{FF2B5EF4-FFF2-40B4-BE49-F238E27FC236}">
                  <a16:creationId xmlns:a16="http://schemas.microsoft.com/office/drawing/2014/main" id="{A9BB125E-2DFC-45F7-AC17-25305618B15F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74AE7F3-DC25-47EA-A2F2-C64C66FC681A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FBE3242-7095-4180-91C9-4CB61DF25983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5DD4A38-AF97-4166-8E5F-641947FFB2F0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2749988-A3E7-40CD-9A47-72264D694D27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3F17F40-13ED-4778-9EF2-E1D5C7BB3B55}"/>
              </a:ext>
            </a:extLst>
          </p:cNvPr>
          <p:cNvGrpSpPr/>
          <p:nvPr userDrawn="1"/>
        </p:nvGrpSpPr>
        <p:grpSpPr>
          <a:xfrm>
            <a:off x="4008815" y="6065411"/>
            <a:ext cx="685796" cy="737337"/>
            <a:chOff x="4008815" y="6065411"/>
            <a:chExt cx="685796" cy="737337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1DF3BC5-A185-4160-9759-D4AAD3CE95B8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3CD8F05-598B-4EBC-943B-C473F2A03932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71B9387-CCCA-4F62-B3C2-A4E9B3689269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6A7063B-4C8F-4426-B12F-C6EA117918BB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60FE4E3-7DDA-4697-ABD1-B3E331FB7E94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3637A50-91E8-4CC1-ACC3-D1F1983B03DA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4A71A1BD-55D9-46D9-B888-D14EA889BB5C}"/>
              </a:ext>
            </a:extLst>
          </p:cNvPr>
          <p:cNvSpPr/>
          <p:nvPr userDrawn="1"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8046DE6B-96E8-44B9-996B-74644B8EC85A}"/>
              </a:ext>
            </a:extLst>
          </p:cNvPr>
          <p:cNvSpPr/>
          <p:nvPr userDrawn="1"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CCBCFE-524F-41A0-986D-E445240F6662}"/>
              </a:ext>
            </a:extLst>
          </p:cNvPr>
          <p:cNvGrpSpPr/>
          <p:nvPr userDrawn="1"/>
        </p:nvGrpSpPr>
        <p:grpSpPr>
          <a:xfrm>
            <a:off x="-76820" y="5720973"/>
            <a:ext cx="1395418" cy="1861480"/>
            <a:chOff x="-76820" y="5720973"/>
            <a:chExt cx="1395418" cy="1861480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58FD7EF-D49C-48F6-B5BA-7F168371CB67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FC07C8C-A2BE-4250-B803-27D6BEF4558A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72739DD-5ADB-4344-9100-F55EB953BEF6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1519FCB-3A69-4BF1-B636-608A5737DD49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D2BB13A-A1F7-452A-809D-F257D36DA90A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4943C9F-8338-430E-9869-2B2890840CA8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5F576CB-E3BC-4F9E-A5EB-66CF22BBF8A8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E8C8DFA-68A2-40C0-869F-11DA5F83D7A7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D5158EF-135B-4CE4-BC1D-C87F8B83385D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48D7700-A0D8-46B6-B18E-AF18783C0B5B}"/>
              </a:ext>
            </a:extLst>
          </p:cNvPr>
          <p:cNvGrpSpPr/>
          <p:nvPr userDrawn="1"/>
        </p:nvGrpSpPr>
        <p:grpSpPr>
          <a:xfrm>
            <a:off x="10011690" y="1604642"/>
            <a:ext cx="1531578" cy="2595772"/>
            <a:chOff x="10011690" y="1604642"/>
            <a:chExt cx="1531578" cy="2595772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73430A7-3F8A-43B0-B756-2DDE646A12F2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B20885C-2AE5-40B4-A137-44BC14DCA2A0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A592F1A-34C2-4FAB-93C6-A3BED837F49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C624439-2ADC-437D-9EE2-907E9C26DAB8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239751D-53AD-45A1-9C90-9AA3D22A56EC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133951B-48C1-4264-ADB0-C5F52B16A785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3D9E12D-07B4-4E03-965E-B7191440CC8D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6B5F85-1DDE-4F90-B236-EC6CA1B681ED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7CA5FC4-5215-4C30-A84B-BD22952D52FC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88CE621-ECF3-41F3-B6FD-85E39CF36696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8FEF98C-B141-4B9E-9C75-45C288860DC5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37FCFF6-178C-4F98-BAF5-A9C2EB922EE0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74AEE7E-7742-4652-91F1-46D3AF6D1279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D51017E-97AF-4E65-858E-DFFB6AFB612D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C674A3F-7AD7-41FB-BE05-75901430EFE6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DA6A57-961D-4DB8-8444-A8BCCBE76A82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856CDF0-633A-42D1-9591-2E060289EEE3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02E89F3-48D1-441E-A88A-C361AB05D9B1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9C3E263-CEE8-4BB1-87FA-32547FF3026D}"/>
              </a:ext>
            </a:extLst>
          </p:cNvPr>
          <p:cNvGrpSpPr/>
          <p:nvPr userDrawn="1"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73E791F-C6EB-49A3-BCAE-B601E268187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BABDF3-9EF1-49A2-B1BB-5DBA6B882626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724C9CE-DFD2-4FC2-ACE9-33AF75047762}"/>
              </a:ext>
            </a:extLst>
          </p:cNvPr>
          <p:cNvGrpSpPr/>
          <p:nvPr userDrawn="1"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0DD76669-EB03-4B99-B005-D7319483BBB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8DDCFA8-6E32-4088-B61E-0E3A9AEFFD59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E65300F-FEB4-483F-B36A-5ADAE28FE650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74F852A4-B8F3-4978-8611-4A1ED42654ED}"/>
              </a:ext>
            </a:extLst>
          </p:cNvPr>
          <p:cNvSpPr/>
          <p:nvPr userDrawn="1"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574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08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9391A-C74F-4908-A3EE-764DB4AE8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D67F0E-EFE7-4BF7-B688-CF166CE5D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5DB77-CFC4-40BB-8AF0-2D439F39C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BA77BC-64E2-4388-9D17-04C903CCFACA}"/>
              </a:ext>
            </a:extLst>
          </p:cNvPr>
          <p:cNvGrpSpPr/>
          <p:nvPr userDrawn="1"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C487B50-8D72-413A-84F3-0580D6016C5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DE885A0-B62C-484C-9482-264289E9CCBE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3F0E3C6-B60F-43D5-8C20-5A1832841082}"/>
              </a:ext>
            </a:extLst>
          </p:cNvPr>
          <p:cNvSpPr/>
          <p:nvPr userDrawn="1"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16980A-6185-4545-969A-F5563FF7822C}"/>
              </a:ext>
            </a:extLst>
          </p:cNvPr>
          <p:cNvSpPr/>
          <p:nvPr userDrawn="1"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C94E45-4D52-47B6-9012-0D1958F6A601}"/>
              </a:ext>
            </a:extLst>
          </p:cNvPr>
          <p:cNvGrpSpPr/>
          <p:nvPr userDrawn="1"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7C2458C-4811-4FCC-9FBF-29AF8AB9BF04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D8985D2-68E3-40D9-9BDD-811D62266E4C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167F6C-FFA4-4B97-873C-CC0BA5FDE1D7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F2B4BE-EF78-4B0B-A0C7-BF87ABB1ABD6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3D235EF-419B-4BAE-9079-5DFA9FBD6E1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2788C2E-7813-4522-BB45-47F134226CAA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E8EBB5D-C972-4511-88A5-9B5A49425804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A44661D-F4A5-4FC1-B089-15F30F6A93B4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13AD148-80A3-430A-A9F7-945157AE5DB9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2319F72-7D28-4C74-8B67-8731E2F88C08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14570B-432B-411A-B40F-92FBC2EA4CED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0CAEB4-4425-485B-ABDF-74A88B1E4D5A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253B1A-DD9C-43FB-8AE3-CB6AACBE2D00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F9E7541-F629-4116-B461-B8D9C67C22F1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D9C0E9B-4EA9-4F50-BDD0-52B9E4597142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501E2E2-1ED7-4530-96E5-7BD2AB851F7F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112720-6855-4048-BB9E-2D6A8A0B527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AD4FCB3-F4A9-4113-8001-FD0E4D0F6285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0A4DAFC-22C3-42AB-97DB-A5AE7755DAA7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07DB532-CBBA-47EF-A040-854C883F966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2B688A3-9E49-4677-A6D0-2620E21FF02D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6B67CA-7267-4965-AA81-DC9E30D89BB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049B085-0B71-4AD7-AC9F-0977F4534ECF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0EE5A4-9862-42EC-8374-4A80E2535DA1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EA831BB-87A7-4DAF-846F-15342F607369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24B6AA1-4ACF-469E-B4A0-23C698175CF1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D1C1143-2B87-46BF-B5BF-1131A7407FC7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215B22B-C0A2-4B84-9EA3-ED2A51C324D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1096B18-009A-4DEF-A7B2-409272E9B685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7D66808-E6E6-41A5-A1B8-9844FAC1B0EC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32032C1-61F6-44B8-B92C-10CB1A71016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368DEE3-A470-4873-9DDD-C452BB5B1D8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03CED9-0155-4F4F-BBB6-790F241CD73C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DB3B494-3629-4B64-945D-972ECD67D5E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96CC6B3-6F88-4E11-A29D-E5D32EA629FD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681CAC4-E928-439F-B9FF-726AB7F4E3C6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D00B7C3-FA86-4D2B-BDE9-097CED0B00F8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32B1890-8087-47F7-B9E0-312B8FE0EEC4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8B49674-33EC-4844-B163-33B18361BE1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7C70447-B1B9-4F74-8A53-71F997E9031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9BD0C4C-86F1-4795-B6FB-BA210033C85F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6358637-6641-479E-A326-C288DDF6673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C4966F-2376-4B40-AB1E-5E7DECE70D90}"/>
              </a:ext>
            </a:extLst>
          </p:cNvPr>
          <p:cNvGrpSpPr/>
          <p:nvPr userDrawn="1"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CBE1EBE-502A-4888-B985-A07D659B8B46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D8AF495-81FC-4057-A6BD-5521FE5EB57F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6907D90-99B5-420E-8E82-7F99014A6E15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04735E4-7F5D-43F6-9AA9-1FED2954623D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2D37EEC-BF93-438D-87E5-97EAB7338769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0F3B31B-B5B8-46D2-8987-EAF71246AFDF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7278C9E-F14E-4151-8CEC-B084B34FE2BE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698D32C-89D5-44C7-B9D7-15C93D22A764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3E0BCFA-F7AF-4CFC-B7E1-E269EFBB8F9E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D38C61-7D34-404A-B8B7-375B8EBC7F7A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2496F66-9B09-4E9F-8E2E-35054788729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C216015-7E6F-4955-8905-22336837BF13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E0FCC70-9844-43C2-A64A-5FF7F9B63121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5C6089C-9AB1-45F8-AD8A-B3689E64EB1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53D392B-A882-4745-9800-485B0D7BDA03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954C9FF-9C9E-47A4-8210-51DF014C1A37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EECBF11-19D2-4E74-91A5-C43AD0E17DA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CE0AA20-5D31-4F42-943C-45EB732BD014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4F1E4C2-B5FC-4E7F-B223-C78F82664C4F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945A294F-CA0B-4287-839A-6E9E561E4FFE}"/>
              </a:ext>
            </a:extLst>
          </p:cNvPr>
          <p:cNvSpPr/>
          <p:nvPr userDrawn="1"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EB1826A-BEF8-44B7-AE1E-9F8C8466C871}"/>
              </a:ext>
            </a:extLst>
          </p:cNvPr>
          <p:cNvGrpSpPr/>
          <p:nvPr userDrawn="1"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2674062-0E33-43AE-B540-57EBE2D75701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5DD0270-7991-4EC8-9CE4-D46170D0B824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B728367-2DD3-4170-A2BF-496BD73F078F}"/>
              </a:ext>
            </a:extLst>
          </p:cNvPr>
          <p:cNvGrpSpPr/>
          <p:nvPr userDrawn="1"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9506DF2-2CCF-45B1-A9DA-7446DE6813CF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8DECCDE-4478-43C7-9386-E6B174676249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5C565F4-B589-4691-A3D1-40030F7C9967}"/>
              </a:ext>
            </a:extLst>
          </p:cNvPr>
          <p:cNvGrpSpPr/>
          <p:nvPr userDrawn="1"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F458A87-9D59-49E2-BD18-7C719A389A06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F16EBFF-A33E-4460-9687-0E2669915689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CF74031-505A-42BD-8F4F-5BD6332A00F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434125E-0E45-48F7-B4EE-398AC876E263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F317EAB-1F8C-4D22-92FE-F35655DA4223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50D8895-ED0B-464C-8822-495BD8DBF30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7F0F3D0-C3CA-4700-9FE2-009ED1BFE663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20953F9-3D12-47E2-9D3B-BEF264323717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B657148-9750-47F0-A69F-769100C6AD56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720B7EA-5B86-4FCF-ADB7-0AD0079E6E24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3CFFC87-0E1D-4470-BD07-7215AF3C09B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F352996-E6DD-4A60-9DE7-264F79DDB661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36C0E68-D81A-4961-87F7-A4B96BE719D6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33916C0-ACCD-4CAB-9AD2-EBFD9F823357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959703F-A8C6-4529-9378-330913DAB8D5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A493387-B002-43BA-BC33-B8006FEDB0A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2743A33-9E8E-4197-BB9D-85E56A1EE613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2FC339B-9D09-4F41-9133-15C928B76E1E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3D1A088-B642-4845-9D8C-E0691E503441}"/>
              </a:ext>
            </a:extLst>
          </p:cNvPr>
          <p:cNvGrpSpPr/>
          <p:nvPr userDrawn="1"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31F2AC3-1B22-4968-B004-E52E102692E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D18577B-D39F-431F-8DF1-11C949B0AAA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B3E6D15-64E5-4175-B343-F34371C39169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5BD2DB-9E88-4754-A718-8788397A66BD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14BE783-206F-4200-BF7F-24FFC489C133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C85A30A-5D95-4402-B016-A7EBF7F7072C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2C36D7A-49D5-4232-AA00-C181C1AB549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C257E2F-C88C-47B1-9109-ED05F27DF78C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A088728D-F046-40E0-BAF5-BDE75F55A6FA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859BC39-597D-43DB-9C49-B3A7697CF3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E767414-E4DD-47A0-9EF4-D343101E74D0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09A15C6-2E86-47EB-AAA1-A0E48B2ED1C6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7493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1AC58-EC7F-47A2-9630-CFFFC9B8E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5AF67-ED13-4818-8249-0FFE6804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D3433-F21E-454D-BE11-6CB215AA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raphic 115">
            <a:extLst>
              <a:ext uri="{FF2B5EF4-FFF2-40B4-BE49-F238E27FC236}">
                <a16:creationId xmlns:a16="http://schemas.microsoft.com/office/drawing/2014/main" id="{35B3EC62-15F2-4943-BAE0-DF72CFB164A1}"/>
              </a:ext>
            </a:extLst>
          </p:cNvPr>
          <p:cNvSpPr/>
          <p:nvPr userDrawn="1"/>
        </p:nvSpPr>
        <p:spPr>
          <a:xfrm>
            <a:off x="3789803" y="-986182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009B93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Graphic 115">
            <a:extLst>
              <a:ext uri="{FF2B5EF4-FFF2-40B4-BE49-F238E27FC236}">
                <a16:creationId xmlns:a16="http://schemas.microsoft.com/office/drawing/2014/main" id="{CAA98223-CA64-4A5D-8882-F0C98D9D40C6}"/>
              </a:ext>
            </a:extLst>
          </p:cNvPr>
          <p:cNvSpPr/>
          <p:nvPr userDrawn="1"/>
        </p:nvSpPr>
        <p:spPr>
          <a:xfrm>
            <a:off x="3789803" y="5842789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009B93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AED020-A2E7-4E1E-8406-114449AFA7AD}"/>
              </a:ext>
            </a:extLst>
          </p:cNvPr>
          <p:cNvGrpSpPr/>
          <p:nvPr userDrawn="1"/>
        </p:nvGrpSpPr>
        <p:grpSpPr>
          <a:xfrm>
            <a:off x="6088174" y="5286291"/>
            <a:ext cx="1277548" cy="1438063"/>
            <a:chOff x="-223896" y="1190389"/>
            <a:chExt cx="1277548" cy="143806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92DE156-DE75-4AA2-AA14-BEA950E6ECFB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E986408-17FA-40F9-B08A-9BE658B81D95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326211-843D-4BED-881C-6AA9308EB159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7ED4E5C-748D-4F04-9D50-3EEB5324B83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4A88FCC-54C6-4C4D-BB15-2ABE2C19293C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51FCF5-8EE9-4F63-8C54-6A7A535EECCF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3C3B863-3947-4CC0-9F1D-8B4D87C2B0A9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52B57E7-E22D-4B93-964B-8204408CFE84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A82E5B3-532B-49C5-B835-8A4E8ABDAB63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48ADF69-2BFF-435B-BD38-0BE6C4DCE5A9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3895EE5-0585-4D36-971A-B65BEBA3EA1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208D3ED-E779-4F5D-BC1E-B1B20AEA99D7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E40E073-AA52-49A1-9A07-210EE54AB795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5A45236-5C07-4959-805C-9F2B1D427C2A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1142937-4AE4-46CB-B8C4-E9C2FD065C11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7F34859-5E24-4F98-A4C5-7EC547EC50E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C78F563-B848-4744-A09E-346C7589AEA5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B541C82-10E9-483C-8242-AE7E8BDEDBB7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473E991-0D40-489B-A4DF-DB19BA5D75BC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26BB09-CC27-4224-BE27-84CED620C997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4C194B0-DAC1-431C-BA47-54F29FAF62A6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D2B76-EA0D-4FFC-B540-C1EE18DBC806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E1835CC-8FBF-445E-8141-DBD7253F554F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F51D422-472D-48F9-93BB-FF177BECA591}"/>
              </a:ext>
            </a:extLst>
          </p:cNvPr>
          <p:cNvSpPr/>
          <p:nvPr userDrawn="1"/>
        </p:nvSpPr>
        <p:spPr>
          <a:xfrm>
            <a:off x="5325503" y="5725230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4F71B9B-838F-4367-B2A5-D67D5795EDA1}"/>
              </a:ext>
            </a:extLst>
          </p:cNvPr>
          <p:cNvGrpSpPr/>
          <p:nvPr userDrawn="1"/>
        </p:nvGrpSpPr>
        <p:grpSpPr>
          <a:xfrm>
            <a:off x="4143846" y="5123944"/>
            <a:ext cx="962529" cy="1493487"/>
            <a:chOff x="88994" y="4835942"/>
            <a:chExt cx="1223056" cy="1897728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3CBE0A8-3A24-4D53-A514-75CF0DB1D169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C3FBB24-FEB3-4A3F-91B0-D55082D84520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FBB4049-2B4B-467B-BE9F-24C2F2E6A3C3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38134E8-94EC-41E0-B044-2FD216784D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3FC959F-51D3-4276-BF62-F45B55FDA843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4ACCE19-59B7-4FFA-8668-CBB1764834D6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CAFD578-6F5D-4A76-B7A4-4E8F23EEF02C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AF69430-729F-4C93-88F3-589E7E1492B5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B15B5B3-DF09-43D1-AA74-26C4AEDB9173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F7FE0E-B8FD-4D5C-A99B-88E17F6D394C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870263-89E3-49EE-A926-3E0ABEC1D8EE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49659DA-9B2E-4FAE-8BA3-583CD80E6703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0851A7B-18D9-4FA3-93F9-056054D96A89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6BF2A0A-0FC1-4ECD-9358-884377837251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057849C-8DC8-4406-8842-975FB87CF7CA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32125E0-D130-43C0-9458-4FD063A2B719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3264658-C2D1-45CE-9C1E-E9FD02741B20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D3B08AF-D44A-461D-81B4-5F40995FA3D4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9CB527A-F02C-42A4-9096-1365BCF5F732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C1AE80F-E29D-4DC2-B709-FCE3B1BF50F6}"/>
              </a:ext>
            </a:extLst>
          </p:cNvPr>
          <p:cNvGrpSpPr/>
          <p:nvPr userDrawn="1"/>
        </p:nvGrpSpPr>
        <p:grpSpPr>
          <a:xfrm rot="4981183">
            <a:off x="7605173" y="5541281"/>
            <a:ext cx="1091288" cy="834709"/>
            <a:chOff x="10460878" y="-261208"/>
            <a:chExt cx="1553983" cy="1188617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78B460F-ED34-4E7F-B592-DE1B08D8800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1D7998B-A264-4498-8487-23CC17E7DF67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EA1CF90-EED0-40FD-B435-147F0968635E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CCD5556-9DF3-4D2B-822C-6C6E4BF78273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688D36D-E3C3-4286-9FDC-F8EA27B060DD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9" name="Graphic 2">
              <a:extLst>
                <a:ext uri="{FF2B5EF4-FFF2-40B4-BE49-F238E27FC236}">
                  <a16:creationId xmlns:a16="http://schemas.microsoft.com/office/drawing/2014/main" id="{937B253E-8B9D-4318-9FE9-506DBAB247AF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BC8BBF4-E5DA-4C16-A58E-9E6B66A8A2EB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CA250B6C-A033-4F09-8C4E-D0F1217A442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B6EDC78-44FF-40C4-9D5F-5A31366F808D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357E861-DC00-41BC-9EE9-495383A44BD2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4712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9CDAB5-AB86-41D3-97C4-9C8B0D9F0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5FE30-032D-4EEA-B116-3F8792FC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1348A2-4CD7-4426-92FC-6C81359E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599ADDA-EBB8-4DB7-AEE6-9E23CD8F0B18}"/>
              </a:ext>
            </a:extLst>
          </p:cNvPr>
          <p:cNvSpPr/>
          <p:nvPr userDrawn="1"/>
        </p:nvSpPr>
        <p:spPr>
          <a:xfrm flipH="1">
            <a:off x="9682313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00B236C-8BFF-4264-AB28-0CF5D923C45B}"/>
              </a:ext>
            </a:extLst>
          </p:cNvPr>
          <p:cNvSpPr/>
          <p:nvPr userDrawn="1"/>
        </p:nvSpPr>
        <p:spPr>
          <a:xfrm>
            <a:off x="116716" y="6114125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F89610-2401-425B-883B-FC5AA53B3BCF}"/>
              </a:ext>
            </a:extLst>
          </p:cNvPr>
          <p:cNvGrpSpPr/>
          <p:nvPr userDrawn="1"/>
        </p:nvGrpSpPr>
        <p:grpSpPr>
          <a:xfrm>
            <a:off x="10794358" y="570349"/>
            <a:ext cx="1103859" cy="1051910"/>
            <a:chOff x="3028553" y="-226049"/>
            <a:chExt cx="1423136" cy="135616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DF5410B-2779-491A-BF7C-F233911ABDE8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222D35E-6AB5-40D1-8CEA-E229976E15A4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84B245-6625-462B-83FE-CAE38AA0DE74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5475A2B-0E76-4DE3-969B-2209D1D383E3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29AEB8D-8B0A-437E-A683-49ED4FA0992F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C4E00A9-D535-4C04-8BCB-702142A3BA06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5A5495-3CFE-487F-A250-9D14A69012C8}"/>
              </a:ext>
            </a:extLst>
          </p:cNvPr>
          <p:cNvGrpSpPr/>
          <p:nvPr userDrawn="1"/>
        </p:nvGrpSpPr>
        <p:grpSpPr>
          <a:xfrm>
            <a:off x="1981637" y="6008804"/>
            <a:ext cx="651272" cy="648341"/>
            <a:chOff x="10703" y="3141234"/>
            <a:chExt cx="651272" cy="64834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A8CC6FD-AD60-4639-A38B-9D693D706D54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3F13592-22A2-4965-890A-ED2EAA4E7829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CB64937-F747-4DE6-BF74-19F8A2888DDE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83AC79E-C5FB-4EAA-89BD-8BF6872EF477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CA56673-3849-4EFA-A3D7-969A707298FF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1FAA8C-BD62-4BD8-8425-79C53BE6AC2A}"/>
              </a:ext>
            </a:extLst>
          </p:cNvPr>
          <p:cNvGrpSpPr/>
          <p:nvPr userDrawn="1"/>
        </p:nvGrpSpPr>
        <p:grpSpPr>
          <a:xfrm>
            <a:off x="785684" y="5223063"/>
            <a:ext cx="937652" cy="1454887"/>
            <a:chOff x="88994" y="4835942"/>
            <a:chExt cx="1223056" cy="189772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786A2C0-04CE-4B72-9615-947694B5A30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EE3A13D-2A21-4F9A-AF5D-6C06DEA5B4C5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C9884FF-E51F-4BA6-BA90-94E1547B9DA7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1F28DCD-930C-4B40-BA21-F062A6FA101B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938B5C7-0D5F-446C-9043-0425731A808A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7E308C3-B9BD-473E-BD02-F8B2004AC733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8F8DBB8-8465-4FE7-8589-91927801D102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01F75DA-959C-4764-906E-C7E49B5F5158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E04ABDA-6A97-42F9-912A-9A2C31612FF2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37BA9A5-21F5-457F-A919-6FB238735C02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3D8173C-9FB9-499A-8669-B4F89041ABC4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332AD94-5629-428D-A5D2-402759FEBA5D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0E5DF7-2419-40A7-A9AC-E9DCBFE61C28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A467530-CEA0-47FE-B5B1-327CF0F18F28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539B464-674A-48D3-BCCF-A78B138D2499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332EA2D-491B-49DD-9D43-6E289BE72032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C4CAD3-A66A-48BE-ADAE-2A078F804236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773A291-4338-48D0-95A3-27AACC4FE933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1C6095D-B97B-43BB-87BA-A11CB549AE53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6FFCC9D-607E-4AAF-86A8-2277051A52AD}"/>
              </a:ext>
            </a:extLst>
          </p:cNvPr>
          <p:cNvGrpSpPr/>
          <p:nvPr userDrawn="1"/>
        </p:nvGrpSpPr>
        <p:grpSpPr>
          <a:xfrm>
            <a:off x="9732660" y="373262"/>
            <a:ext cx="897950" cy="497071"/>
            <a:chOff x="3736781" y="5995118"/>
            <a:chExt cx="1222642" cy="67680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ED58E2-332C-411C-8DBE-F70F3FA905E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65F5E7C-B36B-4590-900E-E77845D7DFF4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1D7DC6B-0527-410C-A732-3D699AE94ED4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FE6420-A737-4DCC-B297-84D889E0BE9A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1F04523-48DC-4CC8-B7A1-410D6B1283BE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420E48D-BF79-4789-92C4-BD316CA55E64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34DDCE1-7CC7-4AB9-BAC7-ADF7C40FE7A6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5EA8EF2-FB23-4C15-825C-0FFF491DA070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E5C5615-56E6-4911-B2D6-D000A449C741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E6BD529-6CBA-4D94-889F-5610E5A5BBA4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76E3898-18E1-46E0-A9AC-5E730DBA3AD9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3A5C1DF-3964-4269-BA9C-F9F8AF58E28F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E9F02C9-ACFA-4791-A0BB-ADD437142A6C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35ECA9D-EFDC-489C-AF35-F7A32B2C04C6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BB6BA24-10F6-4E1B-962E-6AFEFC353B6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7421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E3E020-A93B-4BD3-BD70-96EB48287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1C9620-090D-444A-A3F7-187BE028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633BD-7BB0-4DC2-A1A7-F5219158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C36F660-78DA-487B-BFF8-C38EB0DC7CD1}"/>
              </a:ext>
            </a:extLst>
          </p:cNvPr>
          <p:cNvSpPr/>
          <p:nvPr userDrawn="1"/>
        </p:nvSpPr>
        <p:spPr>
          <a:xfrm>
            <a:off x="-36899" y="1953533"/>
            <a:ext cx="4982190" cy="4921348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009B93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F86EC08-1A8A-482E-BED5-11B672858489}"/>
              </a:ext>
            </a:extLst>
          </p:cNvPr>
          <p:cNvSpPr/>
          <p:nvPr userDrawn="1"/>
        </p:nvSpPr>
        <p:spPr>
          <a:xfrm>
            <a:off x="6996332" y="-9611"/>
            <a:ext cx="5205866" cy="3827528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009B93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B1BC51F-23F4-4055-B9FD-3F5D6F9F128A}"/>
              </a:ext>
            </a:extLst>
          </p:cNvPr>
          <p:cNvSpPr/>
          <p:nvPr userDrawn="1"/>
        </p:nvSpPr>
        <p:spPr>
          <a:xfrm>
            <a:off x="9870806" y="131322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19DF1E8-D36D-4AD0-A970-88D1D2920019}"/>
              </a:ext>
            </a:extLst>
          </p:cNvPr>
          <p:cNvSpPr/>
          <p:nvPr userDrawn="1"/>
        </p:nvSpPr>
        <p:spPr>
          <a:xfrm>
            <a:off x="1860147" y="443674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9FDC9C-281B-4E2A-AECF-6E4D09074932}"/>
              </a:ext>
            </a:extLst>
          </p:cNvPr>
          <p:cNvGrpSpPr/>
          <p:nvPr userDrawn="1"/>
        </p:nvGrpSpPr>
        <p:grpSpPr>
          <a:xfrm>
            <a:off x="8135504" y="335463"/>
            <a:ext cx="1185234" cy="770467"/>
            <a:chOff x="8135504" y="335463"/>
            <a:chExt cx="1185234" cy="77046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A84E1B3-DB1E-4A04-8B1F-A3376B6CB9A6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FD706B5-F66D-47B0-8889-498D43C691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4976886-2685-419C-8942-F16339CE23DC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C6ADA5E-6BA4-4B55-A672-7EFED4C72D5B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13EC46C-5DFE-4150-BC9A-D561BEB0FAA5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A01FFA2-C3CB-4F0B-B6E0-20DAA5B4A74D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28C36BB-E056-47B9-97CE-8A630C1E078C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79E7D76-1B01-4592-8687-BE746A12013D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FBB73E-4F25-4DF7-8A75-55CA0F37B7D5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E0FE5E5-299C-48E9-A7C8-5D6C47807B63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39F5778-FD6F-4EC3-BA78-84D455DC21DB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70E8178-61DC-47C8-BAB2-C78B68A97A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5927FB5-C627-405C-A5B4-1499402E6A49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0251FEA-C222-445B-907C-8CFC584DA8A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E1FD59C-9F6E-4862-8F0C-A5D4443B8E4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87AEA22-4DCB-4919-9B74-279A9CE0DF18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1FCDD8C-9F24-4699-A37A-9301CA26B945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F3EB4D4-F8C1-458C-BED2-A5715F74155E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C2701EB-7A6F-409F-BA68-17B477BD471B}"/>
              </a:ext>
            </a:extLst>
          </p:cNvPr>
          <p:cNvGrpSpPr/>
          <p:nvPr userDrawn="1"/>
        </p:nvGrpSpPr>
        <p:grpSpPr>
          <a:xfrm>
            <a:off x="11346282" y="2617079"/>
            <a:ext cx="681892" cy="752873"/>
            <a:chOff x="11346282" y="2617079"/>
            <a:chExt cx="681892" cy="75287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D130044-40D2-4CAD-870A-2BB4A8C72C9C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41D58C3-6223-412C-91FD-830D5927539A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1136205-B65E-4884-9E0A-49CD1D1A9DAA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4FEFD2A-5533-46D8-B7FF-1A9D7A60EA9B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26EB26E-2864-42D1-8C76-4F0BE41340EA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CA05D33-1338-4E15-9842-D4B1F46AE21F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27B8E1-52D1-440C-9E44-BA12D5F884E7}"/>
              </a:ext>
            </a:extLst>
          </p:cNvPr>
          <p:cNvGrpSpPr/>
          <p:nvPr userDrawn="1"/>
        </p:nvGrpSpPr>
        <p:grpSpPr>
          <a:xfrm>
            <a:off x="10802717" y="1248933"/>
            <a:ext cx="509490" cy="223100"/>
            <a:chOff x="10802717" y="1248933"/>
            <a:chExt cx="509490" cy="223100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94A872A-C1A0-4C15-8D79-D16ACCBA8840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1A50A50-7D6F-4C2A-BE17-DE3C5D5BE07E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4ADB210-C07E-47B6-A466-C956B56346D0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C8028EC-245F-49CA-AE1A-A2B77CF2DE50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2811CD3-D4C1-40A1-A6F3-2049D7CFF16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117BAD5-3BEB-4BDE-8F12-88900AD6853D}"/>
              </a:ext>
            </a:extLst>
          </p:cNvPr>
          <p:cNvGrpSpPr/>
          <p:nvPr userDrawn="1"/>
        </p:nvGrpSpPr>
        <p:grpSpPr>
          <a:xfrm>
            <a:off x="3593299" y="4643761"/>
            <a:ext cx="1416694" cy="2645252"/>
            <a:chOff x="3593299" y="4643761"/>
            <a:chExt cx="1416694" cy="2645252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75217E-B9B6-4AA0-BFE3-B568C102EA07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6561763-D4D1-475F-A8F6-BF520C59DD2A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B30C2B9-3D7E-4FD6-8813-C8EBF8CBFF6A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F1A9C36-C52A-4C01-B2AA-1A0CC923BF0E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44C53D2-F92C-48A9-AEDC-B5F8C9E2FC52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521D2D8-C821-4D9D-83A5-168704D38B8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1DA7399-9E6E-4D4F-BD0A-9899A4900CE8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190622-7303-4FB2-850C-7ED63DA70F1B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C70ADBE-9C04-4AD2-9F29-CC5E82835DA7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5450362-DCBE-46CC-8901-E70523F686C1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DDDD422-651D-4A6A-AE41-F85D230BF7D6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6119D07-FAF8-4680-A9D7-98548FCDF23F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85CD524-4705-42FF-B8DB-506D87106576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FFFE20A-3719-4817-BD36-F66B5AD2B1B7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F12162E-8139-4A7C-9053-C892EB7C65B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7B96839-B7B9-428F-B6D0-9479EA294009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72273B3-78AB-44AE-83D0-F00AE7C62A2E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76AA030-6E61-4968-A4B9-DD101579B915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F528A71-9332-4CEA-85AD-046F864BAD38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551852B9-E957-493D-A350-010CC464BF8F}"/>
              </a:ext>
            </a:extLst>
          </p:cNvPr>
          <p:cNvSpPr/>
          <p:nvPr userDrawn="1"/>
        </p:nvSpPr>
        <p:spPr>
          <a:xfrm>
            <a:off x="1129392" y="2609505"/>
            <a:ext cx="425620" cy="370178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593B9B5E-D28F-4444-A1C8-83EDE490E5C4}"/>
              </a:ext>
            </a:extLst>
          </p:cNvPr>
          <p:cNvSpPr/>
          <p:nvPr userDrawn="1"/>
        </p:nvSpPr>
        <p:spPr>
          <a:xfrm>
            <a:off x="1064666" y="2662804"/>
            <a:ext cx="338228" cy="297053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2584E62-8C01-4FE3-A33D-6EDF6E2AC451}"/>
              </a:ext>
            </a:extLst>
          </p:cNvPr>
          <p:cNvGrpSpPr/>
          <p:nvPr userDrawn="1"/>
        </p:nvGrpSpPr>
        <p:grpSpPr>
          <a:xfrm>
            <a:off x="1075043" y="2567049"/>
            <a:ext cx="437466" cy="381334"/>
            <a:chOff x="1075043" y="2567049"/>
            <a:chExt cx="437466" cy="381334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BDB9E39-AE11-4AB0-8D03-ED5667727A83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64C61D2-D0A0-4328-B23E-B562CFB250BB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0710164-F2EA-4894-AB8A-EB5FD3EB5F85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DA1701-70C8-490B-8C73-EB05536C0C5C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6DF088-A0BF-4346-B0E9-9B4E21F9C81F}"/>
              </a:ext>
            </a:extLst>
          </p:cNvPr>
          <p:cNvGrpSpPr/>
          <p:nvPr userDrawn="1"/>
        </p:nvGrpSpPr>
        <p:grpSpPr>
          <a:xfrm>
            <a:off x="-34428" y="5405799"/>
            <a:ext cx="2513142" cy="2078966"/>
            <a:chOff x="-34428" y="5405799"/>
            <a:chExt cx="2513142" cy="2078966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83411F7-5FB7-4AAB-A5F0-321DAF05F5E6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6B18145-B5E9-413A-AF76-1A8737CE6AE1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32F849B-66DE-4F4A-B3F0-CF0C69A2E0BA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B613758-8C9C-4FAF-A34F-A4C0A6BC6832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4E2A710-73CB-4841-9CD3-BFB3999B24E9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C7EBD47-7AE0-4306-B2FB-A4CB97A48C7C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358474E-D675-43F9-9CE1-A3C5FD48CE32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921D02E-8238-4671-813F-343011A1184F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A84E1FD-B734-459F-9596-A02EC1FF119A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78103B6-D119-4F56-AF8A-4D7BB6B70B74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39BD313-66DD-4E69-B80C-588429E410A5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FE13CEC-79EB-433F-A04B-DF83756754A1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BDB51A1-0462-436A-8314-CAC0B68FFA9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1AF5B39-C2B9-46A2-A980-828938B3EB6D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4FFEDC7-7A9F-43D1-AFB0-64C59A32C18B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9A74A4C-19C0-4C02-B481-F40276F3D6B7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B9F6BA2-70EF-4D16-8E07-2CC8FCEF43A6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D7D2299-143B-449B-AB1A-5A40C69358AC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397C536-B58F-416E-A359-E6760E3C40A6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F32D295-0A3E-4F66-A47D-ECA95137BC74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5A2F13A-5127-4D63-AF55-893EA1234882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1615B2E-8CD0-43E5-BBFB-7096C48C3710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A5E2387-99FD-4A05-9B58-1121CF77E949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EB8BD63-5423-470C-ADDF-A98C3387D86F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DBCD713-8642-4DDB-A1AD-A7BDCE62C0C5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DE7AB8D-3CDA-47FE-B4C3-1834A9C43F35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D8292A3-9BD2-4AA3-8630-97E3DD926BF7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CA51054-40EB-4AB6-94E7-27E0E3BE1D63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C73ABE4-1A47-4388-BCE8-F1D2D81BD3CD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85106AA-9813-48EE-8682-A051303ED057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52F2346-4D5F-47E0-A933-1222F4E1372D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C9F221-51B7-4E76-9AE5-1D1A584C9EE1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0A41F98-F314-4F74-B096-ED8211AEE52A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AFE1291-38F6-40F1-8476-261104ED0081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841912D-531A-4461-B066-88A3EF790D39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036F894-7C03-4CF3-8CF9-EBE93D917E3D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E67FA0B-D0BA-433B-85D1-6AD6D42C5891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B446C91-4FF3-41A3-97B8-C2CCFFE419C0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B2258C2-4ABF-49E8-BA6C-16F9A42038B8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11FF2A6-092D-43A8-BFAC-DCA7E3BB6E36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337A641F-F153-4CEC-903B-DD0CB513BE1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F224E5F-6C7F-40DD-B32F-91E0CBF58A06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DB1415E-A08F-4EE8-803F-ACD58B19CEE6}"/>
              </a:ext>
            </a:extLst>
          </p:cNvPr>
          <p:cNvGrpSpPr/>
          <p:nvPr userDrawn="1"/>
        </p:nvGrpSpPr>
        <p:grpSpPr>
          <a:xfrm>
            <a:off x="-557053" y="3028513"/>
            <a:ext cx="1494477" cy="1423798"/>
            <a:chOff x="-557053" y="3028513"/>
            <a:chExt cx="1494477" cy="1423798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18FE097-818A-4801-9C1A-63E6757E6FD6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CE9F70F-D7B6-479F-B9C7-285664C54138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19049CE-AF9B-455A-89F0-26F664A279C3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D902C7A-4570-4046-8317-4BADCA90AAF4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12C340B-BD4F-424B-A0D5-D45D4C97A326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9A0E7C9-641E-4CBB-8FC5-FD4E2F47BF1C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B0D782A-A138-45C1-8224-ADF66404C8B7}"/>
              </a:ext>
            </a:extLst>
          </p:cNvPr>
          <p:cNvGrpSpPr/>
          <p:nvPr userDrawn="1"/>
        </p:nvGrpSpPr>
        <p:grpSpPr>
          <a:xfrm>
            <a:off x="10460878" y="-261208"/>
            <a:ext cx="1553983" cy="1188617"/>
            <a:chOff x="10460878" y="-261208"/>
            <a:chExt cx="1553983" cy="1188617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B28EF08-2015-4526-909F-8EEAF0081E5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484D5F0-35FD-4161-8EEB-5571E1F662DC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65473F6-2049-4488-A252-A360CD6B8563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DB83A28-41D6-426D-A76A-BE3FB3EFE38C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67566E8-FF90-4B37-8A7C-D4A0EC213315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5" name="Graphic 2">
              <a:extLst>
                <a:ext uri="{FF2B5EF4-FFF2-40B4-BE49-F238E27FC236}">
                  <a16:creationId xmlns:a16="http://schemas.microsoft.com/office/drawing/2014/main" id="{2EFD787C-4F55-4E8D-9A6D-36BD2491B16D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8EE7BB9-3574-439C-84AF-F4480ECAC026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A933B3B0-7A3C-4218-A0A0-AC06D52562E0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C661F8F-EC0D-4BC9-BA75-26BE3E5E1AF6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1CA5EB3-953C-4C03-89C7-FDE0A75B0E45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4FF902F-3999-4FA7-9902-61FC9EA3E896}"/>
              </a:ext>
            </a:extLst>
          </p:cNvPr>
          <p:cNvSpPr/>
          <p:nvPr userDrawn="1"/>
        </p:nvSpPr>
        <p:spPr>
          <a:xfrm>
            <a:off x="9471221" y="947835"/>
            <a:ext cx="381566" cy="187618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00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1F765-8C97-44C9-AB4F-F396C765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A3690-4BE0-4BA0-AF4E-719FDCF9D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2927D-87FB-49FD-B73B-1831A7EA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242AE5F-EF12-4FED-8C77-CEB72AC3F7B1}"/>
              </a:ext>
            </a:extLst>
          </p:cNvPr>
          <p:cNvSpPr/>
          <p:nvPr userDrawn="1"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5210483-EB7A-4ED9-9D84-CF4E80448236}"/>
              </a:ext>
            </a:extLst>
          </p:cNvPr>
          <p:cNvSpPr/>
          <p:nvPr userDrawn="1"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6C68A0E-22E8-4057-B17B-727A0389C801}"/>
              </a:ext>
            </a:extLst>
          </p:cNvPr>
          <p:cNvSpPr/>
          <p:nvPr userDrawn="1"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9CC3B0C-0EAC-488C-8303-A28401F5C20B}"/>
              </a:ext>
            </a:extLst>
          </p:cNvPr>
          <p:cNvSpPr/>
          <p:nvPr userDrawn="1"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A36BE6-1FEB-4E2E-9536-793FC8956562}"/>
              </a:ext>
            </a:extLst>
          </p:cNvPr>
          <p:cNvSpPr/>
          <p:nvPr userDrawn="1"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EBCE2F2-AE3E-4509-A1CE-5188EF3F742A}"/>
              </a:ext>
            </a:extLst>
          </p:cNvPr>
          <p:cNvSpPr/>
          <p:nvPr userDrawn="1"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FAA08D7-24C4-431A-AA4E-A8B5B8BC8261}"/>
              </a:ext>
            </a:extLst>
          </p:cNvPr>
          <p:cNvSpPr/>
          <p:nvPr userDrawn="1"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C9B98F2-165D-4884-A864-6B16A15F57A4}"/>
              </a:ext>
            </a:extLst>
          </p:cNvPr>
          <p:cNvSpPr/>
          <p:nvPr userDrawn="1"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009B93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672C21C-0005-49E9-9A84-836BB2147145}"/>
              </a:ext>
            </a:extLst>
          </p:cNvPr>
          <p:cNvSpPr/>
          <p:nvPr userDrawn="1"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1AFD1B-2DE3-4213-A0B6-3F14636022F4}"/>
              </a:ext>
            </a:extLst>
          </p:cNvPr>
          <p:cNvGrpSpPr/>
          <p:nvPr userDrawn="1"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0152A4-7BD2-4D92-8419-C16D5F64DC4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33BA42-D194-440C-B3D6-6B759E35545C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A129806-EB81-45F4-B58F-740FF0BAD5EE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2D06005-EAD9-44DD-B8CF-6295223755B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1E3256A-D4AD-4DD5-8604-906378AB44CE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62502EC-02B0-4DE6-BB95-701CDA4392A0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3A93949-170B-46EA-98B4-B73A2D398599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1922A4-AE8F-43E8-816D-0171768E724A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44A8A6E-B189-45A7-8EB5-183A803EB389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75F214A-BF7E-444C-B2B1-932161DA99D8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6CBE9E-9FEA-4BCA-B6E1-EB3C86C70E81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532D0DA-2E11-4A91-AEBA-5CF5417338AA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41BEB85-1D5D-4E40-9F5A-4ABC53A767D6}"/>
              </a:ext>
            </a:extLst>
          </p:cNvPr>
          <p:cNvSpPr/>
          <p:nvPr userDrawn="1"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7D28F8-1CED-4CE9-9861-27F7C0973D72}"/>
              </a:ext>
            </a:extLst>
          </p:cNvPr>
          <p:cNvGrpSpPr/>
          <p:nvPr userDrawn="1"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636679E-F37F-4A9A-A119-5839677C1285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C3BC347-31F7-4732-B0AC-792C2EF2D39A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5FB1063-86A9-4EF2-897F-FDEDE800EC7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C644DA7-5C60-4A5A-95BD-04C59F9E0805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E4E869-CA20-483B-B3F2-48F8B0957A13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01201EA-AF11-4704-8402-09A7A95CFCBE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1F1F11-BB3D-4731-A3CD-304DFF61EEB8}"/>
              </a:ext>
            </a:extLst>
          </p:cNvPr>
          <p:cNvGrpSpPr/>
          <p:nvPr userDrawn="1"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F089288-7093-4702-9403-0AC9F6B02B8E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B22C9F5-4C77-4557-A7B6-26761AC62BD4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A6FC1F6-1E09-4B87-99BA-962E519CF53B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A50AF1B-CC1E-42EE-9B3C-8DF780F9DF0A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E56CB44-9CB2-4840-BEBB-684AEA910D90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2" name="Graphic 4">
              <a:extLst>
                <a:ext uri="{FF2B5EF4-FFF2-40B4-BE49-F238E27FC236}">
                  <a16:creationId xmlns:a16="http://schemas.microsoft.com/office/drawing/2014/main" id="{A9BB125E-2DFC-45F7-AC17-25305618B15F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74AE7F3-DC25-47EA-A2F2-C64C66FC681A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FBE3242-7095-4180-91C9-4CB61DF25983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5DD4A38-AF97-4166-8E5F-641947FFB2F0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2749988-A3E7-40CD-9A47-72264D694D27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3F17F40-13ED-4778-9EF2-E1D5C7BB3B55}"/>
              </a:ext>
            </a:extLst>
          </p:cNvPr>
          <p:cNvGrpSpPr/>
          <p:nvPr userDrawn="1"/>
        </p:nvGrpSpPr>
        <p:grpSpPr>
          <a:xfrm>
            <a:off x="4008815" y="6065411"/>
            <a:ext cx="685796" cy="737337"/>
            <a:chOff x="4008815" y="6065411"/>
            <a:chExt cx="685796" cy="737337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1DF3BC5-A185-4160-9759-D4AAD3CE95B8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3CD8F05-598B-4EBC-943B-C473F2A03932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71B9387-CCCA-4F62-B3C2-A4E9B3689269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6A7063B-4C8F-4426-B12F-C6EA117918BB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60FE4E3-7DDA-4697-ABD1-B3E331FB7E94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3637A50-91E8-4CC1-ACC3-D1F1983B03DA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4A71A1BD-55D9-46D9-B888-D14EA889BB5C}"/>
              </a:ext>
            </a:extLst>
          </p:cNvPr>
          <p:cNvSpPr/>
          <p:nvPr userDrawn="1"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8046DE6B-96E8-44B9-996B-74644B8EC85A}"/>
              </a:ext>
            </a:extLst>
          </p:cNvPr>
          <p:cNvSpPr/>
          <p:nvPr userDrawn="1"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CCBCFE-524F-41A0-986D-E445240F6662}"/>
              </a:ext>
            </a:extLst>
          </p:cNvPr>
          <p:cNvGrpSpPr/>
          <p:nvPr userDrawn="1"/>
        </p:nvGrpSpPr>
        <p:grpSpPr>
          <a:xfrm>
            <a:off x="-76820" y="5720973"/>
            <a:ext cx="1395418" cy="1861480"/>
            <a:chOff x="-76820" y="5720973"/>
            <a:chExt cx="1395418" cy="1861480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58FD7EF-D49C-48F6-B5BA-7F168371CB67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FC07C8C-A2BE-4250-B803-27D6BEF4558A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72739DD-5ADB-4344-9100-F55EB953BEF6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1519FCB-3A69-4BF1-B636-608A5737DD49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D2BB13A-A1F7-452A-809D-F257D36DA90A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4943C9F-8338-430E-9869-2B2890840CA8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5F576CB-E3BC-4F9E-A5EB-66CF22BBF8A8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E8C8DFA-68A2-40C0-869F-11DA5F83D7A7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D5158EF-135B-4CE4-BC1D-C87F8B83385D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48D7700-A0D8-46B6-B18E-AF18783C0B5B}"/>
              </a:ext>
            </a:extLst>
          </p:cNvPr>
          <p:cNvGrpSpPr/>
          <p:nvPr userDrawn="1"/>
        </p:nvGrpSpPr>
        <p:grpSpPr>
          <a:xfrm>
            <a:off x="10011690" y="1604642"/>
            <a:ext cx="1531578" cy="2595772"/>
            <a:chOff x="10011690" y="1604642"/>
            <a:chExt cx="1531578" cy="2595772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73430A7-3F8A-43B0-B756-2DDE646A12F2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B20885C-2AE5-40B4-A137-44BC14DCA2A0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A592F1A-34C2-4FAB-93C6-A3BED837F49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C624439-2ADC-437D-9EE2-907E9C26DAB8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239751D-53AD-45A1-9C90-9AA3D22A56EC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133951B-48C1-4264-ADB0-C5F52B16A785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3D9E12D-07B4-4E03-965E-B7191440CC8D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6B5F85-1DDE-4F90-B236-EC6CA1B681ED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7CA5FC4-5215-4C30-A84B-BD22952D52FC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88CE621-ECF3-41F3-B6FD-85E39CF36696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8FEF98C-B141-4B9E-9C75-45C288860DC5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37FCFF6-178C-4F98-BAF5-A9C2EB922EE0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74AEE7E-7742-4652-91F1-46D3AF6D1279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D51017E-97AF-4E65-858E-DFFB6AFB612D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C674A3F-7AD7-41FB-BE05-75901430EFE6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DA6A57-961D-4DB8-8444-A8BCCBE76A82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856CDF0-633A-42D1-9591-2E060289EEE3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02E89F3-48D1-441E-A88A-C361AB05D9B1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9C3E263-CEE8-4BB1-87FA-32547FF3026D}"/>
              </a:ext>
            </a:extLst>
          </p:cNvPr>
          <p:cNvGrpSpPr/>
          <p:nvPr userDrawn="1"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73E791F-C6EB-49A3-BCAE-B601E268187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BABDF3-9EF1-49A2-B1BB-5DBA6B882626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724C9CE-DFD2-4FC2-ACE9-33AF75047762}"/>
              </a:ext>
            </a:extLst>
          </p:cNvPr>
          <p:cNvGrpSpPr/>
          <p:nvPr userDrawn="1"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0DD76669-EB03-4B99-B005-D7319483BBB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8DDCFA8-6E32-4088-B61E-0E3A9AEFFD59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E65300F-FEB4-483F-B36A-5ADAE28FE650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74F852A4-B8F3-4978-8611-4A1ED42654ED}"/>
              </a:ext>
            </a:extLst>
          </p:cNvPr>
          <p:cNvSpPr/>
          <p:nvPr userDrawn="1"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78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rgbClr val="009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1F8040-234D-48FE-A4C0-CDED281F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D85B7-6667-4BBC-AEEA-34EC631D3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5936A-EE07-4ABA-BE6B-9548EB62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E9E354C-7525-428F-8B2D-1C76375B0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925" r="7123"/>
          <a:stretch/>
        </p:blipFill>
        <p:spPr>
          <a:xfrm>
            <a:off x="5358581" y="-9832"/>
            <a:ext cx="6833419" cy="686783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B36D119-759E-421A-97AE-DCBF6D830A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5156" y="35767"/>
            <a:ext cx="3342276" cy="69595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045BC3-4D39-43D5-9A50-664CEE048247}"/>
              </a:ext>
            </a:extLst>
          </p:cNvPr>
          <p:cNvGrpSpPr/>
          <p:nvPr userDrawn="1"/>
        </p:nvGrpSpPr>
        <p:grpSpPr>
          <a:xfrm>
            <a:off x="2921495" y="4445840"/>
            <a:ext cx="2688156" cy="1437720"/>
            <a:chOff x="2921495" y="4445840"/>
            <a:chExt cx="2688156" cy="143772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F377F3A-C243-4F6C-A0F7-14963F7E450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DB8299-16FF-44A9-A9C0-E653093DA515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3DE76F-B7BC-4DA2-8B44-81440AF4859D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414C030-71CA-48C1-8DE5-FE6649EF6FFF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E999C89-B926-4301-8EC8-BF80B1030EF4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7502A61-3509-4F46-935A-DB3984B4C9F1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EAFAEA-65FA-42D6-B4B4-E238F11FDD0F}"/>
              </a:ext>
            </a:extLst>
          </p:cNvPr>
          <p:cNvGrpSpPr/>
          <p:nvPr userDrawn="1"/>
        </p:nvGrpSpPr>
        <p:grpSpPr>
          <a:xfrm>
            <a:off x="1615899" y="5380084"/>
            <a:ext cx="247023" cy="301737"/>
            <a:chOff x="1615899" y="5380084"/>
            <a:chExt cx="247023" cy="30173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324A8C-87BF-44C7-AFED-BABE720B8A02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F4688C6-1350-4EA5-BF74-0C247B05787B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F6E90C6-AE80-49A7-A414-85A60AC221B0}"/>
              </a:ext>
            </a:extLst>
          </p:cNvPr>
          <p:cNvSpPr/>
          <p:nvPr userDrawn="1"/>
        </p:nvSpPr>
        <p:spPr>
          <a:xfrm>
            <a:off x="310990" y="54840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1C05BDF-A134-4F5B-897E-66D176073472}"/>
              </a:ext>
            </a:extLst>
          </p:cNvPr>
          <p:cNvSpPr/>
          <p:nvPr userDrawn="1"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25FA01B-3DDC-4AFF-AB70-C73E013ED739}"/>
              </a:ext>
            </a:extLst>
          </p:cNvPr>
          <p:cNvSpPr/>
          <p:nvPr userDrawn="1"/>
        </p:nvSpPr>
        <p:spPr>
          <a:xfrm>
            <a:off x="108597" y="4312895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1553AF3-2296-4149-995D-DA948B789A37}"/>
              </a:ext>
            </a:extLst>
          </p:cNvPr>
          <p:cNvSpPr/>
          <p:nvPr userDrawn="1"/>
        </p:nvSpPr>
        <p:spPr>
          <a:xfrm>
            <a:off x="79671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CD77B5-2A07-42DC-9AB4-916B70E40C68}"/>
              </a:ext>
            </a:extLst>
          </p:cNvPr>
          <p:cNvGrpSpPr/>
          <p:nvPr userDrawn="1"/>
        </p:nvGrpSpPr>
        <p:grpSpPr>
          <a:xfrm>
            <a:off x="10703" y="3141234"/>
            <a:ext cx="651272" cy="648341"/>
            <a:chOff x="10703" y="3141234"/>
            <a:chExt cx="651272" cy="648341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AE0993-73CD-4C7A-8B8F-20E5EB857557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4D881C6-4D8E-40C2-B272-CDC64EC527DC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C826615-ADD7-409F-B071-7240CDDC2828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0B8D348-64AE-4863-B1D8-40FC402D66ED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6A9431-1C2E-4A25-ACBF-144C3D600AFD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1DD1690-BAFE-43DF-B82A-98F4659A6FAB}"/>
              </a:ext>
            </a:extLst>
          </p:cNvPr>
          <p:cNvGrpSpPr/>
          <p:nvPr userDrawn="1"/>
        </p:nvGrpSpPr>
        <p:grpSpPr>
          <a:xfrm>
            <a:off x="1951270" y="5756012"/>
            <a:ext cx="678158" cy="1196950"/>
            <a:chOff x="1951270" y="5756012"/>
            <a:chExt cx="678158" cy="119695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A0199DB-DEAF-4CD8-B6D6-2F66606CB938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E36C302-BD02-4E08-B670-8632B3D081DD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CA58942-28B5-4091-820B-5FB27B5585A8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453EC9A-70B1-4FB2-8513-5BE2DCA4C3E3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C6476D3-AD58-481A-801E-5ECE8946AFA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C48FE3B-6209-4A43-9044-AE49DE824A43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98F1476-C0F4-42E0-AD1D-34E538FE5F6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6C1E793-D900-4BC2-BC83-38411507B547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2DB02FC-8B8D-449E-83D9-E9D89F3EDA5F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1FDA545-07A1-43B7-91B3-F65526D838C2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63AA0AB-57B0-46C6-B6EE-32C58D8D3FBF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D0306F6-A515-4AFA-A2B3-A163164EE6B9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1EAF6B7-C55B-4483-B8B7-BB0E0580C49F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522E6E6-A30E-4684-85EB-4DA8A73ABABD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3BCDC7-F7E4-4B9C-B37B-1840D69A872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34DF90B-38A9-4C1A-B548-23B6E59253DC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0EE5F55-87A6-4146-B791-CB41E14335BD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7C752B0-1ADB-474C-B646-F042638AD168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8CF9990-6C98-427D-B05E-68A723E1E609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EF7F533-5B85-4C39-977F-7FA02F9D6A8E}"/>
              </a:ext>
            </a:extLst>
          </p:cNvPr>
          <p:cNvGrpSpPr/>
          <p:nvPr userDrawn="1"/>
        </p:nvGrpSpPr>
        <p:grpSpPr>
          <a:xfrm>
            <a:off x="937505" y="123244"/>
            <a:ext cx="1127415" cy="880576"/>
            <a:chOff x="937505" y="123244"/>
            <a:chExt cx="1127415" cy="880576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8D1663A-D3FE-4F00-9F37-8F69AC7B0707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922D2A3-ADD0-4320-A1A8-9A9E4A49BE2F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A38E451-F5DF-4106-8723-85D6BA62B432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C4F1A76-AA07-4EC7-A3CB-C608E0C8AF57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92E12A2-7314-43BA-ACB1-AFF47FF3ECC2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BDB5EDC-DA69-491E-9EB1-D30A59B49489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099B41E-C92F-4F16-9917-7C9BED06F9E9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01167-6236-43AC-9B29-8E3916ADEEF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F86277E-0412-47CA-BC0D-E1C3989D0DE1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F0089BC-4A7E-464A-83D0-385F1852ED3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8DEE6DE-B47D-487D-B979-E6A1B34BE864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D9CFEBE-F29E-49A5-950B-0AB92EC7E471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E335E7B-66C2-48AA-B677-4CCF08F67A0A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EF93C4-1CEE-44AD-8531-1B6E558A7FD6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5602C8B-DAFD-405B-BED8-2ED8902F8577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A26C9AE-D8B9-4EE1-894C-B5C2C28C1863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1E39BDE-3B92-425B-8FB6-00E76F046714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0BAC1E6-CAF2-48E5-B2A6-D7404B658819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3DF4EC-7C32-49BB-835A-AC199347542D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6878C1E-272A-4300-9B25-6BD520754009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C233FF0-B9E9-457B-82BC-8EB5AED70BE1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79F3037-9A75-4864-8EC5-A45E4FAB151A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B2B1DFF-1742-4E7C-8F6A-919FAEB486B0}"/>
              </a:ext>
            </a:extLst>
          </p:cNvPr>
          <p:cNvGrpSpPr/>
          <p:nvPr userDrawn="1"/>
        </p:nvGrpSpPr>
        <p:grpSpPr>
          <a:xfrm>
            <a:off x="88994" y="4835942"/>
            <a:ext cx="1223056" cy="1897728"/>
            <a:chOff x="88994" y="4835942"/>
            <a:chExt cx="1223056" cy="1897728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21A6EC4-DB42-4F7F-9C3D-738F5A93A67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2DBD13D-2A3E-4A3B-8675-AEE86A22E797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D9132B2-A90E-40B0-A969-7CF017E7547B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530A421-7049-4F0E-AB94-7137CA258C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B5F5B86-5A2D-4FCB-8C32-33C2708B0F02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23DC2E4-8B46-4CAA-9849-7EA30601E3ED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883A862-AEC6-41F5-9E1D-2AF6537FCF45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BC3752-92B1-431D-A0C0-E317349C5020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4E10477-2892-4A6A-AA4E-3592923F866A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A7D3ADE-3C8A-4BCA-9E2F-E0791F856B2E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2A920A18-E057-4523-BD59-7529AB1ADB0F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EB3A4C3-5138-4507-82C6-E90F9D6BE92E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8D41E9D-0C0F-4710-97F3-9EA58294DBF5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1659169-06E1-4AC6-A66F-8B6AE050D194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98A661E-C372-4BEB-8B19-DBDF26A2A265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4054465-9D52-48FD-84E0-E6991FB57056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2C503E1-8EC2-4582-9DB3-FB00DDDF45F9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293E76C-53EE-47A2-8513-03357F224E72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26AE10A-5085-43C9-B96C-300E60BCA990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40CF4A2C-6137-4CE9-B482-7595FB972606}"/>
              </a:ext>
            </a:extLst>
          </p:cNvPr>
          <p:cNvSpPr/>
          <p:nvPr userDrawn="1"/>
        </p:nvSpPr>
        <p:spPr>
          <a:xfrm>
            <a:off x="4735927" y="1013234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8CF2620A-907F-48A9-AC5F-2D7DFE9736B7}"/>
              </a:ext>
            </a:extLst>
          </p:cNvPr>
          <p:cNvSpPr/>
          <p:nvPr userDrawn="1"/>
        </p:nvSpPr>
        <p:spPr>
          <a:xfrm>
            <a:off x="4695610" y="972752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77453738-CE67-41CB-8947-7C446A8230C6}"/>
              </a:ext>
            </a:extLst>
          </p:cNvPr>
          <p:cNvSpPr/>
          <p:nvPr userDrawn="1"/>
        </p:nvSpPr>
        <p:spPr>
          <a:xfrm>
            <a:off x="4787534" y="1091690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4844B7E4-04B0-4F42-A2DF-3E556CAFA26B}"/>
              </a:ext>
            </a:extLst>
          </p:cNvPr>
          <p:cNvSpPr/>
          <p:nvPr userDrawn="1"/>
        </p:nvSpPr>
        <p:spPr>
          <a:xfrm>
            <a:off x="4685247" y="1077523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57F2DC55-7B81-4027-BF92-593EB39BC7C8}"/>
              </a:ext>
            </a:extLst>
          </p:cNvPr>
          <p:cNvSpPr/>
          <p:nvPr userDrawn="1"/>
        </p:nvSpPr>
        <p:spPr>
          <a:xfrm>
            <a:off x="4674475" y="1062141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6BD7FF18-C528-4373-BFBB-1E5DC9197377}"/>
              </a:ext>
            </a:extLst>
          </p:cNvPr>
          <p:cNvSpPr/>
          <p:nvPr userDrawn="1"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74CB9FF-B5EB-4D27-8713-2D274A98B32E}"/>
              </a:ext>
            </a:extLst>
          </p:cNvPr>
          <p:cNvGrpSpPr/>
          <p:nvPr userDrawn="1"/>
        </p:nvGrpSpPr>
        <p:grpSpPr>
          <a:xfrm>
            <a:off x="-223896" y="1190389"/>
            <a:ext cx="1277548" cy="1438063"/>
            <a:chOff x="-223896" y="1190389"/>
            <a:chExt cx="1277548" cy="1438063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E405A3F-683E-41E5-99E6-AA0F8CCC97C2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D10292A-321E-4BDC-9FBF-E56235284B27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11C97CB-9CB5-4F65-9915-7051A10F4A45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0BD75ED-9359-4C9C-B7F1-015A4B8F69D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94902E8-1139-490F-A978-947C4FF81CC2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6A08691-8646-447B-93F7-EA6F79438727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202B6B0-0641-4B70-B99C-0F697C5986C3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43EB9C1-ED04-49A7-BBB6-F4B3A23766C3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4E821A1-FFDF-453F-A55B-5393860C71D5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4D6F7F1-ED83-4755-98DF-784BD3DBC131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0660E8D-E92D-4AD9-BE37-C4644C73D50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93C14AA-B6CE-4CB1-B2C0-25C6F9235D12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65AA0BC-0FF0-40C6-B693-416A2875E678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195FC5A-657F-471D-B879-8A123302846B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6EF025E-92E1-46D4-962E-8012B77DB738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749916D-259B-4EB9-A6CD-DDF66AF7E73F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851189AD-46EA-4C79-8335-A39E3FCB4307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26FBBD5-8A2A-4979-BE7F-CD1BEE25FF4B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604A34D-483A-4740-BEAE-D0F9AF06E7F6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B5F2DDD-D5BA-429B-A0FA-498297AA4E55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B2EF318-5F9D-47D3-A462-3B9263EF3A35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5A85578-62BA-425F-9893-88F78D034037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D833AAC-89E0-47B6-823D-4E96DEB33AE1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C8C1161-E65D-40B8-A1F9-B0E9C6FB7CA2}"/>
              </a:ext>
            </a:extLst>
          </p:cNvPr>
          <p:cNvGrpSpPr/>
          <p:nvPr userDrawn="1"/>
        </p:nvGrpSpPr>
        <p:grpSpPr>
          <a:xfrm>
            <a:off x="3028553" y="-226049"/>
            <a:ext cx="1423136" cy="1356162"/>
            <a:chOff x="3028553" y="-226049"/>
            <a:chExt cx="1423136" cy="1356162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614F0A1-D807-4382-9DF1-A003F81CE554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775E029-48F7-4089-BF02-D559DADD778B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909EACE-40BC-48A5-87DA-27645362B9B7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9577A77-8620-46D8-B01D-4166EE96C4B5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7BCD0BE-0487-450E-B91B-C85A951BEA7D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5CF64BE-57AC-4AC8-A335-B7C6734D18CA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6D12752-87FC-4938-96E9-28B5EE5DC4AA}"/>
              </a:ext>
            </a:extLst>
          </p:cNvPr>
          <p:cNvGrpSpPr/>
          <p:nvPr userDrawn="1"/>
        </p:nvGrpSpPr>
        <p:grpSpPr>
          <a:xfrm>
            <a:off x="3736781" y="5995118"/>
            <a:ext cx="1222642" cy="676808"/>
            <a:chOff x="3736781" y="5995118"/>
            <a:chExt cx="1222642" cy="676808"/>
          </a:xfrm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577D22D-3073-4D91-AB4D-E83B9F286A7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A0277ED-BE5A-458C-9F5F-59F03C843120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A618088-FD60-4CE3-B54B-151CEE45CA11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739D895-D2A6-4060-91C8-9951605F8AF9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DFED4BD-D0D1-4FEA-BB29-926F2080B7C1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949A6823-48B9-42B1-9AE4-F6DB21E64CCF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857501D-4A77-4C28-ABC6-719A224141DB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5E72DEB-3C89-4A56-A181-DEEA34E16337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5653E1E-6E6D-4C26-8BD3-E0B088E2DDC5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FB0AB55-F536-4E74-96D7-FB33A804E416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5CAC2AB-E8AB-4A34-B953-C04774DE4C45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17A1541-3CB3-42BA-88F4-82548782737D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E87CB58D-DE3F-4111-B0FA-5C91F4424C6D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C6B8924-8939-453A-A8EB-D596FD12BA79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336431C-D09D-462C-BAF6-029A24DC10B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3A75618-792B-4CE6-AC83-1283BE0BECCE}"/>
              </a:ext>
            </a:extLst>
          </p:cNvPr>
          <p:cNvGrpSpPr/>
          <p:nvPr userDrawn="1"/>
        </p:nvGrpSpPr>
        <p:grpSpPr>
          <a:xfrm>
            <a:off x="5928790" y="5863083"/>
            <a:ext cx="1479647" cy="1132233"/>
            <a:chOff x="5928790" y="5863083"/>
            <a:chExt cx="1479647" cy="1132233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610C9E3-9475-43C5-9C87-A5A71DB2F092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85E69AE-85EA-4012-BFB4-70EE2CC129A7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DC30F9EF-F48C-4AC6-8DA4-BA63700ACEAB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020E60C1-D7F9-44F9-A734-7B3F2718A91A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3F357CD-3E91-4EFB-9B76-58708A5DC85C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1" name="Graphic 71">
              <a:extLst>
                <a:ext uri="{FF2B5EF4-FFF2-40B4-BE49-F238E27FC236}">
                  <a16:creationId xmlns:a16="http://schemas.microsoft.com/office/drawing/2014/main" id="{7F32B237-8943-4C1B-98ED-8FD5E4C32FD5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1F79D951-4D6D-4341-A97A-E29F8E52F09A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00CDDABC-E353-440D-A0D8-B511624CC2FE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681D887-C328-4858-81F4-760EE4B9EEBE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748A859-AC78-44F8-8660-83356F994D9D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D2280BAF-92FC-4520-A14E-F56A402BD5B1}"/>
              </a:ext>
            </a:extLst>
          </p:cNvPr>
          <p:cNvSpPr/>
          <p:nvPr userDrawn="1"/>
        </p:nvSpPr>
        <p:spPr>
          <a:xfrm>
            <a:off x="1531130" y="1656021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EA34B66D-5F21-44AB-87C8-4D015896F88D}"/>
              </a:ext>
            </a:extLst>
          </p:cNvPr>
          <p:cNvSpPr/>
          <p:nvPr userDrawn="1"/>
        </p:nvSpPr>
        <p:spPr>
          <a:xfrm>
            <a:off x="5979959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5C02EC0F-C669-437A-9E10-F8D41B14362D}"/>
              </a:ext>
            </a:extLst>
          </p:cNvPr>
          <p:cNvSpPr txBox="1"/>
          <p:nvPr userDrawn="1"/>
        </p:nvSpPr>
        <p:spPr>
          <a:xfrm>
            <a:off x="1216025" y="7038579"/>
            <a:ext cx="1006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| By PowerPointHub.com | PowerPointhubth@gmail.com | Facebook : PowerPoint Hub | Not allow for commercial use. | 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2019 , Thailand </a:t>
            </a:r>
          </a:p>
        </p:txBody>
      </p:sp>
    </p:spTree>
    <p:extLst>
      <p:ext uri="{BB962C8B-B14F-4D97-AF65-F5344CB8AC3E}">
        <p14:creationId xmlns:p14="http://schemas.microsoft.com/office/powerpoint/2010/main" val="378479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B2F2F-C587-42BC-9D42-54A518AF0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421F6F-E47F-4D97-AB8A-FFF78073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F385E-20F4-47BF-9C10-448B47BD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48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71AF35FF-6815-473D-A883-62EB7083408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21D6DA9-9A96-4937-9B43-CD228020D044}"/>
              </a:ext>
            </a:extLst>
          </p:cNvPr>
          <p:cNvGrpSpPr/>
          <p:nvPr userDrawn="1"/>
        </p:nvGrpSpPr>
        <p:grpSpPr>
          <a:xfrm>
            <a:off x="-28833" y="0"/>
            <a:ext cx="12220833" cy="6863167"/>
            <a:chOff x="1040581" y="-106768"/>
            <a:chExt cx="12220833" cy="686316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744E2B-C2B0-400D-9F2D-04FA540A52FC}"/>
                </a:ext>
              </a:extLst>
            </p:cNvPr>
            <p:cNvSpPr/>
            <p:nvPr/>
          </p:nvSpPr>
          <p:spPr>
            <a:xfrm>
              <a:off x="1051164" y="-96170"/>
              <a:ext cx="12210250" cy="6846846"/>
            </a:xfrm>
            <a:custGeom>
              <a:avLst/>
              <a:gdLst>
                <a:gd name="connsiteX0" fmla="*/ 0 w 12210250"/>
                <a:gd name="connsiteY0" fmla="*/ 0 h 6846846"/>
                <a:gd name="connsiteX1" fmla="*/ 12210250 w 12210250"/>
                <a:gd name="connsiteY1" fmla="*/ 0 h 6846846"/>
                <a:gd name="connsiteX2" fmla="*/ 12210250 w 12210250"/>
                <a:gd name="connsiteY2" fmla="*/ 6846847 h 6846846"/>
                <a:gd name="connsiteX3" fmla="*/ 0 w 12210250"/>
                <a:gd name="connsiteY3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10250" h="6846846">
                  <a:moveTo>
                    <a:pt x="0" y="0"/>
                  </a:moveTo>
                  <a:lnTo>
                    <a:pt x="12210250" y="0"/>
                  </a:lnTo>
                  <a:lnTo>
                    <a:pt x="12210250" y="6846847"/>
                  </a:lnTo>
                  <a:lnTo>
                    <a:pt x="0" y="6846847"/>
                  </a:lnTo>
                  <a:close/>
                </a:path>
              </a:pathLst>
            </a:custGeom>
            <a:solidFill>
              <a:srgbClr val="F8F4EB"/>
            </a:solidFill>
            <a:ln w="118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BEDD59D-C38D-49B7-905E-180F9D9DF797}"/>
                </a:ext>
              </a:extLst>
            </p:cNvPr>
            <p:cNvSpPr/>
            <p:nvPr/>
          </p:nvSpPr>
          <p:spPr>
            <a:xfrm>
              <a:off x="126325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4D44BFF-B059-4401-B009-7D3FBF837F58}"/>
                </a:ext>
              </a:extLst>
            </p:cNvPr>
            <p:cNvSpPr/>
            <p:nvPr/>
          </p:nvSpPr>
          <p:spPr>
            <a:xfrm>
              <a:off x="158117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7B94E94-7121-498A-BC2F-29A3DA82AA34}"/>
                </a:ext>
              </a:extLst>
            </p:cNvPr>
            <p:cNvSpPr/>
            <p:nvPr/>
          </p:nvSpPr>
          <p:spPr>
            <a:xfrm>
              <a:off x="189908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B9E499C-B49E-4C05-BDBA-740E07924CB8}"/>
                </a:ext>
              </a:extLst>
            </p:cNvPr>
            <p:cNvSpPr/>
            <p:nvPr/>
          </p:nvSpPr>
          <p:spPr>
            <a:xfrm>
              <a:off x="221700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308B9D3-5143-4CFB-AAF1-0759010B81F8}"/>
                </a:ext>
              </a:extLst>
            </p:cNvPr>
            <p:cNvSpPr/>
            <p:nvPr/>
          </p:nvSpPr>
          <p:spPr>
            <a:xfrm>
              <a:off x="253513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5C427F5-6BA2-43EA-BD2D-BAAAC247060E}"/>
                </a:ext>
              </a:extLst>
            </p:cNvPr>
            <p:cNvSpPr/>
            <p:nvPr/>
          </p:nvSpPr>
          <p:spPr>
            <a:xfrm>
              <a:off x="285305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4017D9E-966A-4366-9262-054C83094BE3}"/>
                </a:ext>
              </a:extLst>
            </p:cNvPr>
            <p:cNvSpPr/>
            <p:nvPr/>
          </p:nvSpPr>
          <p:spPr>
            <a:xfrm>
              <a:off x="317097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AAD4B0-03E1-4DA1-8C7D-D591940493C1}"/>
                </a:ext>
              </a:extLst>
            </p:cNvPr>
            <p:cNvSpPr/>
            <p:nvPr/>
          </p:nvSpPr>
          <p:spPr>
            <a:xfrm>
              <a:off x="348889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EBBD94D-C25B-4643-95BD-D46CC40F39AD}"/>
                </a:ext>
              </a:extLst>
            </p:cNvPr>
            <p:cNvSpPr/>
            <p:nvPr/>
          </p:nvSpPr>
          <p:spPr>
            <a:xfrm>
              <a:off x="380702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6E307F-78C2-4DC6-95B9-62325D46CE0F}"/>
                </a:ext>
              </a:extLst>
            </p:cNvPr>
            <p:cNvSpPr/>
            <p:nvPr/>
          </p:nvSpPr>
          <p:spPr>
            <a:xfrm>
              <a:off x="412494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6475B9A-204B-458E-81CC-858218BB8532}"/>
                </a:ext>
              </a:extLst>
            </p:cNvPr>
            <p:cNvSpPr/>
            <p:nvPr/>
          </p:nvSpPr>
          <p:spPr>
            <a:xfrm>
              <a:off x="444286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52EBED3-2B4C-43DD-B87B-A5461C74E85D}"/>
                </a:ext>
              </a:extLst>
            </p:cNvPr>
            <p:cNvSpPr/>
            <p:nvPr/>
          </p:nvSpPr>
          <p:spPr>
            <a:xfrm>
              <a:off x="476099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DFE152F-6BA6-48BD-81B2-CFF672F9CB82}"/>
                </a:ext>
              </a:extLst>
            </p:cNvPr>
            <p:cNvSpPr/>
            <p:nvPr/>
          </p:nvSpPr>
          <p:spPr>
            <a:xfrm>
              <a:off x="507891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9C5601-BCD2-4D13-8F99-ADCD1FC277FF}"/>
                </a:ext>
              </a:extLst>
            </p:cNvPr>
            <p:cNvSpPr/>
            <p:nvPr/>
          </p:nvSpPr>
          <p:spPr>
            <a:xfrm>
              <a:off x="539683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7DCF48-F289-437E-ACE7-AD0239D349A4}"/>
                </a:ext>
              </a:extLst>
            </p:cNvPr>
            <p:cNvSpPr/>
            <p:nvPr/>
          </p:nvSpPr>
          <p:spPr>
            <a:xfrm>
              <a:off x="571475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78B306-565C-48B2-9782-6C9F9D1564BB}"/>
                </a:ext>
              </a:extLst>
            </p:cNvPr>
            <p:cNvSpPr/>
            <p:nvPr/>
          </p:nvSpPr>
          <p:spPr>
            <a:xfrm>
              <a:off x="603288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B4F3832-C4C4-489E-B11E-BCA24DB0F867}"/>
                </a:ext>
              </a:extLst>
            </p:cNvPr>
            <p:cNvSpPr/>
            <p:nvPr/>
          </p:nvSpPr>
          <p:spPr>
            <a:xfrm>
              <a:off x="635080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3AB2454-ABED-4A28-A8FD-29DC4F09405E}"/>
                </a:ext>
              </a:extLst>
            </p:cNvPr>
            <p:cNvSpPr/>
            <p:nvPr/>
          </p:nvSpPr>
          <p:spPr>
            <a:xfrm>
              <a:off x="666872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37ACD04-473F-47B7-93BD-384CC5FB851A}"/>
                </a:ext>
              </a:extLst>
            </p:cNvPr>
            <p:cNvSpPr/>
            <p:nvPr/>
          </p:nvSpPr>
          <p:spPr>
            <a:xfrm>
              <a:off x="69866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A60C7E6-D508-49CB-B3EC-4BDB26BBCEB7}"/>
                </a:ext>
              </a:extLst>
            </p:cNvPr>
            <p:cNvSpPr/>
            <p:nvPr/>
          </p:nvSpPr>
          <p:spPr>
            <a:xfrm>
              <a:off x="730477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3BB146C-43BE-4B47-A30D-D3A138B339A4}"/>
                </a:ext>
              </a:extLst>
            </p:cNvPr>
            <p:cNvSpPr/>
            <p:nvPr/>
          </p:nvSpPr>
          <p:spPr>
            <a:xfrm>
              <a:off x="762269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C8A8263-31D1-42EA-85F2-33AE28CFBE26}"/>
                </a:ext>
              </a:extLst>
            </p:cNvPr>
            <p:cNvSpPr/>
            <p:nvPr/>
          </p:nvSpPr>
          <p:spPr>
            <a:xfrm>
              <a:off x="794060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CC04E98-7D46-4664-AAB6-AED08AF6669D}"/>
                </a:ext>
              </a:extLst>
            </p:cNvPr>
            <p:cNvSpPr/>
            <p:nvPr/>
          </p:nvSpPr>
          <p:spPr>
            <a:xfrm>
              <a:off x="82587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94619B0-2B7E-425F-B0E8-7B3715F2ADC8}"/>
                </a:ext>
              </a:extLst>
            </p:cNvPr>
            <p:cNvSpPr/>
            <p:nvPr/>
          </p:nvSpPr>
          <p:spPr>
            <a:xfrm>
              <a:off x="857665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C15617F-BBA4-41BB-96A9-631F37DFC0D8}"/>
                </a:ext>
              </a:extLst>
            </p:cNvPr>
            <p:cNvSpPr/>
            <p:nvPr/>
          </p:nvSpPr>
          <p:spPr>
            <a:xfrm>
              <a:off x="889457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874B615-FD7E-48AA-9B6D-D97A15A9F028}"/>
                </a:ext>
              </a:extLst>
            </p:cNvPr>
            <p:cNvSpPr/>
            <p:nvPr/>
          </p:nvSpPr>
          <p:spPr>
            <a:xfrm>
              <a:off x="921249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626B0BA-0D82-4C3E-8ADD-F53D5E1B7F0D}"/>
                </a:ext>
              </a:extLst>
            </p:cNvPr>
            <p:cNvSpPr/>
            <p:nvPr/>
          </p:nvSpPr>
          <p:spPr>
            <a:xfrm>
              <a:off x="953062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D664FF1-6F38-4551-A67C-CA2E623F55FD}"/>
                </a:ext>
              </a:extLst>
            </p:cNvPr>
            <p:cNvSpPr/>
            <p:nvPr/>
          </p:nvSpPr>
          <p:spPr>
            <a:xfrm>
              <a:off x="984854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B6C9073-DC2B-444F-BBAD-5A29EB600959}"/>
                </a:ext>
              </a:extLst>
            </p:cNvPr>
            <p:cNvSpPr/>
            <p:nvPr/>
          </p:nvSpPr>
          <p:spPr>
            <a:xfrm>
              <a:off x="1016646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2FB746E-A42C-48CD-87A2-0E5207186C39}"/>
                </a:ext>
              </a:extLst>
            </p:cNvPr>
            <p:cNvSpPr/>
            <p:nvPr/>
          </p:nvSpPr>
          <p:spPr>
            <a:xfrm>
              <a:off x="104843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EA48E4-3954-46DE-BB85-10DDBB6605E5}"/>
                </a:ext>
              </a:extLst>
            </p:cNvPr>
            <p:cNvSpPr/>
            <p:nvPr/>
          </p:nvSpPr>
          <p:spPr>
            <a:xfrm>
              <a:off x="1080251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DFD9F1-01FA-402E-935C-9F4577A4B3B2}"/>
                </a:ext>
              </a:extLst>
            </p:cNvPr>
            <p:cNvSpPr/>
            <p:nvPr/>
          </p:nvSpPr>
          <p:spPr>
            <a:xfrm>
              <a:off x="1112043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99293DF-916D-49A9-9A1D-31516CBE86DB}"/>
                </a:ext>
              </a:extLst>
            </p:cNvPr>
            <p:cNvSpPr/>
            <p:nvPr/>
          </p:nvSpPr>
          <p:spPr>
            <a:xfrm>
              <a:off x="1143835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C8C60FD-3758-45D3-A7BC-80F2795A823F}"/>
                </a:ext>
              </a:extLst>
            </p:cNvPr>
            <p:cNvSpPr/>
            <p:nvPr/>
          </p:nvSpPr>
          <p:spPr>
            <a:xfrm>
              <a:off x="117564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5B1CEA9-9416-4486-8750-562C8A74EB9B}"/>
                </a:ext>
              </a:extLst>
            </p:cNvPr>
            <p:cNvSpPr/>
            <p:nvPr/>
          </p:nvSpPr>
          <p:spPr>
            <a:xfrm>
              <a:off x="1207440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5CCCD6C-CE44-4BF6-8703-267AEED0296D}"/>
                </a:ext>
              </a:extLst>
            </p:cNvPr>
            <p:cNvSpPr/>
            <p:nvPr/>
          </p:nvSpPr>
          <p:spPr>
            <a:xfrm>
              <a:off x="1239232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4CEE692-9951-4C07-B14E-72E18807F4A6}"/>
                </a:ext>
              </a:extLst>
            </p:cNvPr>
            <p:cNvSpPr/>
            <p:nvPr/>
          </p:nvSpPr>
          <p:spPr>
            <a:xfrm>
              <a:off x="1271024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15AD932-E209-4095-98C0-9C06782B90B9}"/>
                </a:ext>
              </a:extLst>
            </p:cNvPr>
            <p:cNvSpPr/>
            <p:nvPr/>
          </p:nvSpPr>
          <p:spPr>
            <a:xfrm>
              <a:off x="13024986" y="-90447"/>
              <a:ext cx="6561" cy="6846846"/>
            </a:xfrm>
            <a:custGeom>
              <a:avLst/>
              <a:gdLst>
                <a:gd name="connsiteX0" fmla="*/ 6562 w 6561"/>
                <a:gd name="connsiteY0" fmla="*/ 0 h 6846846"/>
                <a:gd name="connsiteX1" fmla="*/ 0 w 6561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61" h="6846846">
                  <a:moveTo>
                    <a:pt x="6562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E26AC0C-D94D-4FE3-A71C-B14B9FC6F3C7}"/>
                </a:ext>
              </a:extLst>
            </p:cNvPr>
            <p:cNvSpPr/>
            <p:nvPr/>
          </p:nvSpPr>
          <p:spPr>
            <a:xfrm>
              <a:off x="1040581" y="64857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F120D62-5FC9-4358-9AD9-70CB24F5EDEA}"/>
                </a:ext>
              </a:extLst>
            </p:cNvPr>
            <p:cNvSpPr/>
            <p:nvPr/>
          </p:nvSpPr>
          <p:spPr>
            <a:xfrm>
              <a:off x="1040581" y="61686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8E687A8-81D4-417A-AD8B-11D5ACF54934}"/>
                </a:ext>
              </a:extLst>
            </p:cNvPr>
            <p:cNvSpPr/>
            <p:nvPr/>
          </p:nvSpPr>
          <p:spPr>
            <a:xfrm>
              <a:off x="1040581" y="58517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9C633B3-CD39-4380-BC68-5999829C2B20}"/>
                </a:ext>
              </a:extLst>
            </p:cNvPr>
            <p:cNvSpPr/>
            <p:nvPr/>
          </p:nvSpPr>
          <p:spPr>
            <a:xfrm>
              <a:off x="1040581" y="553481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6FEC554-09B6-4949-942C-14EDEFF19B6E}"/>
                </a:ext>
              </a:extLst>
            </p:cNvPr>
            <p:cNvSpPr/>
            <p:nvPr/>
          </p:nvSpPr>
          <p:spPr>
            <a:xfrm>
              <a:off x="1040581" y="5217709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7644923-1815-417F-89C5-3C69494A4FAC}"/>
                </a:ext>
              </a:extLst>
            </p:cNvPr>
            <p:cNvSpPr/>
            <p:nvPr/>
          </p:nvSpPr>
          <p:spPr>
            <a:xfrm>
              <a:off x="1040581" y="49008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A0FFE50-6F63-4018-A3E0-CCFCCEC2A606}"/>
                </a:ext>
              </a:extLst>
            </p:cNvPr>
            <p:cNvSpPr/>
            <p:nvPr/>
          </p:nvSpPr>
          <p:spPr>
            <a:xfrm>
              <a:off x="1040581" y="45837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AFCCA53-496B-4164-9ABB-8F7D34574DD2}"/>
                </a:ext>
              </a:extLst>
            </p:cNvPr>
            <p:cNvSpPr/>
            <p:nvPr/>
          </p:nvSpPr>
          <p:spPr>
            <a:xfrm>
              <a:off x="1040581" y="4266811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C66D529-402B-4FE0-BFE3-EDD345C9A443}"/>
                </a:ext>
              </a:extLst>
            </p:cNvPr>
            <p:cNvSpPr/>
            <p:nvPr/>
          </p:nvSpPr>
          <p:spPr>
            <a:xfrm>
              <a:off x="1040581" y="394970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7ADE358-E98E-42F4-9BEC-586107326794}"/>
                </a:ext>
              </a:extLst>
            </p:cNvPr>
            <p:cNvSpPr/>
            <p:nvPr/>
          </p:nvSpPr>
          <p:spPr>
            <a:xfrm>
              <a:off x="1040581" y="36328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415BE36-2A61-4D30-9A4E-3A7D2A111752}"/>
                </a:ext>
              </a:extLst>
            </p:cNvPr>
            <p:cNvSpPr/>
            <p:nvPr/>
          </p:nvSpPr>
          <p:spPr>
            <a:xfrm>
              <a:off x="1040581" y="331591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B48E0DF-C872-4ED1-961F-77F63CE0A861}"/>
                </a:ext>
              </a:extLst>
            </p:cNvPr>
            <p:cNvSpPr/>
            <p:nvPr/>
          </p:nvSpPr>
          <p:spPr>
            <a:xfrm>
              <a:off x="1040581" y="29988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424F176-6283-4300-AE7D-7A8A61FAE52D}"/>
                </a:ext>
              </a:extLst>
            </p:cNvPr>
            <p:cNvSpPr/>
            <p:nvPr/>
          </p:nvSpPr>
          <p:spPr>
            <a:xfrm>
              <a:off x="1040581" y="26819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229C267-4736-4BD5-87A2-ACE0A03ABDB0}"/>
                </a:ext>
              </a:extLst>
            </p:cNvPr>
            <p:cNvSpPr/>
            <p:nvPr/>
          </p:nvSpPr>
          <p:spPr>
            <a:xfrm>
              <a:off x="1040581" y="23648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7AA7147-CF2F-483B-9BB1-2106AB730EE8}"/>
                </a:ext>
              </a:extLst>
            </p:cNvPr>
            <p:cNvSpPr/>
            <p:nvPr/>
          </p:nvSpPr>
          <p:spPr>
            <a:xfrm>
              <a:off x="1040581" y="20479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61C88EA-663F-44D0-93B4-02763EE44236}"/>
                </a:ext>
              </a:extLst>
            </p:cNvPr>
            <p:cNvSpPr/>
            <p:nvPr/>
          </p:nvSpPr>
          <p:spPr>
            <a:xfrm>
              <a:off x="1040581" y="17310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C44349A-8F52-4388-9A1A-B2273074F7AC}"/>
                </a:ext>
              </a:extLst>
            </p:cNvPr>
            <p:cNvSpPr/>
            <p:nvPr/>
          </p:nvSpPr>
          <p:spPr>
            <a:xfrm>
              <a:off x="1040581" y="1413905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EA1A55B-CCD5-4EC6-AAA9-01B896386BCE}"/>
                </a:ext>
              </a:extLst>
            </p:cNvPr>
            <p:cNvSpPr/>
            <p:nvPr/>
          </p:nvSpPr>
          <p:spPr>
            <a:xfrm>
              <a:off x="1040581" y="10970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6FB6639-578A-4959-ABDA-9251BAE9E4F0}"/>
                </a:ext>
              </a:extLst>
            </p:cNvPr>
            <p:cNvSpPr/>
            <p:nvPr/>
          </p:nvSpPr>
          <p:spPr>
            <a:xfrm>
              <a:off x="1040581" y="7799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C2E24F-F835-45DF-9E93-9B43E75857B4}"/>
                </a:ext>
              </a:extLst>
            </p:cNvPr>
            <p:cNvSpPr/>
            <p:nvPr/>
          </p:nvSpPr>
          <p:spPr>
            <a:xfrm>
              <a:off x="1040581" y="4630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9118437-0AD6-4AAE-B66F-DA9BF07F3BDD}"/>
                </a:ext>
              </a:extLst>
            </p:cNvPr>
            <p:cNvSpPr/>
            <p:nvPr/>
          </p:nvSpPr>
          <p:spPr>
            <a:xfrm>
              <a:off x="1069578" y="142720"/>
              <a:ext cx="12181252" cy="6571"/>
            </a:xfrm>
            <a:custGeom>
              <a:avLst/>
              <a:gdLst>
                <a:gd name="connsiteX0" fmla="*/ 0 w 12181252"/>
                <a:gd name="connsiteY0" fmla="*/ 0 h 6571"/>
                <a:gd name="connsiteX1" fmla="*/ 12181253 w 12181252"/>
                <a:gd name="connsiteY1" fmla="*/ 6571 h 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252" h="6571">
                  <a:moveTo>
                    <a:pt x="0" y="0"/>
                  </a:moveTo>
                  <a:lnTo>
                    <a:pt x="12181253" y="6571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1A49D6-EFAD-436F-A3E9-B04D4B2C2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86D9D-D5D7-4D2A-9736-F04D40C06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3D158-3563-4E1C-BF84-476C6D08E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53504-F16D-4925-8823-5B229C6658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D4896-096F-4ED8-B1F8-458BA05F5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4670E-E7BC-46A7-9F30-7C15F49EA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A31E115-E4E7-4965-B87B-AF703ADA4E21}"/>
              </a:ext>
            </a:extLst>
          </p:cNvPr>
          <p:cNvSpPr txBox="1"/>
          <p:nvPr userDrawn="1"/>
        </p:nvSpPr>
        <p:spPr>
          <a:xfrm>
            <a:off x="1216025" y="7038579"/>
            <a:ext cx="1006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| By PowerPointHub.com | PowerPointhubth@gmail.com | Facebook : PowerPoint Hub | Not allow for commercial use. | 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2021 , Thailand </a:t>
            </a:r>
          </a:p>
        </p:txBody>
      </p:sp>
    </p:spTree>
    <p:extLst>
      <p:ext uri="{BB962C8B-B14F-4D97-AF65-F5344CB8AC3E}">
        <p14:creationId xmlns:p14="http://schemas.microsoft.com/office/powerpoint/2010/main" val="2422349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5" r:id="rId2"/>
    <p:sldLayoutId id="2147483660" r:id="rId3"/>
    <p:sldLayoutId id="2147483665" r:id="rId4"/>
    <p:sldLayoutId id="2147483664" r:id="rId5"/>
    <p:sldLayoutId id="2147483662" r:id="rId6"/>
    <p:sldLayoutId id="214748366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822B4C40-8D39-44B7-9939-FCE44815335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21D6DA9-9A96-4937-9B43-CD228020D044}"/>
              </a:ext>
            </a:extLst>
          </p:cNvPr>
          <p:cNvGrpSpPr/>
          <p:nvPr userDrawn="1"/>
        </p:nvGrpSpPr>
        <p:grpSpPr>
          <a:xfrm>
            <a:off x="-28833" y="0"/>
            <a:ext cx="12220833" cy="6863167"/>
            <a:chOff x="1040581" y="-106768"/>
            <a:chExt cx="12220833" cy="686316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744E2B-C2B0-400D-9F2D-04FA540A52FC}"/>
                </a:ext>
              </a:extLst>
            </p:cNvPr>
            <p:cNvSpPr/>
            <p:nvPr/>
          </p:nvSpPr>
          <p:spPr>
            <a:xfrm>
              <a:off x="1051164" y="-96170"/>
              <a:ext cx="12210250" cy="6846846"/>
            </a:xfrm>
            <a:custGeom>
              <a:avLst/>
              <a:gdLst>
                <a:gd name="connsiteX0" fmla="*/ 0 w 12210250"/>
                <a:gd name="connsiteY0" fmla="*/ 0 h 6846846"/>
                <a:gd name="connsiteX1" fmla="*/ 12210250 w 12210250"/>
                <a:gd name="connsiteY1" fmla="*/ 0 h 6846846"/>
                <a:gd name="connsiteX2" fmla="*/ 12210250 w 12210250"/>
                <a:gd name="connsiteY2" fmla="*/ 6846847 h 6846846"/>
                <a:gd name="connsiteX3" fmla="*/ 0 w 12210250"/>
                <a:gd name="connsiteY3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10250" h="6846846">
                  <a:moveTo>
                    <a:pt x="0" y="0"/>
                  </a:moveTo>
                  <a:lnTo>
                    <a:pt x="12210250" y="0"/>
                  </a:lnTo>
                  <a:lnTo>
                    <a:pt x="12210250" y="6846847"/>
                  </a:lnTo>
                  <a:lnTo>
                    <a:pt x="0" y="6846847"/>
                  </a:lnTo>
                  <a:close/>
                </a:path>
              </a:pathLst>
            </a:custGeom>
            <a:solidFill>
              <a:srgbClr val="F8F4EB"/>
            </a:solidFill>
            <a:ln w="118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BEDD59D-C38D-49B7-905E-180F9D9DF797}"/>
                </a:ext>
              </a:extLst>
            </p:cNvPr>
            <p:cNvSpPr/>
            <p:nvPr/>
          </p:nvSpPr>
          <p:spPr>
            <a:xfrm>
              <a:off x="126325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4D44BFF-B059-4401-B009-7D3FBF837F58}"/>
                </a:ext>
              </a:extLst>
            </p:cNvPr>
            <p:cNvSpPr/>
            <p:nvPr/>
          </p:nvSpPr>
          <p:spPr>
            <a:xfrm>
              <a:off x="158117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7B94E94-7121-498A-BC2F-29A3DA82AA34}"/>
                </a:ext>
              </a:extLst>
            </p:cNvPr>
            <p:cNvSpPr/>
            <p:nvPr/>
          </p:nvSpPr>
          <p:spPr>
            <a:xfrm>
              <a:off x="189908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B9E499C-B49E-4C05-BDBA-740E07924CB8}"/>
                </a:ext>
              </a:extLst>
            </p:cNvPr>
            <p:cNvSpPr/>
            <p:nvPr/>
          </p:nvSpPr>
          <p:spPr>
            <a:xfrm>
              <a:off x="221700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308B9D3-5143-4CFB-AAF1-0759010B81F8}"/>
                </a:ext>
              </a:extLst>
            </p:cNvPr>
            <p:cNvSpPr/>
            <p:nvPr/>
          </p:nvSpPr>
          <p:spPr>
            <a:xfrm>
              <a:off x="253513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5C427F5-6BA2-43EA-BD2D-BAAAC247060E}"/>
                </a:ext>
              </a:extLst>
            </p:cNvPr>
            <p:cNvSpPr/>
            <p:nvPr/>
          </p:nvSpPr>
          <p:spPr>
            <a:xfrm>
              <a:off x="285305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4017D9E-966A-4366-9262-054C83094BE3}"/>
                </a:ext>
              </a:extLst>
            </p:cNvPr>
            <p:cNvSpPr/>
            <p:nvPr/>
          </p:nvSpPr>
          <p:spPr>
            <a:xfrm>
              <a:off x="317097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AAD4B0-03E1-4DA1-8C7D-D591940493C1}"/>
                </a:ext>
              </a:extLst>
            </p:cNvPr>
            <p:cNvSpPr/>
            <p:nvPr/>
          </p:nvSpPr>
          <p:spPr>
            <a:xfrm>
              <a:off x="348889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EBBD94D-C25B-4643-95BD-D46CC40F39AD}"/>
                </a:ext>
              </a:extLst>
            </p:cNvPr>
            <p:cNvSpPr/>
            <p:nvPr/>
          </p:nvSpPr>
          <p:spPr>
            <a:xfrm>
              <a:off x="380702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6E307F-78C2-4DC6-95B9-62325D46CE0F}"/>
                </a:ext>
              </a:extLst>
            </p:cNvPr>
            <p:cNvSpPr/>
            <p:nvPr/>
          </p:nvSpPr>
          <p:spPr>
            <a:xfrm>
              <a:off x="412494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6475B9A-204B-458E-81CC-858218BB8532}"/>
                </a:ext>
              </a:extLst>
            </p:cNvPr>
            <p:cNvSpPr/>
            <p:nvPr/>
          </p:nvSpPr>
          <p:spPr>
            <a:xfrm>
              <a:off x="444286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52EBED3-2B4C-43DD-B87B-A5461C74E85D}"/>
                </a:ext>
              </a:extLst>
            </p:cNvPr>
            <p:cNvSpPr/>
            <p:nvPr/>
          </p:nvSpPr>
          <p:spPr>
            <a:xfrm>
              <a:off x="476099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DFE152F-6BA6-48BD-81B2-CFF672F9CB82}"/>
                </a:ext>
              </a:extLst>
            </p:cNvPr>
            <p:cNvSpPr/>
            <p:nvPr/>
          </p:nvSpPr>
          <p:spPr>
            <a:xfrm>
              <a:off x="507891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9C5601-BCD2-4D13-8F99-ADCD1FC277FF}"/>
                </a:ext>
              </a:extLst>
            </p:cNvPr>
            <p:cNvSpPr/>
            <p:nvPr/>
          </p:nvSpPr>
          <p:spPr>
            <a:xfrm>
              <a:off x="539683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7DCF48-F289-437E-ACE7-AD0239D349A4}"/>
                </a:ext>
              </a:extLst>
            </p:cNvPr>
            <p:cNvSpPr/>
            <p:nvPr/>
          </p:nvSpPr>
          <p:spPr>
            <a:xfrm>
              <a:off x="571475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78B306-565C-48B2-9782-6C9F9D1564BB}"/>
                </a:ext>
              </a:extLst>
            </p:cNvPr>
            <p:cNvSpPr/>
            <p:nvPr/>
          </p:nvSpPr>
          <p:spPr>
            <a:xfrm>
              <a:off x="603288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B4F3832-C4C4-489E-B11E-BCA24DB0F867}"/>
                </a:ext>
              </a:extLst>
            </p:cNvPr>
            <p:cNvSpPr/>
            <p:nvPr/>
          </p:nvSpPr>
          <p:spPr>
            <a:xfrm>
              <a:off x="635080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3AB2454-ABED-4A28-A8FD-29DC4F09405E}"/>
                </a:ext>
              </a:extLst>
            </p:cNvPr>
            <p:cNvSpPr/>
            <p:nvPr/>
          </p:nvSpPr>
          <p:spPr>
            <a:xfrm>
              <a:off x="666872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37ACD04-473F-47B7-93BD-384CC5FB851A}"/>
                </a:ext>
              </a:extLst>
            </p:cNvPr>
            <p:cNvSpPr/>
            <p:nvPr/>
          </p:nvSpPr>
          <p:spPr>
            <a:xfrm>
              <a:off x="69866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A60C7E6-D508-49CB-B3EC-4BDB26BBCEB7}"/>
                </a:ext>
              </a:extLst>
            </p:cNvPr>
            <p:cNvSpPr/>
            <p:nvPr/>
          </p:nvSpPr>
          <p:spPr>
            <a:xfrm>
              <a:off x="730477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3BB146C-43BE-4B47-A30D-D3A138B339A4}"/>
                </a:ext>
              </a:extLst>
            </p:cNvPr>
            <p:cNvSpPr/>
            <p:nvPr/>
          </p:nvSpPr>
          <p:spPr>
            <a:xfrm>
              <a:off x="762269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C8A8263-31D1-42EA-85F2-33AE28CFBE26}"/>
                </a:ext>
              </a:extLst>
            </p:cNvPr>
            <p:cNvSpPr/>
            <p:nvPr/>
          </p:nvSpPr>
          <p:spPr>
            <a:xfrm>
              <a:off x="794060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CC04E98-7D46-4664-AAB6-AED08AF6669D}"/>
                </a:ext>
              </a:extLst>
            </p:cNvPr>
            <p:cNvSpPr/>
            <p:nvPr/>
          </p:nvSpPr>
          <p:spPr>
            <a:xfrm>
              <a:off x="82587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94619B0-2B7E-425F-B0E8-7B3715F2ADC8}"/>
                </a:ext>
              </a:extLst>
            </p:cNvPr>
            <p:cNvSpPr/>
            <p:nvPr/>
          </p:nvSpPr>
          <p:spPr>
            <a:xfrm>
              <a:off x="857665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C15617F-BBA4-41BB-96A9-631F37DFC0D8}"/>
                </a:ext>
              </a:extLst>
            </p:cNvPr>
            <p:cNvSpPr/>
            <p:nvPr/>
          </p:nvSpPr>
          <p:spPr>
            <a:xfrm>
              <a:off x="889457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874B615-FD7E-48AA-9B6D-D97A15A9F028}"/>
                </a:ext>
              </a:extLst>
            </p:cNvPr>
            <p:cNvSpPr/>
            <p:nvPr/>
          </p:nvSpPr>
          <p:spPr>
            <a:xfrm>
              <a:off x="921249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626B0BA-0D82-4C3E-8ADD-F53D5E1B7F0D}"/>
                </a:ext>
              </a:extLst>
            </p:cNvPr>
            <p:cNvSpPr/>
            <p:nvPr/>
          </p:nvSpPr>
          <p:spPr>
            <a:xfrm>
              <a:off x="953062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D664FF1-6F38-4551-A67C-CA2E623F55FD}"/>
                </a:ext>
              </a:extLst>
            </p:cNvPr>
            <p:cNvSpPr/>
            <p:nvPr/>
          </p:nvSpPr>
          <p:spPr>
            <a:xfrm>
              <a:off x="984854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B6C9073-DC2B-444F-BBAD-5A29EB600959}"/>
                </a:ext>
              </a:extLst>
            </p:cNvPr>
            <p:cNvSpPr/>
            <p:nvPr/>
          </p:nvSpPr>
          <p:spPr>
            <a:xfrm>
              <a:off x="1016646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2FB746E-A42C-48CD-87A2-0E5207186C39}"/>
                </a:ext>
              </a:extLst>
            </p:cNvPr>
            <p:cNvSpPr/>
            <p:nvPr/>
          </p:nvSpPr>
          <p:spPr>
            <a:xfrm>
              <a:off x="104843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EA48E4-3954-46DE-BB85-10DDBB6605E5}"/>
                </a:ext>
              </a:extLst>
            </p:cNvPr>
            <p:cNvSpPr/>
            <p:nvPr/>
          </p:nvSpPr>
          <p:spPr>
            <a:xfrm>
              <a:off x="1080251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DFD9F1-01FA-402E-935C-9F4577A4B3B2}"/>
                </a:ext>
              </a:extLst>
            </p:cNvPr>
            <p:cNvSpPr/>
            <p:nvPr/>
          </p:nvSpPr>
          <p:spPr>
            <a:xfrm>
              <a:off x="1112043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99293DF-916D-49A9-9A1D-31516CBE86DB}"/>
                </a:ext>
              </a:extLst>
            </p:cNvPr>
            <p:cNvSpPr/>
            <p:nvPr/>
          </p:nvSpPr>
          <p:spPr>
            <a:xfrm>
              <a:off x="1143835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C8C60FD-3758-45D3-A7BC-80F2795A823F}"/>
                </a:ext>
              </a:extLst>
            </p:cNvPr>
            <p:cNvSpPr/>
            <p:nvPr/>
          </p:nvSpPr>
          <p:spPr>
            <a:xfrm>
              <a:off x="117564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5B1CEA9-9416-4486-8750-562C8A74EB9B}"/>
                </a:ext>
              </a:extLst>
            </p:cNvPr>
            <p:cNvSpPr/>
            <p:nvPr/>
          </p:nvSpPr>
          <p:spPr>
            <a:xfrm>
              <a:off x="1207440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5CCCD6C-CE44-4BF6-8703-267AEED0296D}"/>
                </a:ext>
              </a:extLst>
            </p:cNvPr>
            <p:cNvSpPr/>
            <p:nvPr/>
          </p:nvSpPr>
          <p:spPr>
            <a:xfrm>
              <a:off x="1239232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4CEE692-9951-4C07-B14E-72E18807F4A6}"/>
                </a:ext>
              </a:extLst>
            </p:cNvPr>
            <p:cNvSpPr/>
            <p:nvPr/>
          </p:nvSpPr>
          <p:spPr>
            <a:xfrm>
              <a:off x="1271024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15AD932-E209-4095-98C0-9C06782B90B9}"/>
                </a:ext>
              </a:extLst>
            </p:cNvPr>
            <p:cNvSpPr/>
            <p:nvPr/>
          </p:nvSpPr>
          <p:spPr>
            <a:xfrm>
              <a:off x="13024986" y="-90447"/>
              <a:ext cx="6561" cy="6846846"/>
            </a:xfrm>
            <a:custGeom>
              <a:avLst/>
              <a:gdLst>
                <a:gd name="connsiteX0" fmla="*/ 6562 w 6561"/>
                <a:gd name="connsiteY0" fmla="*/ 0 h 6846846"/>
                <a:gd name="connsiteX1" fmla="*/ 0 w 6561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61" h="6846846">
                  <a:moveTo>
                    <a:pt x="6562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E26AC0C-D94D-4FE3-A71C-B14B9FC6F3C7}"/>
                </a:ext>
              </a:extLst>
            </p:cNvPr>
            <p:cNvSpPr/>
            <p:nvPr/>
          </p:nvSpPr>
          <p:spPr>
            <a:xfrm>
              <a:off x="1040581" y="64857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F120D62-5FC9-4358-9AD9-70CB24F5EDEA}"/>
                </a:ext>
              </a:extLst>
            </p:cNvPr>
            <p:cNvSpPr/>
            <p:nvPr/>
          </p:nvSpPr>
          <p:spPr>
            <a:xfrm>
              <a:off x="1040581" y="61686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8E687A8-81D4-417A-AD8B-11D5ACF54934}"/>
                </a:ext>
              </a:extLst>
            </p:cNvPr>
            <p:cNvSpPr/>
            <p:nvPr/>
          </p:nvSpPr>
          <p:spPr>
            <a:xfrm>
              <a:off x="1040581" y="58517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9C633B3-CD39-4380-BC68-5999829C2B20}"/>
                </a:ext>
              </a:extLst>
            </p:cNvPr>
            <p:cNvSpPr/>
            <p:nvPr/>
          </p:nvSpPr>
          <p:spPr>
            <a:xfrm>
              <a:off x="1040581" y="553481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6FEC554-09B6-4949-942C-14EDEFF19B6E}"/>
                </a:ext>
              </a:extLst>
            </p:cNvPr>
            <p:cNvSpPr/>
            <p:nvPr/>
          </p:nvSpPr>
          <p:spPr>
            <a:xfrm>
              <a:off x="1040581" y="5217709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7644923-1815-417F-89C5-3C69494A4FAC}"/>
                </a:ext>
              </a:extLst>
            </p:cNvPr>
            <p:cNvSpPr/>
            <p:nvPr/>
          </p:nvSpPr>
          <p:spPr>
            <a:xfrm>
              <a:off x="1040581" y="49008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A0FFE50-6F63-4018-A3E0-CCFCCEC2A606}"/>
                </a:ext>
              </a:extLst>
            </p:cNvPr>
            <p:cNvSpPr/>
            <p:nvPr/>
          </p:nvSpPr>
          <p:spPr>
            <a:xfrm>
              <a:off x="1040581" y="45837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AFCCA53-496B-4164-9ABB-8F7D34574DD2}"/>
                </a:ext>
              </a:extLst>
            </p:cNvPr>
            <p:cNvSpPr/>
            <p:nvPr/>
          </p:nvSpPr>
          <p:spPr>
            <a:xfrm>
              <a:off x="1040581" y="4266811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C66D529-402B-4FE0-BFE3-EDD345C9A443}"/>
                </a:ext>
              </a:extLst>
            </p:cNvPr>
            <p:cNvSpPr/>
            <p:nvPr/>
          </p:nvSpPr>
          <p:spPr>
            <a:xfrm>
              <a:off x="1040581" y="394970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7ADE358-E98E-42F4-9BEC-586107326794}"/>
                </a:ext>
              </a:extLst>
            </p:cNvPr>
            <p:cNvSpPr/>
            <p:nvPr/>
          </p:nvSpPr>
          <p:spPr>
            <a:xfrm>
              <a:off x="1040581" y="36328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415BE36-2A61-4D30-9A4E-3A7D2A111752}"/>
                </a:ext>
              </a:extLst>
            </p:cNvPr>
            <p:cNvSpPr/>
            <p:nvPr/>
          </p:nvSpPr>
          <p:spPr>
            <a:xfrm>
              <a:off x="1040581" y="331591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B48E0DF-C872-4ED1-961F-77F63CE0A861}"/>
                </a:ext>
              </a:extLst>
            </p:cNvPr>
            <p:cNvSpPr/>
            <p:nvPr/>
          </p:nvSpPr>
          <p:spPr>
            <a:xfrm>
              <a:off x="1040581" y="29988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424F176-6283-4300-AE7D-7A8A61FAE52D}"/>
                </a:ext>
              </a:extLst>
            </p:cNvPr>
            <p:cNvSpPr/>
            <p:nvPr/>
          </p:nvSpPr>
          <p:spPr>
            <a:xfrm>
              <a:off x="1040581" y="26819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229C267-4736-4BD5-87A2-ACE0A03ABDB0}"/>
                </a:ext>
              </a:extLst>
            </p:cNvPr>
            <p:cNvSpPr/>
            <p:nvPr/>
          </p:nvSpPr>
          <p:spPr>
            <a:xfrm>
              <a:off x="1040581" y="23648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7AA7147-CF2F-483B-9BB1-2106AB730EE8}"/>
                </a:ext>
              </a:extLst>
            </p:cNvPr>
            <p:cNvSpPr/>
            <p:nvPr/>
          </p:nvSpPr>
          <p:spPr>
            <a:xfrm>
              <a:off x="1040581" y="20479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61C88EA-663F-44D0-93B4-02763EE44236}"/>
                </a:ext>
              </a:extLst>
            </p:cNvPr>
            <p:cNvSpPr/>
            <p:nvPr/>
          </p:nvSpPr>
          <p:spPr>
            <a:xfrm>
              <a:off x="1040581" y="17310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C44349A-8F52-4388-9A1A-B2273074F7AC}"/>
                </a:ext>
              </a:extLst>
            </p:cNvPr>
            <p:cNvSpPr/>
            <p:nvPr/>
          </p:nvSpPr>
          <p:spPr>
            <a:xfrm>
              <a:off x="1040581" y="1413905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EA1A55B-CCD5-4EC6-AAA9-01B896386BCE}"/>
                </a:ext>
              </a:extLst>
            </p:cNvPr>
            <p:cNvSpPr/>
            <p:nvPr/>
          </p:nvSpPr>
          <p:spPr>
            <a:xfrm>
              <a:off x="1040581" y="10970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6FB6639-578A-4959-ABDA-9251BAE9E4F0}"/>
                </a:ext>
              </a:extLst>
            </p:cNvPr>
            <p:cNvSpPr/>
            <p:nvPr/>
          </p:nvSpPr>
          <p:spPr>
            <a:xfrm>
              <a:off x="1040581" y="7799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C2E24F-F835-45DF-9E93-9B43E75857B4}"/>
                </a:ext>
              </a:extLst>
            </p:cNvPr>
            <p:cNvSpPr/>
            <p:nvPr/>
          </p:nvSpPr>
          <p:spPr>
            <a:xfrm>
              <a:off x="1040581" y="4630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9118437-0AD6-4AAE-B66F-DA9BF07F3BDD}"/>
                </a:ext>
              </a:extLst>
            </p:cNvPr>
            <p:cNvSpPr/>
            <p:nvPr/>
          </p:nvSpPr>
          <p:spPr>
            <a:xfrm>
              <a:off x="1069578" y="142720"/>
              <a:ext cx="12181252" cy="6571"/>
            </a:xfrm>
            <a:custGeom>
              <a:avLst/>
              <a:gdLst>
                <a:gd name="connsiteX0" fmla="*/ 0 w 12181252"/>
                <a:gd name="connsiteY0" fmla="*/ 0 h 6571"/>
                <a:gd name="connsiteX1" fmla="*/ 12181253 w 12181252"/>
                <a:gd name="connsiteY1" fmla="*/ 6571 h 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252" h="6571">
                  <a:moveTo>
                    <a:pt x="0" y="0"/>
                  </a:moveTo>
                  <a:lnTo>
                    <a:pt x="12181253" y="6571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1A49D6-EFAD-436F-A3E9-B04D4B2C2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86D9D-D5D7-4D2A-9736-F04D40C06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3D158-3563-4E1C-BF84-476C6D08E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53504-F16D-4925-8823-5B229C6658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D4896-096F-4ED8-B1F8-458BA05F5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4670E-E7BC-46A7-9F30-7C15F49EA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A31E115-E4E7-4965-B87B-AF703ADA4E21}"/>
              </a:ext>
            </a:extLst>
          </p:cNvPr>
          <p:cNvSpPr txBox="1"/>
          <p:nvPr userDrawn="1"/>
        </p:nvSpPr>
        <p:spPr>
          <a:xfrm>
            <a:off x="1216025" y="7038579"/>
            <a:ext cx="1006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| By PowerPointHub.com | PowerPointhubth@gmail.com | Facebook : PowerPoint Hub | Not allow for commercial use. | 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2021 , Thailand </a:t>
            </a:r>
          </a:p>
        </p:txBody>
      </p:sp>
    </p:spTree>
    <p:extLst>
      <p:ext uri="{BB962C8B-B14F-4D97-AF65-F5344CB8AC3E}">
        <p14:creationId xmlns:p14="http://schemas.microsoft.com/office/powerpoint/2010/main" val="1965051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6A4A9FE1-D46E-4905-B4E0-BD53734EC69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21D6DA9-9A96-4937-9B43-CD228020D044}"/>
              </a:ext>
            </a:extLst>
          </p:cNvPr>
          <p:cNvGrpSpPr/>
          <p:nvPr userDrawn="1"/>
        </p:nvGrpSpPr>
        <p:grpSpPr>
          <a:xfrm>
            <a:off x="-28833" y="0"/>
            <a:ext cx="12220833" cy="6863167"/>
            <a:chOff x="1040581" y="-106768"/>
            <a:chExt cx="12220833" cy="686316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744E2B-C2B0-400D-9F2D-04FA540A52FC}"/>
                </a:ext>
              </a:extLst>
            </p:cNvPr>
            <p:cNvSpPr/>
            <p:nvPr/>
          </p:nvSpPr>
          <p:spPr>
            <a:xfrm>
              <a:off x="1051164" y="-96170"/>
              <a:ext cx="12210250" cy="6846846"/>
            </a:xfrm>
            <a:custGeom>
              <a:avLst/>
              <a:gdLst>
                <a:gd name="connsiteX0" fmla="*/ 0 w 12210250"/>
                <a:gd name="connsiteY0" fmla="*/ 0 h 6846846"/>
                <a:gd name="connsiteX1" fmla="*/ 12210250 w 12210250"/>
                <a:gd name="connsiteY1" fmla="*/ 0 h 6846846"/>
                <a:gd name="connsiteX2" fmla="*/ 12210250 w 12210250"/>
                <a:gd name="connsiteY2" fmla="*/ 6846847 h 6846846"/>
                <a:gd name="connsiteX3" fmla="*/ 0 w 12210250"/>
                <a:gd name="connsiteY3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10250" h="6846846">
                  <a:moveTo>
                    <a:pt x="0" y="0"/>
                  </a:moveTo>
                  <a:lnTo>
                    <a:pt x="12210250" y="0"/>
                  </a:lnTo>
                  <a:lnTo>
                    <a:pt x="12210250" y="6846847"/>
                  </a:lnTo>
                  <a:lnTo>
                    <a:pt x="0" y="6846847"/>
                  </a:lnTo>
                  <a:close/>
                </a:path>
              </a:pathLst>
            </a:custGeom>
            <a:solidFill>
              <a:srgbClr val="F8F4EB"/>
            </a:solidFill>
            <a:ln w="118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BEDD59D-C38D-49B7-905E-180F9D9DF797}"/>
                </a:ext>
              </a:extLst>
            </p:cNvPr>
            <p:cNvSpPr/>
            <p:nvPr/>
          </p:nvSpPr>
          <p:spPr>
            <a:xfrm>
              <a:off x="126325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4D44BFF-B059-4401-B009-7D3FBF837F58}"/>
                </a:ext>
              </a:extLst>
            </p:cNvPr>
            <p:cNvSpPr/>
            <p:nvPr/>
          </p:nvSpPr>
          <p:spPr>
            <a:xfrm>
              <a:off x="158117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7B94E94-7121-498A-BC2F-29A3DA82AA34}"/>
                </a:ext>
              </a:extLst>
            </p:cNvPr>
            <p:cNvSpPr/>
            <p:nvPr/>
          </p:nvSpPr>
          <p:spPr>
            <a:xfrm>
              <a:off x="189908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B9E499C-B49E-4C05-BDBA-740E07924CB8}"/>
                </a:ext>
              </a:extLst>
            </p:cNvPr>
            <p:cNvSpPr/>
            <p:nvPr/>
          </p:nvSpPr>
          <p:spPr>
            <a:xfrm>
              <a:off x="221700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308B9D3-5143-4CFB-AAF1-0759010B81F8}"/>
                </a:ext>
              </a:extLst>
            </p:cNvPr>
            <p:cNvSpPr/>
            <p:nvPr/>
          </p:nvSpPr>
          <p:spPr>
            <a:xfrm>
              <a:off x="253513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5C427F5-6BA2-43EA-BD2D-BAAAC247060E}"/>
                </a:ext>
              </a:extLst>
            </p:cNvPr>
            <p:cNvSpPr/>
            <p:nvPr/>
          </p:nvSpPr>
          <p:spPr>
            <a:xfrm>
              <a:off x="285305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4017D9E-966A-4366-9262-054C83094BE3}"/>
                </a:ext>
              </a:extLst>
            </p:cNvPr>
            <p:cNvSpPr/>
            <p:nvPr/>
          </p:nvSpPr>
          <p:spPr>
            <a:xfrm>
              <a:off x="317097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AAD4B0-03E1-4DA1-8C7D-D591940493C1}"/>
                </a:ext>
              </a:extLst>
            </p:cNvPr>
            <p:cNvSpPr/>
            <p:nvPr/>
          </p:nvSpPr>
          <p:spPr>
            <a:xfrm>
              <a:off x="348889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EBBD94D-C25B-4643-95BD-D46CC40F39AD}"/>
                </a:ext>
              </a:extLst>
            </p:cNvPr>
            <p:cNvSpPr/>
            <p:nvPr/>
          </p:nvSpPr>
          <p:spPr>
            <a:xfrm>
              <a:off x="380702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6E307F-78C2-4DC6-95B9-62325D46CE0F}"/>
                </a:ext>
              </a:extLst>
            </p:cNvPr>
            <p:cNvSpPr/>
            <p:nvPr/>
          </p:nvSpPr>
          <p:spPr>
            <a:xfrm>
              <a:off x="412494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6475B9A-204B-458E-81CC-858218BB8532}"/>
                </a:ext>
              </a:extLst>
            </p:cNvPr>
            <p:cNvSpPr/>
            <p:nvPr/>
          </p:nvSpPr>
          <p:spPr>
            <a:xfrm>
              <a:off x="444286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52EBED3-2B4C-43DD-B87B-A5461C74E85D}"/>
                </a:ext>
              </a:extLst>
            </p:cNvPr>
            <p:cNvSpPr/>
            <p:nvPr/>
          </p:nvSpPr>
          <p:spPr>
            <a:xfrm>
              <a:off x="476099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DFE152F-6BA6-48BD-81B2-CFF672F9CB82}"/>
                </a:ext>
              </a:extLst>
            </p:cNvPr>
            <p:cNvSpPr/>
            <p:nvPr/>
          </p:nvSpPr>
          <p:spPr>
            <a:xfrm>
              <a:off x="507891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9C5601-BCD2-4D13-8F99-ADCD1FC277FF}"/>
                </a:ext>
              </a:extLst>
            </p:cNvPr>
            <p:cNvSpPr/>
            <p:nvPr/>
          </p:nvSpPr>
          <p:spPr>
            <a:xfrm>
              <a:off x="539683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7DCF48-F289-437E-ACE7-AD0239D349A4}"/>
                </a:ext>
              </a:extLst>
            </p:cNvPr>
            <p:cNvSpPr/>
            <p:nvPr/>
          </p:nvSpPr>
          <p:spPr>
            <a:xfrm>
              <a:off x="571475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78B306-565C-48B2-9782-6C9F9D1564BB}"/>
                </a:ext>
              </a:extLst>
            </p:cNvPr>
            <p:cNvSpPr/>
            <p:nvPr/>
          </p:nvSpPr>
          <p:spPr>
            <a:xfrm>
              <a:off x="603288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B4F3832-C4C4-489E-B11E-BCA24DB0F867}"/>
                </a:ext>
              </a:extLst>
            </p:cNvPr>
            <p:cNvSpPr/>
            <p:nvPr/>
          </p:nvSpPr>
          <p:spPr>
            <a:xfrm>
              <a:off x="635080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3AB2454-ABED-4A28-A8FD-29DC4F09405E}"/>
                </a:ext>
              </a:extLst>
            </p:cNvPr>
            <p:cNvSpPr/>
            <p:nvPr/>
          </p:nvSpPr>
          <p:spPr>
            <a:xfrm>
              <a:off x="666872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37ACD04-473F-47B7-93BD-384CC5FB851A}"/>
                </a:ext>
              </a:extLst>
            </p:cNvPr>
            <p:cNvSpPr/>
            <p:nvPr/>
          </p:nvSpPr>
          <p:spPr>
            <a:xfrm>
              <a:off x="69866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A60C7E6-D508-49CB-B3EC-4BDB26BBCEB7}"/>
                </a:ext>
              </a:extLst>
            </p:cNvPr>
            <p:cNvSpPr/>
            <p:nvPr/>
          </p:nvSpPr>
          <p:spPr>
            <a:xfrm>
              <a:off x="730477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3BB146C-43BE-4B47-A30D-D3A138B339A4}"/>
                </a:ext>
              </a:extLst>
            </p:cNvPr>
            <p:cNvSpPr/>
            <p:nvPr/>
          </p:nvSpPr>
          <p:spPr>
            <a:xfrm>
              <a:off x="762269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C8A8263-31D1-42EA-85F2-33AE28CFBE26}"/>
                </a:ext>
              </a:extLst>
            </p:cNvPr>
            <p:cNvSpPr/>
            <p:nvPr/>
          </p:nvSpPr>
          <p:spPr>
            <a:xfrm>
              <a:off x="794060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CC04E98-7D46-4664-AAB6-AED08AF6669D}"/>
                </a:ext>
              </a:extLst>
            </p:cNvPr>
            <p:cNvSpPr/>
            <p:nvPr/>
          </p:nvSpPr>
          <p:spPr>
            <a:xfrm>
              <a:off x="82587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94619B0-2B7E-425F-B0E8-7B3715F2ADC8}"/>
                </a:ext>
              </a:extLst>
            </p:cNvPr>
            <p:cNvSpPr/>
            <p:nvPr/>
          </p:nvSpPr>
          <p:spPr>
            <a:xfrm>
              <a:off x="857665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C15617F-BBA4-41BB-96A9-631F37DFC0D8}"/>
                </a:ext>
              </a:extLst>
            </p:cNvPr>
            <p:cNvSpPr/>
            <p:nvPr/>
          </p:nvSpPr>
          <p:spPr>
            <a:xfrm>
              <a:off x="889457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874B615-FD7E-48AA-9B6D-D97A15A9F028}"/>
                </a:ext>
              </a:extLst>
            </p:cNvPr>
            <p:cNvSpPr/>
            <p:nvPr/>
          </p:nvSpPr>
          <p:spPr>
            <a:xfrm>
              <a:off x="921249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626B0BA-0D82-4C3E-8ADD-F53D5E1B7F0D}"/>
                </a:ext>
              </a:extLst>
            </p:cNvPr>
            <p:cNvSpPr/>
            <p:nvPr/>
          </p:nvSpPr>
          <p:spPr>
            <a:xfrm>
              <a:off x="953062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D664FF1-6F38-4551-A67C-CA2E623F55FD}"/>
                </a:ext>
              </a:extLst>
            </p:cNvPr>
            <p:cNvSpPr/>
            <p:nvPr/>
          </p:nvSpPr>
          <p:spPr>
            <a:xfrm>
              <a:off x="984854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B6C9073-DC2B-444F-BBAD-5A29EB600959}"/>
                </a:ext>
              </a:extLst>
            </p:cNvPr>
            <p:cNvSpPr/>
            <p:nvPr/>
          </p:nvSpPr>
          <p:spPr>
            <a:xfrm>
              <a:off x="1016646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2FB746E-A42C-48CD-87A2-0E5207186C39}"/>
                </a:ext>
              </a:extLst>
            </p:cNvPr>
            <p:cNvSpPr/>
            <p:nvPr/>
          </p:nvSpPr>
          <p:spPr>
            <a:xfrm>
              <a:off x="104843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EA48E4-3954-46DE-BB85-10DDBB6605E5}"/>
                </a:ext>
              </a:extLst>
            </p:cNvPr>
            <p:cNvSpPr/>
            <p:nvPr/>
          </p:nvSpPr>
          <p:spPr>
            <a:xfrm>
              <a:off x="1080251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DFD9F1-01FA-402E-935C-9F4577A4B3B2}"/>
                </a:ext>
              </a:extLst>
            </p:cNvPr>
            <p:cNvSpPr/>
            <p:nvPr/>
          </p:nvSpPr>
          <p:spPr>
            <a:xfrm>
              <a:off x="1112043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99293DF-916D-49A9-9A1D-31516CBE86DB}"/>
                </a:ext>
              </a:extLst>
            </p:cNvPr>
            <p:cNvSpPr/>
            <p:nvPr/>
          </p:nvSpPr>
          <p:spPr>
            <a:xfrm>
              <a:off x="1143835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C8C60FD-3758-45D3-A7BC-80F2795A823F}"/>
                </a:ext>
              </a:extLst>
            </p:cNvPr>
            <p:cNvSpPr/>
            <p:nvPr/>
          </p:nvSpPr>
          <p:spPr>
            <a:xfrm>
              <a:off x="117564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5B1CEA9-9416-4486-8750-562C8A74EB9B}"/>
                </a:ext>
              </a:extLst>
            </p:cNvPr>
            <p:cNvSpPr/>
            <p:nvPr/>
          </p:nvSpPr>
          <p:spPr>
            <a:xfrm>
              <a:off x="1207440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5CCCD6C-CE44-4BF6-8703-267AEED0296D}"/>
                </a:ext>
              </a:extLst>
            </p:cNvPr>
            <p:cNvSpPr/>
            <p:nvPr/>
          </p:nvSpPr>
          <p:spPr>
            <a:xfrm>
              <a:off x="1239232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4CEE692-9951-4C07-B14E-72E18807F4A6}"/>
                </a:ext>
              </a:extLst>
            </p:cNvPr>
            <p:cNvSpPr/>
            <p:nvPr/>
          </p:nvSpPr>
          <p:spPr>
            <a:xfrm>
              <a:off x="1271024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15AD932-E209-4095-98C0-9C06782B90B9}"/>
                </a:ext>
              </a:extLst>
            </p:cNvPr>
            <p:cNvSpPr/>
            <p:nvPr/>
          </p:nvSpPr>
          <p:spPr>
            <a:xfrm>
              <a:off x="13024986" y="-90447"/>
              <a:ext cx="6561" cy="6846846"/>
            </a:xfrm>
            <a:custGeom>
              <a:avLst/>
              <a:gdLst>
                <a:gd name="connsiteX0" fmla="*/ 6562 w 6561"/>
                <a:gd name="connsiteY0" fmla="*/ 0 h 6846846"/>
                <a:gd name="connsiteX1" fmla="*/ 0 w 6561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61" h="6846846">
                  <a:moveTo>
                    <a:pt x="6562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E26AC0C-D94D-4FE3-A71C-B14B9FC6F3C7}"/>
                </a:ext>
              </a:extLst>
            </p:cNvPr>
            <p:cNvSpPr/>
            <p:nvPr/>
          </p:nvSpPr>
          <p:spPr>
            <a:xfrm>
              <a:off x="1040581" y="64857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F120D62-5FC9-4358-9AD9-70CB24F5EDEA}"/>
                </a:ext>
              </a:extLst>
            </p:cNvPr>
            <p:cNvSpPr/>
            <p:nvPr/>
          </p:nvSpPr>
          <p:spPr>
            <a:xfrm>
              <a:off x="1040581" y="61686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8E687A8-81D4-417A-AD8B-11D5ACF54934}"/>
                </a:ext>
              </a:extLst>
            </p:cNvPr>
            <p:cNvSpPr/>
            <p:nvPr/>
          </p:nvSpPr>
          <p:spPr>
            <a:xfrm>
              <a:off x="1040581" y="58517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9C633B3-CD39-4380-BC68-5999829C2B20}"/>
                </a:ext>
              </a:extLst>
            </p:cNvPr>
            <p:cNvSpPr/>
            <p:nvPr/>
          </p:nvSpPr>
          <p:spPr>
            <a:xfrm>
              <a:off x="1040581" y="553481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6FEC554-09B6-4949-942C-14EDEFF19B6E}"/>
                </a:ext>
              </a:extLst>
            </p:cNvPr>
            <p:cNvSpPr/>
            <p:nvPr/>
          </p:nvSpPr>
          <p:spPr>
            <a:xfrm>
              <a:off x="1040581" y="5217709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7644923-1815-417F-89C5-3C69494A4FAC}"/>
                </a:ext>
              </a:extLst>
            </p:cNvPr>
            <p:cNvSpPr/>
            <p:nvPr/>
          </p:nvSpPr>
          <p:spPr>
            <a:xfrm>
              <a:off x="1040581" y="49008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A0FFE50-6F63-4018-A3E0-CCFCCEC2A606}"/>
                </a:ext>
              </a:extLst>
            </p:cNvPr>
            <p:cNvSpPr/>
            <p:nvPr/>
          </p:nvSpPr>
          <p:spPr>
            <a:xfrm>
              <a:off x="1040581" y="45837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AFCCA53-496B-4164-9ABB-8F7D34574DD2}"/>
                </a:ext>
              </a:extLst>
            </p:cNvPr>
            <p:cNvSpPr/>
            <p:nvPr/>
          </p:nvSpPr>
          <p:spPr>
            <a:xfrm>
              <a:off x="1040581" y="4266811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C66D529-402B-4FE0-BFE3-EDD345C9A443}"/>
                </a:ext>
              </a:extLst>
            </p:cNvPr>
            <p:cNvSpPr/>
            <p:nvPr/>
          </p:nvSpPr>
          <p:spPr>
            <a:xfrm>
              <a:off x="1040581" y="394970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7ADE358-E98E-42F4-9BEC-586107326794}"/>
                </a:ext>
              </a:extLst>
            </p:cNvPr>
            <p:cNvSpPr/>
            <p:nvPr/>
          </p:nvSpPr>
          <p:spPr>
            <a:xfrm>
              <a:off x="1040581" y="36328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415BE36-2A61-4D30-9A4E-3A7D2A111752}"/>
                </a:ext>
              </a:extLst>
            </p:cNvPr>
            <p:cNvSpPr/>
            <p:nvPr/>
          </p:nvSpPr>
          <p:spPr>
            <a:xfrm>
              <a:off x="1040581" y="331591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B48E0DF-C872-4ED1-961F-77F63CE0A861}"/>
                </a:ext>
              </a:extLst>
            </p:cNvPr>
            <p:cNvSpPr/>
            <p:nvPr/>
          </p:nvSpPr>
          <p:spPr>
            <a:xfrm>
              <a:off x="1040581" y="29988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424F176-6283-4300-AE7D-7A8A61FAE52D}"/>
                </a:ext>
              </a:extLst>
            </p:cNvPr>
            <p:cNvSpPr/>
            <p:nvPr/>
          </p:nvSpPr>
          <p:spPr>
            <a:xfrm>
              <a:off x="1040581" y="26819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229C267-4736-4BD5-87A2-ACE0A03ABDB0}"/>
                </a:ext>
              </a:extLst>
            </p:cNvPr>
            <p:cNvSpPr/>
            <p:nvPr/>
          </p:nvSpPr>
          <p:spPr>
            <a:xfrm>
              <a:off x="1040581" y="23648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7AA7147-CF2F-483B-9BB1-2106AB730EE8}"/>
                </a:ext>
              </a:extLst>
            </p:cNvPr>
            <p:cNvSpPr/>
            <p:nvPr/>
          </p:nvSpPr>
          <p:spPr>
            <a:xfrm>
              <a:off x="1040581" y="20479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61C88EA-663F-44D0-93B4-02763EE44236}"/>
                </a:ext>
              </a:extLst>
            </p:cNvPr>
            <p:cNvSpPr/>
            <p:nvPr/>
          </p:nvSpPr>
          <p:spPr>
            <a:xfrm>
              <a:off x="1040581" y="17310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C44349A-8F52-4388-9A1A-B2273074F7AC}"/>
                </a:ext>
              </a:extLst>
            </p:cNvPr>
            <p:cNvSpPr/>
            <p:nvPr/>
          </p:nvSpPr>
          <p:spPr>
            <a:xfrm>
              <a:off x="1040581" y="1413905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EA1A55B-CCD5-4EC6-AAA9-01B896386BCE}"/>
                </a:ext>
              </a:extLst>
            </p:cNvPr>
            <p:cNvSpPr/>
            <p:nvPr/>
          </p:nvSpPr>
          <p:spPr>
            <a:xfrm>
              <a:off x="1040581" y="10970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6FB6639-578A-4959-ABDA-9251BAE9E4F0}"/>
                </a:ext>
              </a:extLst>
            </p:cNvPr>
            <p:cNvSpPr/>
            <p:nvPr/>
          </p:nvSpPr>
          <p:spPr>
            <a:xfrm>
              <a:off x="1040581" y="7799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C2E24F-F835-45DF-9E93-9B43E75857B4}"/>
                </a:ext>
              </a:extLst>
            </p:cNvPr>
            <p:cNvSpPr/>
            <p:nvPr/>
          </p:nvSpPr>
          <p:spPr>
            <a:xfrm>
              <a:off x="1040581" y="4630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9118437-0AD6-4AAE-B66F-DA9BF07F3BDD}"/>
                </a:ext>
              </a:extLst>
            </p:cNvPr>
            <p:cNvSpPr/>
            <p:nvPr/>
          </p:nvSpPr>
          <p:spPr>
            <a:xfrm>
              <a:off x="1069578" y="142720"/>
              <a:ext cx="12181252" cy="6571"/>
            </a:xfrm>
            <a:custGeom>
              <a:avLst/>
              <a:gdLst>
                <a:gd name="connsiteX0" fmla="*/ 0 w 12181252"/>
                <a:gd name="connsiteY0" fmla="*/ 0 h 6571"/>
                <a:gd name="connsiteX1" fmla="*/ 12181253 w 12181252"/>
                <a:gd name="connsiteY1" fmla="*/ 6571 h 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252" h="6571">
                  <a:moveTo>
                    <a:pt x="0" y="0"/>
                  </a:moveTo>
                  <a:lnTo>
                    <a:pt x="12181253" y="6571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1A49D6-EFAD-436F-A3E9-B04D4B2C2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86D9D-D5D7-4D2A-9736-F04D40C06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3D158-3563-4E1C-BF84-476C6D08E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53504-F16D-4925-8823-5B229C6658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D4896-096F-4ED8-B1F8-458BA05F5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4670E-E7BC-46A7-9F30-7C15F49EA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A31E115-E4E7-4965-B87B-AF703ADA4E21}"/>
              </a:ext>
            </a:extLst>
          </p:cNvPr>
          <p:cNvSpPr txBox="1"/>
          <p:nvPr userDrawn="1"/>
        </p:nvSpPr>
        <p:spPr>
          <a:xfrm>
            <a:off x="1216025" y="7038579"/>
            <a:ext cx="1006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| By PowerPointHub.com | PowerPointhubth@gmail.com | Facebook : PowerPoint Hub | Not allow for commercial use. | 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2021 , Thailand </a:t>
            </a:r>
          </a:p>
        </p:txBody>
      </p:sp>
    </p:spTree>
    <p:extLst>
      <p:ext uri="{BB962C8B-B14F-4D97-AF65-F5344CB8AC3E}">
        <p14:creationId xmlns:p14="http://schemas.microsoft.com/office/powerpoint/2010/main" val="1231113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12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svg"/><Relationship Id="rId11" Type="http://schemas.openxmlformats.org/officeDocument/2006/relationships/image" Target="../media/image1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16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12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svg"/><Relationship Id="rId11" Type="http://schemas.openxmlformats.org/officeDocument/2006/relationships/image" Target="../media/image1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16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12" Type="http://schemas.openxmlformats.org/officeDocument/2006/relationships/image" Target="../media/image33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svg"/><Relationship Id="rId11" Type="http://schemas.openxmlformats.org/officeDocument/2006/relationships/image" Target="../media/image1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16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12" Type="http://schemas.openxmlformats.org/officeDocument/2006/relationships/image" Target="../media/image35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11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sv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7.svg"/><Relationship Id="rId7" Type="http://schemas.openxmlformats.org/officeDocument/2006/relationships/customXml" Target="../ink/ink2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emf"/><Relationship Id="rId5" Type="http://schemas.openxmlformats.org/officeDocument/2006/relationships/customXml" Target="../ink/ink1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7.svg"/><Relationship Id="rId7" Type="http://schemas.openxmlformats.org/officeDocument/2006/relationships/customXml" Target="../ink/ink4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emf"/><Relationship Id="rId5" Type="http://schemas.openxmlformats.org/officeDocument/2006/relationships/customXml" Target="../ink/ink3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0.emf"/><Relationship Id="rId5" Type="http://schemas.openxmlformats.org/officeDocument/2006/relationships/customXml" Target="../ink/ink5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7.svg"/><Relationship Id="rId7" Type="http://schemas.openxmlformats.org/officeDocument/2006/relationships/customXml" Target="../ink/ink7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emf"/><Relationship Id="rId5" Type="http://schemas.openxmlformats.org/officeDocument/2006/relationships/customXml" Target="../ink/ink6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slide" Target="slide30.xml"/><Relationship Id="rId18" Type="http://schemas.openxmlformats.org/officeDocument/2006/relationships/image" Target="../media/image52.png"/><Relationship Id="rId26" Type="http://schemas.openxmlformats.org/officeDocument/2006/relationships/image" Target="../media/image58.wmf"/><Relationship Id="rId3" Type="http://schemas.openxmlformats.org/officeDocument/2006/relationships/slideLayout" Target="../slideLayouts/slideLayout3.xml"/><Relationship Id="rId21" Type="http://schemas.openxmlformats.org/officeDocument/2006/relationships/slide" Target="slide34.xml"/><Relationship Id="rId7" Type="http://schemas.openxmlformats.org/officeDocument/2006/relationships/slide" Target="slide27.xml"/><Relationship Id="rId12" Type="http://schemas.openxmlformats.org/officeDocument/2006/relationships/image" Target="../media/image49.png"/><Relationship Id="rId17" Type="http://schemas.openxmlformats.org/officeDocument/2006/relationships/slide" Target="slide32.xml"/><Relationship Id="rId25" Type="http://schemas.openxmlformats.org/officeDocument/2006/relationships/image" Target="../media/image57.wmf"/><Relationship Id="rId2" Type="http://schemas.openxmlformats.org/officeDocument/2006/relationships/control" Target="../activeX/activeX2.xml"/><Relationship Id="rId16" Type="http://schemas.openxmlformats.org/officeDocument/2006/relationships/image" Target="../media/image51.png"/><Relationship Id="rId20" Type="http://schemas.openxmlformats.org/officeDocument/2006/relationships/image" Target="../media/image53.png"/><Relationship Id="rId1" Type="http://schemas.openxmlformats.org/officeDocument/2006/relationships/control" Target="../activeX/activeX1.xml"/><Relationship Id="rId6" Type="http://schemas.openxmlformats.org/officeDocument/2006/relationships/image" Target="../media/image46.svg"/><Relationship Id="rId11" Type="http://schemas.openxmlformats.org/officeDocument/2006/relationships/slide" Target="slide29.xml"/><Relationship Id="rId24" Type="http://schemas.openxmlformats.org/officeDocument/2006/relationships/image" Target="../media/image56.svg"/><Relationship Id="rId5" Type="http://schemas.openxmlformats.org/officeDocument/2006/relationships/image" Target="../media/image45.png"/><Relationship Id="rId15" Type="http://schemas.openxmlformats.org/officeDocument/2006/relationships/slide" Target="slide31.xml"/><Relationship Id="rId23" Type="http://schemas.openxmlformats.org/officeDocument/2006/relationships/image" Target="../media/image55.png"/><Relationship Id="rId10" Type="http://schemas.openxmlformats.org/officeDocument/2006/relationships/image" Target="../media/image48.png"/><Relationship Id="rId19" Type="http://schemas.openxmlformats.org/officeDocument/2006/relationships/slide" Target="slide33.xml"/><Relationship Id="rId4" Type="http://schemas.openxmlformats.org/officeDocument/2006/relationships/notesSlide" Target="../notesSlides/notesSlide4.xml"/><Relationship Id="rId9" Type="http://schemas.openxmlformats.org/officeDocument/2006/relationships/slide" Target="slide28.xml"/><Relationship Id="rId14" Type="http://schemas.openxmlformats.org/officeDocument/2006/relationships/image" Target="../media/image50.png"/><Relationship Id="rId22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60.png"/><Relationship Id="rId4" Type="http://schemas.openxmlformats.org/officeDocument/2006/relationships/slide" Target="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62.png"/><Relationship Id="rId4" Type="http://schemas.openxmlformats.org/officeDocument/2006/relationships/slide" Target="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64.png"/><Relationship Id="rId4" Type="http://schemas.openxmlformats.org/officeDocument/2006/relationships/slide" Target="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66.png"/><Relationship Id="rId4" Type="http://schemas.openxmlformats.org/officeDocument/2006/relationships/slide" Target="slide2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9.gif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68.png"/><Relationship Id="rId4" Type="http://schemas.openxmlformats.org/officeDocument/2006/relationships/slide" Target="slide26.xml"/><Relationship Id="rId9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microsoft.com/office/2007/relationships/hdphoto" Target="../media/hdphoto6.wdp"/><Relationship Id="rId5" Type="http://schemas.openxmlformats.org/officeDocument/2006/relationships/image" Target="../media/image70.png"/><Relationship Id="rId4" Type="http://schemas.openxmlformats.org/officeDocument/2006/relationships/slide" Target="slide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7.wdp"/><Relationship Id="rId5" Type="http://schemas.openxmlformats.org/officeDocument/2006/relationships/image" Target="../media/image72.png"/><Relationship Id="rId4" Type="http://schemas.openxmlformats.org/officeDocument/2006/relationships/slide" Target="slide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microsoft.com/office/2007/relationships/hdphoto" Target="../media/hdphoto8.wdp"/><Relationship Id="rId5" Type="http://schemas.openxmlformats.org/officeDocument/2006/relationships/image" Target="../media/image74.png"/><Relationship Id="rId4" Type="http://schemas.openxmlformats.org/officeDocument/2006/relationships/slide" Target="slide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svg"/><Relationship Id="rId11" Type="http://schemas.openxmlformats.org/officeDocument/2006/relationships/image" Target="../media/image1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16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svg"/><Relationship Id="rId11" Type="http://schemas.openxmlformats.org/officeDocument/2006/relationships/image" Target="../media/image1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16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svg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16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12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svg"/><Relationship Id="rId11" Type="http://schemas.openxmlformats.org/officeDocument/2006/relationships/image" Target="../media/image1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16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8"/>
          <p:cNvGrpSpPr/>
          <p:nvPr/>
        </p:nvGrpSpPr>
        <p:grpSpPr>
          <a:xfrm>
            <a:off x="10414001" y="4490980"/>
            <a:ext cx="2648209" cy="2648209"/>
            <a:chOff x="0" y="0"/>
            <a:chExt cx="812800" cy="812800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  <a:ln>
              <a:noFill/>
            </a:ln>
          </p:spPr>
          <p:txBody>
            <a:bodyPr spcFirstLastPara="1" wrap="square" lIns="60951" tIns="60951" rIns="60951" bIns="60951" anchor="ctr" anchorCtr="0">
              <a:noAutofit/>
            </a:bodyPr>
            <a:lstStyle/>
            <a:p>
              <a:endParaRPr sz="933"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8839200" y="5517029"/>
            <a:ext cx="8914931" cy="1118419"/>
          </a:xfrm>
          <a:custGeom>
            <a:avLst/>
            <a:gdLst/>
            <a:ahLst/>
            <a:cxnLst/>
            <a:rect l="l" t="t" r="r" b="b"/>
            <a:pathLst>
              <a:path w="13372395" h="1677628" extrusionOk="0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9014008" y="226676"/>
            <a:ext cx="688793" cy="655243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2489201" y="266719"/>
            <a:ext cx="688793" cy="655243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>
            <a:off x="-717843" y="4490979"/>
            <a:ext cx="2895893" cy="27432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742364">
            <a:off x="10496131" y="-297742"/>
            <a:ext cx="2129648" cy="1898443"/>
          </a:xfrm>
          <a:custGeom>
            <a:avLst/>
            <a:gdLst/>
            <a:ahLst/>
            <a:cxnLst/>
            <a:rect l="l" t="t" r="r" b="b"/>
            <a:pathLst>
              <a:path w="2554265" h="2378660" extrusionOk="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5B61C-37B5-2240-1395-24018649698A}"/>
              </a:ext>
            </a:extLst>
          </p:cNvPr>
          <p:cNvSpPr txBox="1"/>
          <p:nvPr/>
        </p:nvSpPr>
        <p:spPr>
          <a:xfrm>
            <a:off x="3425373" y="266720"/>
            <a:ext cx="5588636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667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8EDA-D613-D0EF-9960-AD01B58C46D5}"/>
              </a:ext>
            </a:extLst>
          </p:cNvPr>
          <p:cNvSpPr txBox="1"/>
          <p:nvPr/>
        </p:nvSpPr>
        <p:spPr>
          <a:xfrm>
            <a:off x="253498" y="2568813"/>
            <a:ext cx="11760452" cy="275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- GRADE 5</a:t>
            </a:r>
          </a:p>
          <a:p>
            <a:pPr algn="ctr">
              <a:lnSpc>
                <a:spcPct val="150000"/>
              </a:lnSpc>
            </a:pP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7: OUR FAVOURITE SCHOOL ACTIVITIES</a:t>
            </a:r>
          </a:p>
          <a:p>
            <a:pPr algn="ctr">
              <a:lnSpc>
                <a:spcPct val="150000"/>
              </a:lnSpc>
            </a:pP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2 (1, 2, 3)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1112"/>
          <a:stretch>
            <a:fillRect/>
          </a:stretch>
        </p:blipFill>
        <p:spPr>
          <a:xfrm>
            <a:off x="28249" y="0"/>
            <a:ext cx="12176451" cy="6858000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/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91423" y="745498"/>
              <a:ext cx="916918" cy="9233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/>
              <a:r>
                <a:rPr lang="en-US" sz="6000" b="1" dirty="0">
                  <a:solidFill>
                    <a:srgbClr val="FF0000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Q5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58445" y="2183130"/>
            <a:ext cx="3472815" cy="1751331"/>
            <a:chOff x="407" y="3438"/>
            <a:chExt cx="5469" cy="2758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2946" y="4336"/>
              <a:ext cx="2930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useful</a:t>
              </a:r>
            </a:p>
          </p:txBody>
        </p:sp>
        <p:pic>
          <p:nvPicPr>
            <p:cNvPr id="15" name="Graphic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07" y="3438"/>
              <a:ext cx="2400" cy="27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376557" y="3975735"/>
            <a:ext cx="6460490" cy="1468120"/>
            <a:chOff x="593" y="6261"/>
            <a:chExt cx="10174" cy="2312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2946" y="6646"/>
              <a:ext cx="7821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0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   good for group work</a:t>
              </a:r>
              <a:endParaRPr lang="en-US" sz="4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  <a:cs typeface="Calibri" pitchFamily="34" charset="0"/>
                <a:sym typeface="Arial"/>
              </a:endParaRPr>
            </a:p>
          </p:txBody>
        </p:sp>
        <p:pic>
          <p:nvPicPr>
            <p:cNvPr id="23" name="Graphic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39493">
              <a:off x="593" y="6261"/>
              <a:ext cx="2290" cy="2312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359411" y="5294630"/>
            <a:ext cx="4535805" cy="1646555"/>
            <a:chOff x="566" y="8338"/>
            <a:chExt cx="7143" cy="2593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2946" y="8878"/>
              <a:ext cx="4763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  </a:t>
              </a:r>
              <a:r>
                <a:rPr lang="en-US" sz="4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interesting  </a:t>
              </a:r>
              <a:endParaRPr lang="en-US" sz="4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  <a:cs typeface="Calibri" pitchFamily="34" charset="0"/>
                <a:sym typeface="Arial"/>
              </a:endParaRPr>
            </a:p>
          </p:txBody>
        </p:sp>
        <p:pic>
          <p:nvPicPr>
            <p:cNvPr id="24" name="Graphic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87755">
              <a:off x="566" y="8338"/>
              <a:ext cx="2516" cy="2593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sp>
        <p:nvSpPr>
          <p:cNvPr id="32" name="Rectangle: Rounded Corners 31"/>
          <p:cNvSpPr/>
          <p:nvPr/>
        </p:nvSpPr>
        <p:spPr>
          <a:xfrm>
            <a:off x="-445980" y="-6944472"/>
            <a:ext cx="7140359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327242" y="-8296719"/>
            <a:ext cx="7140359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039365" y="3332201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377"/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  <a:t>Âm thanh</a:t>
            </a:r>
            <a:b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</a:b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  <a:t>kiểm tra đáp án</a:t>
            </a:r>
          </a:p>
        </p:txBody>
      </p:sp>
      <p:sp>
        <p:nvSpPr>
          <p:cNvPr id="3" name="TextBox 10"/>
          <p:cNvSpPr txBox="1"/>
          <p:nvPr/>
        </p:nvSpPr>
        <p:spPr>
          <a:xfrm>
            <a:off x="3316131" y="440846"/>
            <a:ext cx="8302938" cy="16619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en-US" sz="5300" b="1" dirty="0">
                <a:latin typeface="Comic Sans MS" panose="030F0702030302020204" pitchFamily="66" charset="0"/>
                <a:cs typeface="Arial"/>
                <a:sym typeface="Arial"/>
              </a:rPr>
              <a:t>He thinks doing projects  is ________.</a:t>
            </a:r>
          </a:p>
        </p:txBody>
      </p:sp>
      <p:pic>
        <p:nvPicPr>
          <p:cNvPr id="102" name="Picture 101"/>
          <p:cNvPicPr/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1" b="10511"/>
          <a:stretch/>
        </p:blipFill>
        <p:spPr>
          <a:xfrm>
            <a:off x="7578795" y="3058886"/>
            <a:ext cx="3883862" cy="308076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5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1112"/>
          <a:stretch>
            <a:fillRect/>
          </a:stretch>
        </p:blipFill>
        <p:spPr>
          <a:xfrm>
            <a:off x="28249" y="0"/>
            <a:ext cx="12176451" cy="6858000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16852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/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61153" y="837830"/>
              <a:ext cx="916918" cy="9233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/>
              <a:r>
                <a:rPr lang="en-US" sz="6000" b="1" dirty="0">
                  <a:solidFill>
                    <a:srgbClr val="FF0000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Q6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51155" y="2165985"/>
            <a:ext cx="4749166" cy="1751331"/>
            <a:chOff x="553" y="3411"/>
            <a:chExt cx="7479" cy="2758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3023" y="4368"/>
              <a:ext cx="5009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doesn't like</a:t>
              </a:r>
            </a:p>
          </p:txBody>
        </p:sp>
        <p:pic>
          <p:nvPicPr>
            <p:cNvPr id="15" name="Graphic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53" y="3411"/>
              <a:ext cx="2400" cy="27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393701" y="3958590"/>
            <a:ext cx="4168776" cy="1468120"/>
            <a:chOff x="620" y="6234"/>
            <a:chExt cx="6565" cy="2312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3022" y="6612"/>
              <a:ext cx="4163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don't like</a:t>
              </a:r>
            </a:p>
          </p:txBody>
        </p:sp>
        <p:pic>
          <p:nvPicPr>
            <p:cNvPr id="23" name="Graphic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39493">
              <a:off x="620" y="6234"/>
              <a:ext cx="2290" cy="2312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391161" y="5296535"/>
            <a:ext cx="3057525" cy="1646555"/>
            <a:chOff x="616" y="8341"/>
            <a:chExt cx="4815" cy="2593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3022" y="9061"/>
              <a:ext cx="2409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8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likes</a:t>
              </a:r>
            </a:p>
          </p:txBody>
        </p:sp>
        <p:pic>
          <p:nvPicPr>
            <p:cNvPr id="24" name="Graphic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87755">
              <a:off x="616" y="8341"/>
              <a:ext cx="2516" cy="2593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sp>
        <p:nvSpPr>
          <p:cNvPr id="32" name="Rectangle: Rounded Corners 31"/>
          <p:cNvSpPr/>
          <p:nvPr/>
        </p:nvSpPr>
        <p:spPr>
          <a:xfrm>
            <a:off x="-445980" y="-6944472"/>
            <a:ext cx="7140359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327242" y="-8296719"/>
            <a:ext cx="7140359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039365" y="3332201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377"/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  <a:t>Âm thanh</a:t>
            </a:r>
            <a:b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</a:b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  <a:t>kiểm tra đáp án</a:t>
            </a:r>
          </a:p>
        </p:txBody>
      </p:sp>
      <p:sp>
        <p:nvSpPr>
          <p:cNvPr id="3" name="TextBox 10"/>
          <p:cNvSpPr txBox="1"/>
          <p:nvPr/>
        </p:nvSpPr>
        <p:spPr>
          <a:xfrm>
            <a:off x="3448627" y="368359"/>
            <a:ext cx="8226537" cy="12311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en-US" sz="4000" b="1" dirty="0">
                <a:latin typeface="Comic Sans MS" panose="030F0702030302020204" pitchFamily="66" charset="0"/>
                <a:cs typeface="Arial"/>
                <a:sym typeface="Arial"/>
              </a:rPr>
              <a:t>My brother ____ reading books. He thinks it isn't interesting.</a:t>
            </a:r>
          </a:p>
        </p:txBody>
      </p:sp>
      <p:pic>
        <p:nvPicPr>
          <p:cNvPr id="103" name="Picture 102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3328" y="3037017"/>
            <a:ext cx="3180581" cy="3252216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5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112"/>
          <a:stretch>
            <a:fillRect/>
          </a:stretch>
        </p:blipFill>
        <p:spPr>
          <a:xfrm>
            <a:off x="28249" y="0"/>
            <a:ext cx="12176451" cy="6858000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24200" y="174539"/>
            <a:ext cx="9080500" cy="19260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/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001176" y="859729"/>
              <a:ext cx="916918" cy="9233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/>
              <a:r>
                <a:rPr lang="en-US" sz="6000" b="1" dirty="0">
                  <a:solidFill>
                    <a:srgbClr val="FF0000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Q7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02260" y="2119630"/>
            <a:ext cx="5442586" cy="1751331"/>
            <a:chOff x="476" y="3338"/>
            <a:chExt cx="8571" cy="2758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2946" y="4254"/>
              <a:ext cx="6101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studying </a:t>
              </a:r>
              <a:r>
                <a:rPr lang="en-US" sz="4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maths</a:t>
              </a:r>
              <a:endParaRPr lang="en-US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  <a:cs typeface="Calibri" pitchFamily="34" charset="0"/>
                <a:sym typeface="Arial"/>
              </a:endParaRPr>
            </a:p>
          </p:txBody>
        </p:sp>
        <p:pic>
          <p:nvPicPr>
            <p:cNvPr id="15" name="Graphic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76" y="3338"/>
              <a:ext cx="2400" cy="27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393701" y="3944620"/>
            <a:ext cx="4889501" cy="1468120"/>
            <a:chOff x="620" y="6212"/>
            <a:chExt cx="7700" cy="2312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2946" y="6682"/>
              <a:ext cx="5374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playing chess</a:t>
              </a:r>
            </a:p>
          </p:txBody>
        </p:sp>
        <p:pic>
          <p:nvPicPr>
            <p:cNvPr id="23" name="Graphic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39493">
              <a:off x="620" y="6212"/>
              <a:ext cx="2290" cy="2312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368301" y="5238750"/>
            <a:ext cx="3403600" cy="1646555"/>
            <a:chOff x="580" y="8250"/>
            <a:chExt cx="5360" cy="2593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2946" y="8824"/>
              <a:ext cx="2994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singing</a:t>
              </a:r>
            </a:p>
          </p:txBody>
        </p:sp>
        <p:pic>
          <p:nvPicPr>
            <p:cNvPr id="24" name="Graphic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87755">
              <a:off x="580" y="8250"/>
              <a:ext cx="2516" cy="2593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sp>
        <p:nvSpPr>
          <p:cNvPr id="32" name="Rectangle: Rounded Corners 31"/>
          <p:cNvSpPr/>
          <p:nvPr/>
        </p:nvSpPr>
        <p:spPr>
          <a:xfrm>
            <a:off x="-445980" y="-6944472"/>
            <a:ext cx="7140359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327242" y="-8296719"/>
            <a:ext cx="7140359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039365" y="3332201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377"/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  <a:t>Âm thanh</a:t>
            </a:r>
            <a:b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</a:b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  <a:t>kiểm tra đáp án</a:t>
            </a:r>
          </a:p>
        </p:txBody>
      </p:sp>
      <p:sp>
        <p:nvSpPr>
          <p:cNvPr id="3" name="TextBox 10"/>
          <p:cNvSpPr txBox="1"/>
          <p:nvPr/>
        </p:nvSpPr>
        <p:spPr>
          <a:xfrm>
            <a:off x="3457479" y="480655"/>
            <a:ext cx="8579846" cy="12311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en-US" sz="4000" b="1" dirty="0">
                <a:latin typeface="Comic Sans MS" panose="030F0702030302020204" pitchFamily="66" charset="0"/>
                <a:cs typeface="Arial"/>
                <a:sym typeface="Arial"/>
              </a:rPr>
              <a:t>My friend likes ___________</a:t>
            </a:r>
          </a:p>
          <a:p>
            <a:pPr defTabSz="914377"/>
            <a:r>
              <a:rPr lang="en-US" sz="4000" b="1" dirty="0">
                <a:latin typeface="Comic Sans MS" panose="030F0702030302020204" pitchFamily="66" charset="0"/>
                <a:cs typeface="Arial"/>
                <a:sym typeface="Arial"/>
              </a:rPr>
              <a:t>because she wants to be a singer. </a:t>
            </a:r>
          </a:p>
        </p:txBody>
      </p:sp>
      <p:pic>
        <p:nvPicPr>
          <p:cNvPr id="104" name="Picture 103"/>
          <p:cNvPicPr/>
          <p:nvPr/>
        </p:nvPicPr>
        <p:blipFill>
          <a:blip r:embed="rId12"/>
          <a:stretch>
            <a:fillRect/>
          </a:stretch>
        </p:blipFill>
        <p:spPr>
          <a:xfrm>
            <a:off x="6730095" y="2459381"/>
            <a:ext cx="4489355" cy="407797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5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1112"/>
          <a:stretch>
            <a:fillRect/>
          </a:stretch>
        </p:blipFill>
        <p:spPr>
          <a:xfrm>
            <a:off x="28249" y="0"/>
            <a:ext cx="12176451" cy="6858000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3089" y="258299"/>
            <a:ext cx="9343652" cy="16015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/>
          <p:cNvGrpSpPr/>
          <p:nvPr/>
        </p:nvGrpSpPr>
        <p:grpSpPr>
          <a:xfrm>
            <a:off x="374295" y="433363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75776" y="843227"/>
              <a:ext cx="916918" cy="9233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/>
              <a:r>
                <a:rPr lang="en-US" sz="6000" b="1" dirty="0">
                  <a:solidFill>
                    <a:srgbClr val="FF0000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Q8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90220" y="2136775"/>
            <a:ext cx="3221990" cy="1751331"/>
            <a:chOff x="772" y="3365"/>
            <a:chExt cx="5074" cy="2758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3172" y="4291"/>
              <a:ext cx="2674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What</a:t>
              </a:r>
            </a:p>
          </p:txBody>
        </p:sp>
        <p:pic>
          <p:nvPicPr>
            <p:cNvPr id="15" name="Graphic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2" y="3365"/>
              <a:ext cx="2400" cy="27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09601" y="3935095"/>
            <a:ext cx="2983230" cy="1468120"/>
            <a:chOff x="960" y="6197"/>
            <a:chExt cx="4698" cy="2312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3258" y="6612"/>
              <a:ext cx="2400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 Why</a:t>
              </a:r>
            </a:p>
          </p:txBody>
        </p:sp>
        <p:pic>
          <p:nvPicPr>
            <p:cNvPr id="23" name="Graphic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39493">
              <a:off x="960" y="6197"/>
              <a:ext cx="2290" cy="2312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537846" y="5248275"/>
            <a:ext cx="3004820" cy="1646555"/>
            <a:chOff x="847" y="8265"/>
            <a:chExt cx="4732" cy="2593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3193" y="8924"/>
              <a:ext cx="2386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8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How</a:t>
              </a:r>
            </a:p>
          </p:txBody>
        </p:sp>
        <p:pic>
          <p:nvPicPr>
            <p:cNvPr id="24" name="Graphic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87755">
              <a:off x="847" y="8265"/>
              <a:ext cx="2516" cy="2593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sp>
        <p:nvSpPr>
          <p:cNvPr id="32" name="Rectangle: Rounded Corners 31"/>
          <p:cNvSpPr/>
          <p:nvPr/>
        </p:nvSpPr>
        <p:spPr>
          <a:xfrm>
            <a:off x="-445980" y="-6944472"/>
            <a:ext cx="7140359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327242" y="-8296719"/>
            <a:ext cx="7140359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039365" y="3332201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377"/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  <a:t>Âm thanh</a:t>
            </a:r>
            <a:b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</a:b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  <a:t>kiểm tra đáp án</a:t>
            </a:r>
          </a:p>
        </p:txBody>
      </p:sp>
      <p:sp>
        <p:nvSpPr>
          <p:cNvPr id="3" name="TextBox 10"/>
          <p:cNvSpPr txBox="1"/>
          <p:nvPr/>
        </p:nvSpPr>
        <p:spPr>
          <a:xfrm>
            <a:off x="3124199" y="558545"/>
            <a:ext cx="9087370" cy="10772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en-US" sz="3500" b="1" dirty="0">
                <a:latin typeface="Comic Sans MS" panose="030F0702030302020204" pitchFamily="66" charset="0"/>
                <a:cs typeface="Arial"/>
                <a:sym typeface="Arial"/>
              </a:rPr>
              <a:t>A: _____ do they like studying IT?</a:t>
            </a:r>
          </a:p>
          <a:p>
            <a:pPr defTabSz="914377"/>
            <a:r>
              <a:rPr lang="en-US" sz="3500" b="1" dirty="0">
                <a:latin typeface="Comic Sans MS" panose="030F0702030302020204" pitchFamily="66" charset="0"/>
                <a:cs typeface="Arial"/>
                <a:sym typeface="Arial"/>
              </a:rPr>
              <a:t>B: Because they think it's useful.</a:t>
            </a:r>
          </a:p>
        </p:txBody>
      </p:sp>
      <p:pic>
        <p:nvPicPr>
          <p:cNvPr id="105" name="Picture 104"/>
          <p:cNvPicPr/>
          <p:nvPr/>
        </p:nvPicPr>
        <p:blipFill>
          <a:blip r:embed="rId12"/>
          <a:srcRect r="12402"/>
          <a:stretch>
            <a:fillRect/>
          </a:stretch>
        </p:blipFill>
        <p:spPr>
          <a:xfrm>
            <a:off x="6376510" y="2810307"/>
            <a:ext cx="5189855" cy="369697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5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80448" y="79587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02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6558" y="2026599"/>
            <a:ext cx="6565900" cy="268813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8867886" y="5501241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75421" y="492572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4519274" y="2779021"/>
            <a:ext cx="673019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dirty="0">
                <a:latin typeface="Comic Sans MS" panose="030F0702030302020204" pitchFamily="66" charset="0"/>
                <a:cs typeface="Arial" panose="020B0604020202020204" pitchFamily="34" charset="0"/>
              </a:rPr>
              <a:t>Read and circle.</a:t>
            </a:r>
          </a:p>
        </p:txBody>
      </p:sp>
    </p:spTree>
    <p:extLst>
      <p:ext uri="{BB962C8B-B14F-4D97-AF65-F5344CB8AC3E}">
        <p14:creationId xmlns:p14="http://schemas.microsoft.com/office/powerpoint/2010/main" val="1443342158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241" y="0"/>
            <a:ext cx="12127827" cy="6993763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0" y="0"/>
            <a:ext cx="1635618" cy="1242827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578784" y="64759"/>
            <a:ext cx="592308" cy="228236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C2FF34BC-7F5C-408D-9B92-DD9574A946F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3628" y="3938929"/>
            <a:ext cx="2328267" cy="2289394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5ECDB5AF-C9B2-48FA-BF63-8CD9C87E6DFE}"/>
              </a:ext>
            </a:extLst>
          </p:cNvPr>
          <p:cNvSpPr txBox="1"/>
          <p:nvPr/>
        </p:nvSpPr>
        <p:spPr>
          <a:xfrm>
            <a:off x="1170779" y="6032420"/>
            <a:ext cx="1367627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Comic Sans MS" panose="030F0702030302020204" pitchFamily="66" charset="0"/>
                <a:cs typeface="2005_iannnnnMTV" panose="02000000000000000000" pitchFamily="2" charset="0"/>
              </a:rPr>
              <a:t>singer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F2616E61-EF34-486C-B788-C8018E5C4F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" t="7813" r="4276" b="6655"/>
          <a:stretch/>
        </p:blipFill>
        <p:spPr>
          <a:xfrm>
            <a:off x="3260636" y="4110832"/>
            <a:ext cx="2174249" cy="1921588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AEC389EA-4917-4214-BEBA-45BFC46AC22C}"/>
              </a:ext>
            </a:extLst>
          </p:cNvPr>
          <p:cNvSpPr txBox="1"/>
          <p:nvPr/>
        </p:nvSpPr>
        <p:spPr>
          <a:xfrm>
            <a:off x="3287330" y="6063955"/>
            <a:ext cx="189958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Comic Sans MS" panose="030F0702030302020204" pitchFamily="66" charset="0"/>
                <a:cs typeface="2005_iannnnnMTV" panose="02000000000000000000" pitchFamily="2" charset="0"/>
              </a:rPr>
              <a:t>scientist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979165A0-B485-4FEB-8248-718D6A3BE6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7862" y="4027863"/>
            <a:ext cx="1879011" cy="1854536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7DCB87D1-E7A6-45CA-86DA-661F4D046329}"/>
              </a:ext>
            </a:extLst>
          </p:cNvPr>
          <p:cNvSpPr txBox="1"/>
          <p:nvPr/>
        </p:nvSpPr>
        <p:spPr>
          <a:xfrm>
            <a:off x="5717572" y="6056183"/>
            <a:ext cx="3023813" cy="5693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100" dirty="0">
                <a:latin typeface="Comic Sans MS" panose="030F0702030302020204" pitchFamily="66" charset="0"/>
                <a:cs typeface="2005_iannnnnMTV" panose="02000000000000000000" pitchFamily="2" charset="0"/>
              </a:rPr>
              <a:t>chess champion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FFA92DF8-3DB9-45A5-B4ED-B2B639318C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86357" y="3938929"/>
            <a:ext cx="1986739" cy="2289394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97FF8871-C952-453C-ACDC-AFF8CFB5C76A}"/>
              </a:ext>
            </a:extLst>
          </p:cNvPr>
          <p:cNvSpPr txBox="1"/>
          <p:nvPr/>
        </p:nvSpPr>
        <p:spPr>
          <a:xfrm>
            <a:off x="9254641" y="6032419"/>
            <a:ext cx="2118455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Comic Sans MS" panose="030F0702030302020204" pitchFamily="66" charset="0"/>
                <a:cs typeface="2005_iannnnnMTV" panose="02000000000000000000" pitchFamily="2" charset="0"/>
              </a:rPr>
              <a:t>footballer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4198D4CF-B4F4-B260-06BF-F12E27E14C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638" y="427679"/>
            <a:ext cx="10996201" cy="36831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2315" y="235983"/>
            <a:ext cx="848895" cy="523011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58AF91A4-0AFD-D38D-89F2-4247FDF250CF}"/>
              </a:ext>
            </a:extLst>
          </p:cNvPr>
          <p:cNvSpPr txBox="1"/>
          <p:nvPr/>
        </p:nvSpPr>
        <p:spPr>
          <a:xfrm>
            <a:off x="983209" y="629032"/>
            <a:ext cx="1038988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0" i="0" u="none" strike="noStrike" baseline="0" dirty="0">
                <a:latin typeface="Chronica Pro"/>
              </a:rPr>
              <a:t>Linh, Minh, Lucy and Bill are close friends. They study at the same school. They have different favourite activities. Linh likes singing because she wants to be a singer in the future. Minh likes studying science because he wants to be a scientist. Lucy likes playing chess because she wants to be a world chess champion. And Bill loves playing football because he wants to be a famous footballer.</a:t>
            </a:r>
          </a:p>
        </p:txBody>
      </p:sp>
    </p:spTree>
    <p:extLst>
      <p:ext uri="{BB962C8B-B14F-4D97-AF65-F5344CB8AC3E}">
        <p14:creationId xmlns:p14="http://schemas.microsoft.com/office/powerpoint/2010/main" val="29251261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2" grpId="0" animBg="1"/>
      <p:bldP spid="74" grpId="0" animBg="1"/>
      <p:bldP spid="7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raphic 71">
            <a:extLst>
              <a:ext uri="{FF2B5EF4-FFF2-40B4-BE49-F238E27FC236}">
                <a16:creationId xmlns:a16="http://schemas.microsoft.com/office/drawing/2014/main" id="{E5B58885-37AD-457E-8768-C1DAE9FD0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9841" y="137536"/>
            <a:ext cx="11953542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1"/>
            <a:ext cx="1687133" cy="1460948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85875" y="185684"/>
            <a:ext cx="614191" cy="649919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603548" y="106135"/>
            <a:ext cx="642217" cy="366329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1346286" y="5988676"/>
            <a:ext cx="729603" cy="1150363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1" name="Oval 70">
            <a:extLst>
              <a:ext uri="{FF2B5EF4-FFF2-40B4-BE49-F238E27FC236}">
                <a16:creationId xmlns:a16="http://schemas.microsoft.com/office/drawing/2014/main" id="{27D12C9B-3919-4D18-8FEE-426DBA503B56}"/>
              </a:ext>
            </a:extLst>
          </p:cNvPr>
          <p:cNvSpPr/>
          <p:nvPr/>
        </p:nvSpPr>
        <p:spPr>
          <a:xfrm>
            <a:off x="9036884" y="5089471"/>
            <a:ext cx="710177" cy="6349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FCDD675F-1B29-6DE4-E55B-9051EFA36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545" y="657282"/>
            <a:ext cx="10768278" cy="3500158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7047ECE2-866C-12A8-795D-B29264420598}"/>
              </a:ext>
            </a:extLst>
          </p:cNvPr>
          <p:cNvSpPr txBox="1"/>
          <p:nvPr/>
        </p:nvSpPr>
        <p:spPr>
          <a:xfrm>
            <a:off x="1003148" y="808497"/>
            <a:ext cx="99806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0" i="0" u="none" strike="noStrike" baseline="0" dirty="0">
                <a:latin typeface="Chronica Pro"/>
              </a:rPr>
              <a:t>Linh, Minh, Lucy and Bill are close friends. They study at the same school. They have different favourite activities. Linh likes singing because she wants to be a singer in the future. Minh likes studying science because he wants to be a scientist. Lucy likes playing chess because she wants to be a world chess champion. And Bill loves playing football because he wants to be a famous footballer.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C995F368-B7BF-46BD-92A9-57E63CD7E183}"/>
                  </a:ext>
                </a:extLst>
              </p14:cNvPr>
              <p14:cNvContentPartPr/>
              <p14:nvPr/>
            </p14:nvContentPartPr>
            <p14:xfrm>
              <a:off x="960501" y="1882723"/>
              <a:ext cx="2220581" cy="229412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C995F368-B7BF-46BD-92A9-57E63CD7E18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44660" y="1819338"/>
                <a:ext cx="2252262" cy="356183"/>
              </a:xfrm>
              <a:prstGeom prst="rect">
                <a:avLst/>
              </a:prstGeom>
            </p:spPr>
          </p:pic>
        </mc:Fallback>
      </mc:AlternateContent>
      <p:sp>
        <p:nvSpPr>
          <p:cNvPr id="73" name="TextBox 72">
            <a:extLst>
              <a:ext uri="{FF2B5EF4-FFF2-40B4-BE49-F238E27FC236}">
                <a16:creationId xmlns:a16="http://schemas.microsoft.com/office/drawing/2014/main" id="{9FAC6E64-3C8E-97D6-7672-029E8972EF0C}"/>
              </a:ext>
            </a:extLst>
          </p:cNvPr>
          <p:cNvSpPr txBox="1"/>
          <p:nvPr/>
        </p:nvSpPr>
        <p:spPr>
          <a:xfrm>
            <a:off x="926423" y="4385206"/>
            <a:ext cx="101707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000" b="1" i="0" u="none" strike="noStrike" baseline="0" dirty="0">
                <a:latin typeface="Chronica Pro"/>
              </a:rPr>
              <a:t>1.</a:t>
            </a:r>
            <a:r>
              <a:rPr lang="vi-VN" sz="4000" b="0" i="0" u="none" strike="noStrike" baseline="0" dirty="0">
                <a:latin typeface="Chronica Pro"/>
              </a:rPr>
              <a:t> ________ </a:t>
            </a:r>
            <a:r>
              <a:rPr lang="vi-VN" sz="4000" b="0" i="0" u="none" strike="noStrike" baseline="0" dirty="0" err="1">
                <a:latin typeface="Chronica Pro"/>
              </a:rPr>
              <a:t>likes</a:t>
            </a:r>
            <a:r>
              <a:rPr lang="vi-VN" sz="4000" b="0" i="0" u="none" strike="noStrike" baseline="0" dirty="0">
                <a:latin typeface="Chronica Pro"/>
              </a:rPr>
              <a:t> </a:t>
            </a:r>
            <a:r>
              <a:rPr lang="vi-VN" sz="4000" b="0" i="0" u="none" strike="noStrike" baseline="0" dirty="0" err="1">
                <a:latin typeface="Chronica Pro"/>
              </a:rPr>
              <a:t>singing</a:t>
            </a:r>
            <a:r>
              <a:rPr lang="vi-VN" sz="4000" b="0" i="0" u="none" strike="noStrike" baseline="0" dirty="0">
                <a:latin typeface="Chronica Pro"/>
              </a:rPr>
              <a:t>.</a:t>
            </a:r>
          </a:p>
          <a:p>
            <a:pPr algn="l"/>
            <a:r>
              <a:rPr lang="pt-BR" sz="4000" b="0" i="0" u="none" strike="noStrike" baseline="0" dirty="0">
                <a:latin typeface="Chronica Pro"/>
              </a:rPr>
              <a:t>  </a:t>
            </a:r>
            <a:r>
              <a:rPr lang="vi-VN" sz="4000" b="0" i="0" u="none" strike="noStrike" baseline="0" dirty="0">
                <a:latin typeface="Chronica Pro"/>
              </a:rPr>
              <a:t>  </a:t>
            </a:r>
            <a:r>
              <a:rPr lang="pt-BR" sz="4000" b="1" i="0" u="none" strike="noStrike" baseline="0" dirty="0">
                <a:latin typeface="Chronica Pro"/>
              </a:rPr>
              <a:t>a.</a:t>
            </a:r>
            <a:r>
              <a:rPr lang="pt-BR" sz="4000" b="0" i="0" u="none" strike="noStrike" baseline="0" dirty="0">
                <a:latin typeface="Chronica Pro"/>
              </a:rPr>
              <a:t> Minh      </a:t>
            </a:r>
            <a:r>
              <a:rPr lang="vi-VN" sz="4000" b="0" i="0" u="none" strike="noStrike" baseline="0" dirty="0">
                <a:latin typeface="Chronica Pro"/>
              </a:rPr>
              <a:t>		</a:t>
            </a:r>
            <a:r>
              <a:rPr lang="pt-BR" sz="4000" b="1" i="0" u="none" strike="noStrike" baseline="0" dirty="0">
                <a:latin typeface="Chronica Pro"/>
              </a:rPr>
              <a:t>b.</a:t>
            </a:r>
            <a:r>
              <a:rPr lang="pt-BR" sz="4000" b="0" i="0" u="none" strike="noStrike" baseline="0" dirty="0">
                <a:latin typeface="Chronica Pro"/>
              </a:rPr>
              <a:t> Lucy       </a:t>
            </a:r>
            <a:r>
              <a:rPr lang="vi-VN" sz="4000" b="0" i="0" u="none" strike="noStrike" baseline="0" dirty="0">
                <a:latin typeface="Chronica Pro"/>
              </a:rPr>
              <a:t>		</a:t>
            </a:r>
            <a:r>
              <a:rPr lang="pt-BR" sz="4000" b="1" i="0" u="none" strike="noStrike" baseline="0" dirty="0">
                <a:latin typeface="Chronica Pro"/>
              </a:rPr>
              <a:t>c.</a:t>
            </a:r>
            <a:r>
              <a:rPr lang="pt-BR" sz="4000" b="0" i="0" u="none" strike="noStrike" baseline="0" dirty="0">
                <a:latin typeface="Chronica Pro"/>
              </a:rPr>
              <a:t> Linh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/>
              <p14:cNvContentPartPr/>
              <p14:nvPr/>
            </p14:nvContentPartPr>
            <p14:xfrm>
              <a:off x="10181230" y="1460949"/>
              <a:ext cx="873692" cy="135839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165391" y="1397533"/>
                <a:ext cx="905371" cy="26303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120349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raphic 72">
            <a:extLst>
              <a:ext uri="{FF2B5EF4-FFF2-40B4-BE49-F238E27FC236}">
                <a16:creationId xmlns:a16="http://schemas.microsoft.com/office/drawing/2014/main" id="{DEB64104-7A3F-4E30-806C-4C7BFFE94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5266" y="138662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0" y="9446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57881" y="191485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645584" cy="494377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1343786" y="6062218"/>
            <a:ext cx="732103" cy="1076821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3D12D439-7929-CE22-99C4-7BCF98863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947" y="1090790"/>
            <a:ext cx="10768278" cy="3759729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6586E7C7-0358-FBFC-21A2-DE3CFB3323F5}"/>
              </a:ext>
            </a:extLst>
          </p:cNvPr>
          <p:cNvSpPr txBox="1"/>
          <p:nvPr/>
        </p:nvSpPr>
        <p:spPr>
          <a:xfrm>
            <a:off x="1039242" y="1359136"/>
            <a:ext cx="99806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0" i="0" u="none" strike="noStrike" baseline="0" dirty="0">
                <a:latin typeface="Chronica Pro"/>
              </a:rPr>
              <a:t>Linh, Minh, Lucy and Bill are close friends. They study at the same school. They have different favourite activities. Linh likes singing because she wants to be a singer in the future. Minh likes studying science because he wants to be a scientist. Lucy likes playing chess because she wants to be a world chess champion. And Bill loves playing football because he wants to be a famous footballer.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BFB129C-92F3-2D34-98D3-183DD89A5759}"/>
              </a:ext>
            </a:extLst>
          </p:cNvPr>
          <p:cNvSpPr txBox="1"/>
          <p:nvPr/>
        </p:nvSpPr>
        <p:spPr>
          <a:xfrm>
            <a:off x="1173070" y="4962617"/>
            <a:ext cx="101707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000" b="1" i="0" u="none" strike="noStrike" baseline="0" dirty="0">
                <a:latin typeface="Chronica Pro"/>
              </a:rPr>
              <a:t>2.</a:t>
            </a:r>
            <a:r>
              <a:rPr lang="en-GB" sz="4000" b="0" i="0" u="none" strike="noStrike" baseline="0" dirty="0">
                <a:latin typeface="Chronica Pro"/>
              </a:rPr>
              <a:t> Minh wants to be a ________.</a:t>
            </a:r>
          </a:p>
          <a:p>
            <a:pPr algn="l"/>
            <a:r>
              <a:rPr lang="en-GB" sz="4000" b="0" i="0" u="none" strike="noStrike" baseline="0" dirty="0">
                <a:latin typeface="Chronica Pro"/>
              </a:rPr>
              <a:t>    </a:t>
            </a:r>
            <a:r>
              <a:rPr lang="en-GB" sz="4000" b="1" i="0" u="none" strike="noStrike" baseline="0" dirty="0">
                <a:latin typeface="Chronica Pro"/>
              </a:rPr>
              <a:t>a.</a:t>
            </a:r>
            <a:r>
              <a:rPr lang="en-GB" sz="4000" b="0" i="0" u="none" strike="noStrike" baseline="0" dirty="0">
                <a:latin typeface="Chronica Pro"/>
              </a:rPr>
              <a:t> teacher     	</a:t>
            </a:r>
            <a:r>
              <a:rPr lang="en-GB" sz="4000" b="1" i="0" u="none" strike="noStrike" baseline="0" dirty="0">
                <a:latin typeface="Chronica Pro"/>
              </a:rPr>
              <a:t>b.</a:t>
            </a:r>
            <a:r>
              <a:rPr lang="en-GB" sz="4000" b="0" i="0" u="none" strike="noStrike" baseline="0" dirty="0">
                <a:latin typeface="Chronica Pro"/>
              </a:rPr>
              <a:t> scientist    	</a:t>
            </a:r>
            <a:r>
              <a:rPr lang="en-GB" sz="4000" b="1" i="0" u="none" strike="noStrike" baseline="0" dirty="0">
                <a:latin typeface="Chronica Pro"/>
              </a:rPr>
              <a:t>c.</a:t>
            </a:r>
            <a:r>
              <a:rPr lang="en-GB" sz="4000" b="0" i="0" u="none" strike="noStrike" baseline="0" dirty="0">
                <a:latin typeface="Chronica Pro"/>
              </a:rPr>
              <a:t> singer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27D12C9B-3919-4D18-8FEE-426DBA503B56}"/>
              </a:ext>
            </a:extLst>
          </p:cNvPr>
          <p:cNvSpPr/>
          <p:nvPr/>
        </p:nvSpPr>
        <p:spPr>
          <a:xfrm>
            <a:off x="4675493" y="5624536"/>
            <a:ext cx="710177" cy="6349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632ED860-ACA3-4A26-8FB5-FEFE0417C825}"/>
                  </a:ext>
                </a:extLst>
              </p14:cNvPr>
              <p14:cNvContentPartPr/>
              <p14:nvPr/>
            </p14:nvContentPartPr>
            <p14:xfrm>
              <a:off x="1076940" y="2827048"/>
              <a:ext cx="9610961" cy="165919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632ED860-ACA3-4A26-8FB5-FEFE0417C82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61100" y="2763704"/>
                <a:ext cx="9642641" cy="2926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7" name="Ink 66"/>
              <p14:cNvContentPartPr/>
              <p14:nvPr/>
            </p14:nvContentPartPr>
            <p14:xfrm>
              <a:off x="980362" y="3237558"/>
              <a:ext cx="1565720" cy="267058"/>
            </p14:xfrm>
          </p:contentPart>
        </mc:Choice>
        <mc:Fallback xmlns="">
          <p:pic>
            <p:nvPicPr>
              <p:cNvPr id="67" name="Ink 6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64521" y="3174213"/>
                <a:ext cx="1597402" cy="39374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4092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raphic 72">
            <a:extLst>
              <a:ext uri="{FF2B5EF4-FFF2-40B4-BE49-F238E27FC236}">
                <a16:creationId xmlns:a16="http://schemas.microsoft.com/office/drawing/2014/main" id="{59F4F405-BC17-4993-A0FA-7C25236CF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12791"/>
            <a:ext cx="12064143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0" y="1"/>
            <a:ext cx="1867438" cy="1725010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1030584" y="322744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111411" y="267815"/>
            <a:ext cx="560452" cy="483235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513724" y="105479"/>
            <a:ext cx="468106" cy="347394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80C98A64-3C5E-CF98-A5C6-616DD4AD4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947" y="1350361"/>
            <a:ext cx="10768278" cy="3500158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971A5554-10DB-DA7F-2135-FB98FB84320E}"/>
              </a:ext>
            </a:extLst>
          </p:cNvPr>
          <p:cNvSpPr txBox="1"/>
          <p:nvPr/>
        </p:nvSpPr>
        <p:spPr>
          <a:xfrm>
            <a:off x="1245765" y="1725010"/>
            <a:ext cx="99806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0" i="0" u="none" strike="noStrike" baseline="0" dirty="0">
                <a:latin typeface="Chronica Pro"/>
              </a:rPr>
              <a:t>Linh, Minh, Lucy and Bill are close friends. They study at the same school. They have different favourite activities. Linh likes singing because she wants to be a singer in the future. Minh likes studying science because he wants to be a scientist. Lucy likes playing chess because she wants to be a world chess champion. And Bill loves playing football because he wants to be a famous footballer.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899E714-8F73-7014-00E9-CE1F77B65C6D}"/>
              </a:ext>
            </a:extLst>
          </p:cNvPr>
          <p:cNvSpPr txBox="1"/>
          <p:nvPr/>
        </p:nvSpPr>
        <p:spPr>
          <a:xfrm>
            <a:off x="774124" y="4977519"/>
            <a:ext cx="1089107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500" b="1" i="0" u="none" strike="noStrike" baseline="0" dirty="0">
                <a:latin typeface="Chronica Pro"/>
              </a:rPr>
              <a:t>3.</a:t>
            </a:r>
            <a:r>
              <a:rPr lang="en-GB" sz="3500" b="0" i="0" u="none" strike="noStrike" baseline="0" dirty="0">
                <a:latin typeface="Chronica Pro"/>
              </a:rPr>
              <a:t> Lucy’s favourite activity is ________.</a:t>
            </a:r>
          </a:p>
          <a:p>
            <a:pPr algn="l"/>
            <a:r>
              <a:rPr lang="en-GB" sz="3500" b="1" i="0" u="none" strike="noStrike" baseline="0" dirty="0">
                <a:latin typeface="Chronica Pro"/>
              </a:rPr>
              <a:t>a.</a:t>
            </a:r>
            <a:r>
              <a:rPr lang="en-GB" sz="3500" b="0" i="0" u="none" strike="noStrike" baseline="0" dirty="0">
                <a:latin typeface="Chronica Pro"/>
              </a:rPr>
              <a:t> playing chess   </a:t>
            </a:r>
            <a:r>
              <a:rPr lang="en-GB" sz="3500" b="1" i="0" u="none" strike="noStrike" baseline="0" dirty="0">
                <a:latin typeface="Chronica Pro"/>
              </a:rPr>
              <a:t>b.</a:t>
            </a:r>
            <a:r>
              <a:rPr lang="en-GB" sz="3500" b="0" i="0" u="none" strike="noStrike" baseline="0" dirty="0">
                <a:latin typeface="Chronica Pro"/>
              </a:rPr>
              <a:t> doing projects   </a:t>
            </a:r>
            <a:r>
              <a:rPr lang="en-GB" sz="3500" b="1" i="0" u="none" strike="noStrike" baseline="0" dirty="0">
                <a:latin typeface="Chronica Pro"/>
              </a:rPr>
              <a:t>c.</a:t>
            </a:r>
            <a:r>
              <a:rPr lang="en-GB" sz="3500" b="0" i="0" u="none" strike="noStrike" baseline="0" dirty="0">
                <a:latin typeface="Chronica Pro"/>
              </a:rPr>
              <a:t> singing songs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C995F368-B7BF-46BD-92A9-57E63CD7E183}"/>
                  </a:ext>
                </a:extLst>
              </p14:cNvPr>
              <p14:cNvContentPartPr/>
              <p14:nvPr/>
            </p14:nvContentPartPr>
            <p14:xfrm>
              <a:off x="2838493" y="3539035"/>
              <a:ext cx="3858521" cy="337505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C995F368-B7BF-46BD-92A9-57E63CD7E18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22653" y="3475640"/>
                <a:ext cx="3890201" cy="464294"/>
              </a:xfrm>
              <a:prstGeom prst="rect">
                <a:avLst/>
              </a:prstGeom>
            </p:spPr>
          </p:pic>
        </mc:Fallback>
      </mc:AlternateContent>
      <p:sp>
        <p:nvSpPr>
          <p:cNvPr id="71" name="Oval 70">
            <a:extLst>
              <a:ext uri="{FF2B5EF4-FFF2-40B4-BE49-F238E27FC236}">
                <a16:creationId xmlns:a16="http://schemas.microsoft.com/office/drawing/2014/main" id="{27D12C9B-3919-4D18-8FEE-426DBA503B56}"/>
              </a:ext>
            </a:extLst>
          </p:cNvPr>
          <p:cNvSpPr/>
          <p:nvPr/>
        </p:nvSpPr>
        <p:spPr>
          <a:xfrm>
            <a:off x="655891" y="5559480"/>
            <a:ext cx="710177" cy="6349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0708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raphic 71">
            <a:extLst>
              <a:ext uri="{FF2B5EF4-FFF2-40B4-BE49-F238E27FC236}">
                <a16:creationId xmlns:a16="http://schemas.microsoft.com/office/drawing/2014/main" id="{6C8DDEDC-5615-4F1F-8D2C-B7F70B204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860" y="137536"/>
            <a:ext cx="12138139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1"/>
            <a:ext cx="1970469" cy="1656302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902492" y="95345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47066" y="509433"/>
            <a:ext cx="772445" cy="293994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217827" y="193125"/>
            <a:ext cx="473607" cy="123448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18DBBEC0-5662-1E62-7AAB-024C78ADB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984" y="843536"/>
            <a:ext cx="10768278" cy="3789322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EC93B5FD-333D-5890-ED8C-4F3C4C261FE4}"/>
              </a:ext>
            </a:extLst>
          </p:cNvPr>
          <p:cNvSpPr txBox="1"/>
          <p:nvPr/>
        </p:nvSpPr>
        <p:spPr>
          <a:xfrm>
            <a:off x="1352907" y="1033338"/>
            <a:ext cx="99806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0" i="0" u="none" strike="noStrike" baseline="0" dirty="0">
                <a:latin typeface="Chronica Pro"/>
              </a:rPr>
              <a:t>Linh, Minh, Lucy and Bill are close friends. They study at the same school. They have different favourite activities. Linh likes singing because she wants to be a singer in the future. Minh likes studying science because he wants to be a scientist. Lucy likes playing chess because she wants to be a world chess champion. And Bill loves playing football because he wants to be a famous footballer.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6508A41-9C20-C28F-87D3-109C5EFCCD4A}"/>
              </a:ext>
            </a:extLst>
          </p:cNvPr>
          <p:cNvSpPr txBox="1"/>
          <p:nvPr/>
        </p:nvSpPr>
        <p:spPr>
          <a:xfrm>
            <a:off x="1103369" y="4770393"/>
            <a:ext cx="10852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000" b="1" i="0" u="none" strike="noStrike" baseline="0" dirty="0">
                <a:latin typeface="Chronica Pro"/>
              </a:rPr>
              <a:t>4.</a:t>
            </a:r>
            <a:r>
              <a:rPr lang="en-GB" sz="4000" b="0" i="0" u="none" strike="noStrike" baseline="0" dirty="0">
                <a:latin typeface="Chronica Pro"/>
              </a:rPr>
              <a:t> Bill wants to be a famous ________ player.</a:t>
            </a:r>
          </a:p>
          <a:p>
            <a:pPr algn="l"/>
            <a:r>
              <a:rPr lang="en-GB" sz="4000" b="0" i="0" u="none" strike="noStrike" baseline="0" dirty="0">
                <a:latin typeface="Chronica Pro"/>
              </a:rPr>
              <a:t>   </a:t>
            </a:r>
            <a:r>
              <a:rPr lang="en-GB" sz="4000" b="1" i="0" u="none" strike="noStrike" baseline="0" dirty="0">
                <a:latin typeface="Chronica Pro"/>
              </a:rPr>
              <a:t>a.</a:t>
            </a:r>
            <a:r>
              <a:rPr lang="en-GB" sz="4000" b="0" i="0" u="none" strike="noStrike" baseline="0" dirty="0">
                <a:latin typeface="Chronica Pro"/>
              </a:rPr>
              <a:t> baseball   	 </a:t>
            </a:r>
            <a:r>
              <a:rPr lang="en-GB" sz="4000" b="1" i="0" u="none" strike="noStrike" baseline="0" dirty="0">
                <a:latin typeface="Chronica Pro"/>
              </a:rPr>
              <a:t>b.</a:t>
            </a:r>
            <a:r>
              <a:rPr lang="en-GB" sz="4000" b="0" i="0" u="none" strike="noStrike" baseline="0" dirty="0">
                <a:latin typeface="Chronica Pro"/>
              </a:rPr>
              <a:t> volleyball      </a:t>
            </a:r>
            <a:r>
              <a:rPr lang="en-GB" sz="4000" b="1" i="0" u="none" strike="noStrike" baseline="0" dirty="0">
                <a:latin typeface="Chronica Pro"/>
              </a:rPr>
              <a:t>c.</a:t>
            </a:r>
            <a:r>
              <a:rPr lang="en-GB" sz="4000" b="0" i="0" u="none" strike="noStrike" baseline="0" dirty="0">
                <a:latin typeface="Chronica Pro"/>
              </a:rPr>
              <a:t> football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C995F368-B7BF-46BD-92A9-57E63CD7E183}"/>
                  </a:ext>
                </a:extLst>
              </p14:cNvPr>
              <p14:cNvContentPartPr/>
              <p14:nvPr/>
            </p14:nvContentPartPr>
            <p14:xfrm>
              <a:off x="5761662" y="3381271"/>
              <a:ext cx="4178292" cy="147748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C995F368-B7BF-46BD-92A9-57E63CD7E18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45821" y="3318002"/>
                <a:ext cx="4209973" cy="274646"/>
              </a:xfrm>
              <a:prstGeom prst="rect">
                <a:avLst/>
              </a:prstGeom>
            </p:spPr>
          </p:pic>
        </mc:Fallback>
      </mc:AlternateContent>
      <p:sp>
        <p:nvSpPr>
          <p:cNvPr id="71" name="Oval 70">
            <a:extLst>
              <a:ext uri="{FF2B5EF4-FFF2-40B4-BE49-F238E27FC236}">
                <a16:creationId xmlns:a16="http://schemas.microsoft.com/office/drawing/2014/main" id="{27D12C9B-3919-4D18-8FEE-426DBA503B56}"/>
              </a:ext>
            </a:extLst>
          </p:cNvPr>
          <p:cNvSpPr/>
          <p:nvPr/>
        </p:nvSpPr>
        <p:spPr>
          <a:xfrm>
            <a:off x="8345818" y="5491144"/>
            <a:ext cx="710177" cy="6349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7" name="Ink 66"/>
              <p14:cNvContentPartPr/>
              <p14:nvPr/>
            </p14:nvContentPartPr>
            <p14:xfrm>
              <a:off x="1352907" y="3808934"/>
              <a:ext cx="5176682" cy="250862"/>
            </p14:xfrm>
          </p:contentPart>
        </mc:Choice>
        <mc:Fallback xmlns="">
          <p:pic>
            <p:nvPicPr>
              <p:cNvPr id="67" name="Ink 6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37066" y="3745589"/>
                <a:ext cx="5208363" cy="37755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5100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10E3AE9-B983-40FB-B13D-514ED5FFE4B8}"/>
              </a:ext>
            </a:extLst>
          </p:cNvPr>
          <p:cNvSpPr/>
          <p:nvPr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030651F-DBCE-45B1-9D0D-3BECCFEAE5CE}"/>
              </a:ext>
            </a:extLst>
          </p:cNvPr>
          <p:cNvSpPr/>
          <p:nvPr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29F73D4-DB24-4EC5-8199-C2E0AFCBFEAA}"/>
              </a:ext>
            </a:extLst>
          </p:cNvPr>
          <p:cNvSpPr/>
          <p:nvPr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BCEE8B3-E908-4E4A-8509-FBC746980ADE}"/>
              </a:ext>
            </a:extLst>
          </p:cNvPr>
          <p:cNvSpPr/>
          <p:nvPr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B6F1050-7A3D-42D2-9601-1C29AD3B3848}"/>
              </a:ext>
            </a:extLst>
          </p:cNvPr>
          <p:cNvSpPr/>
          <p:nvPr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4E7AAA0-F6D8-435E-B6C7-D94615F5D3A8}"/>
              </a:ext>
            </a:extLst>
          </p:cNvPr>
          <p:cNvSpPr/>
          <p:nvPr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7A17799-E9D0-4ACA-87BF-0E26E65D3EB7}"/>
              </a:ext>
            </a:extLst>
          </p:cNvPr>
          <p:cNvSpPr/>
          <p:nvPr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5AB9EF9-8297-483E-95E8-36A7464FBC20}"/>
              </a:ext>
            </a:extLst>
          </p:cNvPr>
          <p:cNvSpPr/>
          <p:nvPr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009B93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2361348-A28D-4202-901A-B8ADD24EB391}"/>
              </a:ext>
            </a:extLst>
          </p:cNvPr>
          <p:cNvSpPr/>
          <p:nvPr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AF75760-0346-47EE-A017-235C80BE4F3C}"/>
              </a:ext>
            </a:extLst>
          </p:cNvPr>
          <p:cNvGrpSpPr/>
          <p:nvPr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07D987-B770-49F9-8AE2-F549F1F5003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C7D5FCC-3190-47E7-8978-BB424F216837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3827BA1-E984-4D96-A580-48E10B30B36C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ADFAE1B-F85D-48A5-950B-4BA5AC2D0E6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30482FC-21D8-4CC0-9972-2ABB0907627F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C1EA2F3-FC87-4FB0-9F08-3A84C02FCDBA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A2446F5-B319-4C68-AFDA-A69E12230730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76F2DBD-FC07-425F-A8A9-1B719E33B486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42C7321-6F1B-497D-BE89-459BC426CAC8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4FC3D29-5B9F-4740-A456-5DB571FB3864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F8D1C43-F89F-4A7C-AE63-CC7D90FBCA50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FE1D8F-CE0F-4912-BD4C-05836E1268D4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684CBE4-1ABC-45D3-BD5F-36183A23E7C7}"/>
              </a:ext>
            </a:extLst>
          </p:cNvPr>
          <p:cNvSpPr/>
          <p:nvPr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DFC961D-6229-4FF7-9440-3F6377F660D1}"/>
              </a:ext>
            </a:extLst>
          </p:cNvPr>
          <p:cNvGrpSpPr/>
          <p:nvPr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4E5D8A5-F0B8-4402-97F8-95DDCCE567C3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24305BA-5163-4491-BA8E-2FED7D85EA23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284B7EA-5EE5-450C-8D72-AF868FAED61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D4A87B2-9D0C-4A08-8D21-79C29EB0D519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752EFBC-06C1-4A6C-99C5-675252732AEF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14FBD81-0FCC-4E97-8842-433C443ED991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9B93F6C-96E9-4C09-B311-1FBFBADE1349}"/>
              </a:ext>
            </a:extLst>
          </p:cNvPr>
          <p:cNvGrpSpPr/>
          <p:nvPr/>
        </p:nvGrpSpPr>
        <p:grpSpPr>
          <a:xfrm>
            <a:off x="9820170" y="278063"/>
            <a:ext cx="989462" cy="553223"/>
            <a:chOff x="9820169" y="-368847"/>
            <a:chExt cx="1568315" cy="1200134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FF6FB1E-3107-4BBB-9E19-4CF2E02EF849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43B8517-2773-4044-A73B-1D68CA820F78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6146CA5-FA8A-45AA-9AA7-E137D2BBBCED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C94EBF1-D6C6-4BD4-988F-93B19104B7FD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99E0617-20AE-40C5-AB4A-8A8A8E7E7D7A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1" name="Graphic 4">
              <a:extLst>
                <a:ext uri="{FF2B5EF4-FFF2-40B4-BE49-F238E27FC236}">
                  <a16:creationId xmlns:a16="http://schemas.microsoft.com/office/drawing/2014/main" id="{20309E31-A729-48C4-BBB7-DB5538B0F43C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FE58899-C4D0-4AF7-874E-5319EF97123E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45C2F40C-1345-401D-9E7E-8D26C7F9E64E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874ADA2-598D-4EDF-82A9-3E91A2126D62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35A40C7-E5B8-4555-8587-6A6E53936746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F852E9D-F504-48AF-8ABD-563CDEDAD2E2}"/>
              </a:ext>
            </a:extLst>
          </p:cNvPr>
          <p:cNvGrpSpPr/>
          <p:nvPr/>
        </p:nvGrpSpPr>
        <p:grpSpPr>
          <a:xfrm>
            <a:off x="3596823" y="6051194"/>
            <a:ext cx="685796" cy="737337"/>
            <a:chOff x="4008815" y="6065411"/>
            <a:chExt cx="685796" cy="737337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045A65A-A4FD-4D56-990B-A7B83DA9925C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EC4719A-C2F4-48A9-AB43-CC58700745A1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D34516D-77B5-400E-B04A-3448AAD26DE4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7CA82D5-F89C-42AD-9D83-A2CE8CCA95F8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089544E-09E8-4A0F-A992-82BE0E73F762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4597007-13B8-4534-AA57-B334143114E9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C31BDB8C-00C5-4C2E-9572-25C8B2A0C84F}"/>
              </a:ext>
            </a:extLst>
          </p:cNvPr>
          <p:cNvSpPr/>
          <p:nvPr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3F75988D-335F-4F8F-90B0-8426935423C9}"/>
              </a:ext>
            </a:extLst>
          </p:cNvPr>
          <p:cNvSpPr/>
          <p:nvPr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99C0CF8-6561-4425-926A-C647A282E9BE}"/>
              </a:ext>
            </a:extLst>
          </p:cNvPr>
          <p:cNvGrpSpPr/>
          <p:nvPr/>
        </p:nvGrpSpPr>
        <p:grpSpPr>
          <a:xfrm>
            <a:off x="7760913" y="5806009"/>
            <a:ext cx="693590" cy="941973"/>
            <a:chOff x="-76820" y="5720973"/>
            <a:chExt cx="1395418" cy="1861480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7D73FF3-921B-4355-A1BA-FAA4F7503295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6CDC319-7C02-4D1A-9B1A-4BE35EC9C895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884B3E4-0D4A-4898-B3FD-B63D40C8591F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10280-9C3C-4EFF-93A2-29BA18E10ACB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310AAB0-C2AF-4C37-A500-95947E620ED2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AD61B4D-6EC7-4D46-B634-514A3EC5EA65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B29786D-5D19-4D9C-A994-58EF8B82E6B5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B273660-ED38-4CFC-87E3-3F3EF125E730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B84D681-394E-4B9A-84EE-439D9A0F0F11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81E38E6-DCB6-4067-B6C3-3B42482E2065}"/>
              </a:ext>
            </a:extLst>
          </p:cNvPr>
          <p:cNvGrpSpPr/>
          <p:nvPr/>
        </p:nvGrpSpPr>
        <p:grpSpPr>
          <a:xfrm rot="20062601">
            <a:off x="10970995" y="1115534"/>
            <a:ext cx="706049" cy="1493867"/>
            <a:chOff x="10011690" y="1604642"/>
            <a:chExt cx="1531578" cy="2595772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79A35C0-9ACA-48A6-942A-FF332E35BAC4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813ABCB-6042-49AB-8864-DFE77B5CFE4C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EA06D35-7A8E-4BEB-91AD-4CA10D19F70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8B48B98C-B3BD-41EF-B4F7-F1D393D42D5E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AAF2AAF-6C4C-41E2-A9AA-724E82CA18B1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A6806DE-CA18-435D-9F1A-A05829110B34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5D69441-12E1-49FE-A4BE-94B4CF11BA87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D6E518C-AFF4-4758-9B08-F5508F2F4A6E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7EA096E-E178-4C76-9FDD-2E61A89F0C18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46F932A-A87A-4CD4-80AB-786FC33FC301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DE06E35-E18A-4593-81A0-E362B7D28AE8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3EDAD3-4634-4AC3-A26A-ABFC1EFF4E28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9DB3A14-542D-45A5-8BFF-C085254D5A27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06CDF91-ABD3-43E8-BFC2-3B501E37B0A2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D391FCE-F40F-4ED7-A863-54D19CE42BA5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BA7F945-1F8C-4C4E-8694-45986E75454C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A1CDD7F3-1B93-4400-87E9-DD85290A49A4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5ABF950-982D-44EC-A6E8-D00684AB7FEC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D25FE42-B3FD-4490-A0E3-A0D88C43FAD3}"/>
              </a:ext>
            </a:extLst>
          </p:cNvPr>
          <p:cNvGrpSpPr/>
          <p:nvPr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CFF0712-4B20-4F46-A5C1-B2E416BB06C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931E5C2-A8CA-4F08-9DE6-7A780346B901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D1070AC-A161-46F3-A1A7-88A7829A1CBE}"/>
              </a:ext>
            </a:extLst>
          </p:cNvPr>
          <p:cNvGrpSpPr/>
          <p:nvPr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D0B988C-CAED-409B-A81B-9311BBE9AA0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0248F49-A9D3-4AAD-9C5B-329462929031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87F47D7-54FB-4EFA-B4A5-FD412D8A0EED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873B6544-824D-4AEB-8FFE-CD3BA622FB72}"/>
              </a:ext>
            </a:extLst>
          </p:cNvPr>
          <p:cNvSpPr/>
          <p:nvPr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43865" y="3795736"/>
            <a:ext cx="2236160" cy="28540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9544B0-4E9E-6CC7-FF4E-A0609D93A32E}"/>
              </a:ext>
            </a:extLst>
          </p:cNvPr>
          <p:cNvSpPr txBox="1"/>
          <p:nvPr/>
        </p:nvSpPr>
        <p:spPr>
          <a:xfrm>
            <a:off x="263369" y="1893440"/>
            <a:ext cx="103874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masis MT Pro Black" panose="02040A04050005020304" pitchFamily="18" charset="0"/>
                <a:cs typeface="2005_iannnnnMTV" panose="02000000000000000000" pitchFamily="2" charset="0"/>
              </a:rPr>
              <a:t>Our favourite </a:t>
            </a:r>
          </a:p>
          <a:p>
            <a:pPr algn="ctr"/>
            <a:r>
              <a:rPr lang="en-US" sz="6600" b="1" dirty="0">
                <a:latin typeface="Amasis MT Pro Black" panose="02040A04050005020304" pitchFamily="18" charset="0"/>
                <a:cs typeface="2005_iannnnnMTV" panose="02000000000000000000" pitchFamily="2" charset="0"/>
              </a:rPr>
              <a:t>school activities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115B3C-D5BA-E14E-79CC-DA4830012085}"/>
              </a:ext>
            </a:extLst>
          </p:cNvPr>
          <p:cNvGrpSpPr/>
          <p:nvPr/>
        </p:nvGrpSpPr>
        <p:grpSpPr>
          <a:xfrm>
            <a:off x="252102" y="5146658"/>
            <a:ext cx="2688156" cy="1437720"/>
            <a:chOff x="2921495" y="4445840"/>
            <a:chExt cx="2688156" cy="143772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DC196D7-8BE7-60C2-8DF4-119B9BD6827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ECB8DE4-CB4D-363C-D4EC-3E30EF85509D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49F12CF-FD3B-E560-F717-4614744B26B2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7C92B342-FF98-3A5A-0B88-C2F7E6ADB993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273C9C4-63DA-B8F3-95D3-FDDD36D2BB21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955557A-67FB-9D00-5735-5A011259E4D4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E66A5F08-D93F-4C76-36B7-74D3C6997117}"/>
              </a:ext>
            </a:extLst>
          </p:cNvPr>
          <p:cNvSpPr/>
          <p:nvPr/>
        </p:nvSpPr>
        <p:spPr>
          <a:xfrm>
            <a:off x="553488" y="205314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5883A9EC-BDF5-0B7B-34B0-D7EE8199CE77}"/>
              </a:ext>
            </a:extLst>
          </p:cNvPr>
          <p:cNvGrpSpPr/>
          <p:nvPr/>
        </p:nvGrpSpPr>
        <p:grpSpPr>
          <a:xfrm>
            <a:off x="317277" y="5557063"/>
            <a:ext cx="678158" cy="1196950"/>
            <a:chOff x="1951270" y="5756012"/>
            <a:chExt cx="678158" cy="1196950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976F5FD-FD26-827B-2AF7-B63E4ABEE6C1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3E5B205-37DC-35EE-7CBF-6DCEB2C2FD9B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2EDA217-8DFD-5CD8-8E84-4346B96303BE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8C5CF16-B8DE-8EF6-6CED-D5BABEBBF7A5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16F92F74-54BB-4632-B179-FC07DD290F0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E723033B-20FC-85F8-E42E-2688A3279E6F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E112AA8B-B40A-7E72-30D1-4FEE412DE51C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563DE7F9-FCFC-56CD-2858-4DBF1746AE5C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E3F3E224-BA89-1F5D-ED16-FCB3A440D0CD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F0A4FC4-B33E-2B93-8B67-D080678A7896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9FF06607-BBF7-DD9D-020C-D31A28D71B88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025C8746-C938-FB1B-E01F-BFFFA433302D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813AF4D-F4C0-E1CE-5060-E9DFBF03EFDE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560010D-F229-5204-1BA5-C527B471B0C0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FD61CD09-29CF-1B2B-9823-B7CEA0E949C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B2CA4CA0-5EF6-AE8A-D0F0-AFA76C57D78A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9700C944-0960-C64C-7CCC-CAB79C6C33B9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D223EB48-6313-2FA9-9FCD-36B691FA4C1F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BB0FE5CF-9B1A-4F7D-05B9-21EB9228454B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41D1D4FC-29B2-7DEE-E130-E7862D2B8319}"/>
              </a:ext>
            </a:extLst>
          </p:cNvPr>
          <p:cNvGrpSpPr/>
          <p:nvPr/>
        </p:nvGrpSpPr>
        <p:grpSpPr>
          <a:xfrm rot="19203411">
            <a:off x="374000" y="293983"/>
            <a:ext cx="1127415" cy="880576"/>
            <a:chOff x="937505" y="123244"/>
            <a:chExt cx="1127415" cy="880576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A4F04C0C-584D-08F2-9141-BB28D9449196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C8B480AF-1A10-2E0A-FD50-3EBA451BC4A2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649B31F-0932-6DBD-573D-92ECC919DEE5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560814CE-F38F-5169-7011-D0520F3EA550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0816021-C8FA-764F-026C-5F166A3D7878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B16527DC-CDAB-F36A-23F0-2ED529F84752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C97595C8-6288-90E9-DE11-D622C7068248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D108E2D3-3586-D73A-478F-F1531F6AD7E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6FBE1ED4-5DB4-F6EB-B2BE-10FC39E0905B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B3F4D505-6C3B-8BA0-591D-A233C67064FA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EAFA7510-A781-DDB2-C02F-B91F0A8B87CB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CB13E41-A301-86D7-7877-93079D088302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E9D4601A-7994-C4A6-CD88-CB4729401CB1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1456132A-070C-2B72-8B6C-12E234167B09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331C9A09-A296-6216-346A-FF28CD192B9C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AFAC897F-4463-08A7-F1D5-F76DBC1A11A2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7B10E461-9887-A621-DB1A-E64EC39331AE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C1E3C7BE-E830-4D52-071E-5B5EF97B4DFD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31A98B60-9E4A-4633-2087-11C645A57724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55963EE5-03B8-3325-17EC-00C7520DA6CD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804833B3-DD03-82E9-29F6-6B30AD462BD6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AD42C901-FB0F-2395-90D2-2BB4B8C24597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50EDD0C5-B385-6C45-FEC6-7087E0CD0DCC}"/>
              </a:ext>
            </a:extLst>
          </p:cNvPr>
          <p:cNvSpPr/>
          <p:nvPr/>
        </p:nvSpPr>
        <p:spPr>
          <a:xfrm>
            <a:off x="10961176" y="356368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63D19D72-F21A-C264-0D24-18070916BE78}"/>
              </a:ext>
            </a:extLst>
          </p:cNvPr>
          <p:cNvGrpSpPr/>
          <p:nvPr/>
        </p:nvGrpSpPr>
        <p:grpSpPr>
          <a:xfrm>
            <a:off x="-112259" y="2360227"/>
            <a:ext cx="1022222" cy="1409798"/>
            <a:chOff x="-223896" y="1190389"/>
            <a:chExt cx="1277548" cy="1438063"/>
          </a:xfrm>
        </p:grpSpPr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F0B16B1E-A9D3-304C-113A-BBB419101318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93D5B023-4621-284B-AAE0-CC5B52A06930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A76DD17A-7BA6-391F-6147-F1F6CE78651D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22AF599-3AB9-E389-7C5C-5057D726AA05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8570A2F4-351D-9507-B19B-EC0252198894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F5CB5354-E60B-41CB-B23C-84CFC9D424A3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B3578424-76BD-FABB-12E2-6FDA3DA7D595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EC579564-B541-1AC8-3D3C-E32C56E5CF2F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AA7FB948-88B9-772D-039A-B9E640011759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F95A5EFB-4658-25BF-8817-F3FB6E8701D3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847624FA-9BAA-A87D-E00B-7709CA4B6986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0F974BFC-235A-F82F-8265-388687267F3B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E020AA39-52B6-88AA-8162-1F0A89B580C4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399EF816-7936-B25A-8B44-8C8D595D5DF0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C60420F3-DB85-8A7C-B3DD-16A98794ED7E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B3D32720-34AB-0393-71AC-4F61EB8D41B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614FA022-52E3-A1DE-57BB-D43ECB0B8B52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7F3606F3-9A33-BF55-7290-040A7FBA4063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508D2783-9E9D-7335-7933-1E428BC6D457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2DB54962-D6D5-10D2-B441-EB97A5B5311B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D17FD8EF-1C67-E60B-451E-1A2EE69F03A4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0EEE6879-5733-AE2B-FF4B-118360348D9D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5A2AAB90-7199-FBDB-99F0-78599DC0EA0B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F1D88519-A014-D392-AE86-62A8703109D1}"/>
              </a:ext>
            </a:extLst>
          </p:cNvPr>
          <p:cNvGrpSpPr/>
          <p:nvPr/>
        </p:nvGrpSpPr>
        <p:grpSpPr>
          <a:xfrm>
            <a:off x="8680901" y="197017"/>
            <a:ext cx="671513" cy="687795"/>
            <a:chOff x="3028553" y="-226049"/>
            <a:chExt cx="1423136" cy="1356162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6299B831-1759-057F-D9D3-550962495902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2926FDF2-2610-09EE-5DE8-889CE0EFC7F1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B5548212-5223-0721-A35F-E3EFE832764A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287E8AAB-DD55-0572-363E-1F8DC27CE5D7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D0A3CA34-E9BB-AB26-EC60-6BA1012B75E4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2CB8266D-380C-D0A3-F922-6FC46B87F24D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95" name="Picture 94">
            <a:extLst>
              <a:ext uri="{FF2B5EF4-FFF2-40B4-BE49-F238E27FC236}">
                <a16:creationId xmlns:a16="http://schemas.microsoft.com/office/drawing/2014/main" id="{D0B627BD-4A54-496D-89B4-79D50E061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688" y="-31710"/>
            <a:ext cx="2145730" cy="1968884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5D68AA89-EC82-27F3-7CA5-AC798DFA56DD}"/>
              </a:ext>
            </a:extLst>
          </p:cNvPr>
          <p:cNvSpPr txBox="1"/>
          <p:nvPr/>
        </p:nvSpPr>
        <p:spPr>
          <a:xfrm>
            <a:off x="2452724" y="3771460"/>
            <a:ext cx="7367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2005_iannnnnMTV" panose="02000000000000000000" pitchFamily="2" charset="0"/>
                <a:cs typeface="2005_iannnnnMTV" panose="02000000000000000000" pitchFamily="2" charset="0"/>
              </a:rPr>
              <a:t>Lesson 3 - Period 6</a:t>
            </a:r>
          </a:p>
        </p:txBody>
      </p:sp>
    </p:spTree>
    <p:extLst>
      <p:ext uri="{BB962C8B-B14F-4D97-AF65-F5344CB8AC3E}">
        <p14:creationId xmlns:p14="http://schemas.microsoft.com/office/powerpoint/2010/main" val="2257282157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80448" y="79587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2005_iannnnnMTV" panose="02000000000000000000" pitchFamily="2" charset="0"/>
                <a:ea typeface="+mn-ea"/>
                <a:cs typeface="2005_iannnnnMTV" panose="02000000000000000000" pitchFamily="2" charset="0"/>
              </a:rPr>
              <a:t>03</a:t>
            </a:r>
            <a:endParaRPr kumimoji="0" lang="en-US" sz="19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2005_iannnnnMTV" panose="02000000000000000000" pitchFamily="2" charset="0"/>
              <a:ea typeface="+mn-ea"/>
              <a:cs typeface="2005_iannnnnMTV" panose="02000000000000000000" pitchFamily="2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6558" y="2026598"/>
            <a:ext cx="6565900" cy="268813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8906042" y="551342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4519274" y="2779021"/>
            <a:ext cx="673019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Let's write.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750625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6C9029C-970A-4C81-8A79-B678E5E4A4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252142"/>
              </p:ext>
            </p:extLst>
          </p:nvPr>
        </p:nvGraphicFramePr>
        <p:xfrm>
          <a:off x="1003300" y="1461896"/>
          <a:ext cx="10693399" cy="358000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499100">
                  <a:extLst>
                    <a:ext uri="{9D8B030D-6E8A-4147-A177-3AD203B41FA5}">
                      <a16:colId xmlns:a16="http://schemas.microsoft.com/office/drawing/2014/main" val="3699266741"/>
                    </a:ext>
                  </a:extLst>
                </a:gridCol>
                <a:gridCol w="5194299">
                  <a:extLst>
                    <a:ext uri="{9D8B030D-6E8A-4147-A177-3AD203B41FA5}">
                      <a16:colId xmlns:a16="http://schemas.microsoft.com/office/drawing/2014/main" val="275163791"/>
                    </a:ext>
                  </a:extLst>
                </a:gridCol>
              </a:tblGrid>
              <a:tr h="836804">
                <a:tc>
                  <a:txBody>
                    <a:bodyPr/>
                    <a:lstStyle/>
                    <a:p>
                      <a:pPr algn="ctr"/>
                      <a:r>
                        <a:rPr lang="en-US" sz="4300">
                          <a:latin typeface="Comic Sans MS" panose="030F0702030302020204" pitchFamily="66" charset="0"/>
                        </a:rPr>
                        <a:t>School activity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300">
                          <a:latin typeface="Comic Sans MS" panose="030F0702030302020204" pitchFamily="66" charset="0"/>
                        </a:rPr>
                        <a:t>Reason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352289263"/>
                  </a:ext>
                </a:extLst>
              </a:tr>
              <a:tr h="2158888">
                <a:tc>
                  <a:txBody>
                    <a:bodyPr/>
                    <a:lstStyle/>
                    <a:p>
                      <a:pPr algn="ctr"/>
                      <a:endParaRPr lang="en-US" sz="4300" dirty="0">
                        <a:latin typeface="Comic Sans MS" panose="030F0702030302020204" pitchFamily="66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430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en-US" sz="430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en-US" sz="430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en-US" sz="4300" dirty="0">
                        <a:latin typeface="Comic Sans MS" panose="030F0702030302020204" pitchFamily="66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741386067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54CAFA44-341E-4D5D-BD23-28C70A39FA55}"/>
              </a:ext>
            </a:extLst>
          </p:cNvPr>
          <p:cNvSpPr txBox="1"/>
          <p:nvPr/>
        </p:nvSpPr>
        <p:spPr>
          <a:xfrm>
            <a:off x="4954373" y="5521708"/>
            <a:ext cx="2571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interesting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50C7E9-EB4E-4F26-A1F7-C1134E72CBE1}"/>
              </a:ext>
            </a:extLst>
          </p:cNvPr>
          <p:cNvSpPr txBox="1"/>
          <p:nvPr/>
        </p:nvSpPr>
        <p:spPr>
          <a:xfrm>
            <a:off x="4730081" y="5521708"/>
            <a:ext cx="3348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doing projects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4C23B2-3FF2-441A-8022-B3D1FB03525C}"/>
              </a:ext>
            </a:extLst>
          </p:cNvPr>
          <p:cNvSpPr txBox="1"/>
          <p:nvPr/>
        </p:nvSpPr>
        <p:spPr>
          <a:xfrm>
            <a:off x="4586535" y="5518916"/>
            <a:ext cx="3526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reading stories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7F03A0-A96D-4106-9F48-EB33D203620C}"/>
              </a:ext>
            </a:extLst>
          </p:cNvPr>
          <p:cNvSpPr txBox="1"/>
          <p:nvPr/>
        </p:nvSpPr>
        <p:spPr>
          <a:xfrm>
            <a:off x="5279986" y="5516124"/>
            <a:ext cx="1508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useful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BF6456E-2F82-4DAE-A1CC-A6DD4790F222}"/>
              </a:ext>
            </a:extLst>
          </p:cNvPr>
          <p:cNvSpPr txBox="1"/>
          <p:nvPr/>
        </p:nvSpPr>
        <p:spPr>
          <a:xfrm>
            <a:off x="4140410" y="5514330"/>
            <a:ext cx="5296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solving maths problems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3D98AF6-1200-4430-A3D8-6A70192BA839}"/>
              </a:ext>
            </a:extLst>
          </p:cNvPr>
          <p:cNvSpPr txBox="1"/>
          <p:nvPr/>
        </p:nvSpPr>
        <p:spPr>
          <a:xfrm>
            <a:off x="4954373" y="5660148"/>
            <a:ext cx="901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fun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E93F691-2C3E-48A0-8C66-B41D355575EA}"/>
              </a:ext>
            </a:extLst>
          </p:cNvPr>
          <p:cNvSpPr txBox="1"/>
          <p:nvPr/>
        </p:nvSpPr>
        <p:spPr>
          <a:xfrm>
            <a:off x="4434561" y="5520710"/>
            <a:ext cx="47083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good for group work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AAE6C3B-414A-420C-A457-461DBBFAAAFC}"/>
              </a:ext>
            </a:extLst>
          </p:cNvPr>
          <p:cNvSpPr txBox="1"/>
          <p:nvPr/>
        </p:nvSpPr>
        <p:spPr>
          <a:xfrm>
            <a:off x="4722066" y="5527090"/>
            <a:ext cx="33570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playing games</a:t>
            </a:r>
          </a:p>
        </p:txBody>
      </p:sp>
      <p:sp>
        <p:nvSpPr>
          <p:cNvPr id="33" name="Rounded Rectangular Callout 2">
            <a:extLst>
              <a:ext uri="{FF2B5EF4-FFF2-40B4-BE49-F238E27FC236}">
                <a16:creationId xmlns:a16="http://schemas.microsoft.com/office/drawing/2014/main" id="{2EA71C7D-C96E-460D-8D08-C419030071A3}"/>
              </a:ext>
            </a:extLst>
          </p:cNvPr>
          <p:cNvSpPr/>
          <p:nvPr/>
        </p:nvSpPr>
        <p:spPr>
          <a:xfrm>
            <a:off x="2792916" y="330404"/>
            <a:ext cx="7771313" cy="775171"/>
          </a:xfrm>
          <a:prstGeom prst="wedgeRoundRectCallout">
            <a:avLst>
              <a:gd name="adj1" fmla="val 19290"/>
              <a:gd name="adj2" fmla="val 35604"/>
              <a:gd name="adj3" fmla="val 16667"/>
            </a:avLst>
          </a:prstGeom>
          <a:noFill/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Favourite school activities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90E81E-ADD4-4590-9775-136205490E9D}"/>
              </a:ext>
            </a:extLst>
          </p:cNvPr>
          <p:cNvSpPr txBox="1"/>
          <p:nvPr/>
        </p:nvSpPr>
        <p:spPr>
          <a:xfrm>
            <a:off x="1286008" y="1549555"/>
            <a:ext cx="4889500" cy="707886"/>
          </a:xfrm>
          <a:prstGeom prst="rect">
            <a:avLst/>
          </a:prstGeom>
          <a:solidFill>
            <a:srgbClr val="F8F4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B871E"/>
                </a:solidFill>
                <a:latin typeface="Comic Sans MS" panose="030F0702030302020204" pitchFamily="66" charset="0"/>
              </a:rPr>
              <a:t>He / She likes</a:t>
            </a:r>
            <a:endParaRPr lang="en-US" sz="4000" b="1" dirty="0">
              <a:solidFill>
                <a:srgbClr val="EB871E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581712-840F-471D-9BDD-B9D596E3F9FE}"/>
              </a:ext>
            </a:extLst>
          </p:cNvPr>
          <p:cNvSpPr txBox="1"/>
          <p:nvPr/>
        </p:nvSpPr>
        <p:spPr>
          <a:xfrm>
            <a:off x="6587993" y="1549555"/>
            <a:ext cx="4889500" cy="707886"/>
          </a:xfrm>
          <a:prstGeom prst="rect">
            <a:avLst/>
          </a:prstGeom>
          <a:solidFill>
            <a:srgbClr val="F8F4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B871E"/>
                </a:solidFill>
                <a:latin typeface="Comic Sans MS" panose="030F0702030302020204" pitchFamily="66" charset="0"/>
              </a:rPr>
              <a:t>Because it's ...</a:t>
            </a:r>
            <a:endParaRPr lang="en-US" sz="4000" b="1" dirty="0">
              <a:solidFill>
                <a:srgbClr val="EB87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38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13815 -0.4483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1" y="-2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-0.2957 -0.4428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92" y="-2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1 -1.85185E-6 L -0.28645 -0.3518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78" y="-1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111E-6 L 0.13412 -0.351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6" y="-1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98 0.01111 L -0.23203 -0.2622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59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41 -0.1118 L 0.17396 -0.2687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28" y="-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98 0.01111 L 0.18346 -0.18379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22" y="-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98 0.01111 L -0.25924 -0.1740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13" y="-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 animBg="1"/>
      <p:bldP spid="2" grpId="0" animBg="1"/>
      <p:bldP spid="3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968A56-0B82-E8F8-76E0-9C79D4375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le with orange hearts&#10;&#10;Description automatically generated">
            <a:extLst>
              <a:ext uri="{FF2B5EF4-FFF2-40B4-BE49-F238E27FC236}">
                <a16:creationId xmlns:a16="http://schemas.microsoft.com/office/drawing/2014/main" id="{F4513031-C8E5-5895-2895-4C3970023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991" y="1089703"/>
            <a:ext cx="11114980" cy="47581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AFF58F-27D9-B139-A896-857F6ABBFA22}"/>
              </a:ext>
            </a:extLst>
          </p:cNvPr>
          <p:cNvSpPr txBox="1"/>
          <p:nvPr/>
        </p:nvSpPr>
        <p:spPr>
          <a:xfrm>
            <a:off x="1861809" y="1360160"/>
            <a:ext cx="9999633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500" b="1" i="0" u="none" strike="noStrike" baseline="0" dirty="0" err="1">
                <a:solidFill>
                  <a:srgbClr val="F9A033"/>
                </a:solidFill>
                <a:latin typeface="Chronica Pro"/>
              </a:rPr>
              <a:t>Favourite</a:t>
            </a:r>
            <a:r>
              <a:rPr lang="vi-VN" sz="3500" b="1" i="0" u="none" strike="noStrike" baseline="0" dirty="0">
                <a:solidFill>
                  <a:srgbClr val="F9A033"/>
                </a:solidFill>
                <a:latin typeface="Chronica Pro"/>
              </a:rPr>
              <a:t> </a:t>
            </a:r>
            <a:r>
              <a:rPr lang="vi-VN" sz="3500" b="1" i="0" u="none" strike="noStrike" baseline="0" dirty="0" err="1">
                <a:solidFill>
                  <a:srgbClr val="F9A033"/>
                </a:solidFill>
                <a:latin typeface="Chronica Pro"/>
              </a:rPr>
              <a:t>school</a:t>
            </a:r>
            <a:r>
              <a:rPr lang="vi-VN" sz="3500" b="1" i="0" u="none" strike="noStrike" baseline="0" dirty="0">
                <a:solidFill>
                  <a:srgbClr val="F9A033"/>
                </a:solidFill>
                <a:latin typeface="Chronica Pro"/>
              </a:rPr>
              <a:t> </a:t>
            </a:r>
            <a:r>
              <a:rPr lang="vi-VN" sz="3500" b="1" i="0" u="none" strike="noStrike" baseline="0" dirty="0" err="1">
                <a:solidFill>
                  <a:srgbClr val="F9A033"/>
                </a:solidFill>
                <a:latin typeface="Chronica Pro"/>
              </a:rPr>
              <a:t>activities</a:t>
            </a:r>
            <a:endParaRPr lang="vi-VN" sz="3500" b="0" i="0" u="none" strike="noStrike" baseline="0" dirty="0">
              <a:solidFill>
                <a:srgbClr val="F9A033"/>
              </a:solidFill>
              <a:latin typeface="Chronica Pro"/>
            </a:endParaRPr>
          </a:p>
          <a:p>
            <a:endParaRPr lang="en-US" sz="3500" dirty="0">
              <a:latin typeface="Chronica Pro"/>
            </a:endParaRPr>
          </a:p>
          <a:p>
            <a:r>
              <a:rPr lang="vi-VN" sz="3500" b="0" i="0" u="none" strike="noStrike" baseline="0" dirty="0">
                <a:latin typeface="Chronica Pro"/>
              </a:rPr>
              <a:t>_________</a:t>
            </a:r>
            <a:r>
              <a:rPr lang="en-US" sz="3500" b="0" i="0" u="none" strike="noStrike" baseline="0" dirty="0">
                <a:latin typeface="Chronica Pro"/>
              </a:rPr>
              <a:t>________</a:t>
            </a:r>
            <a:r>
              <a:rPr lang="vi-VN" sz="3500" b="0" i="0" u="none" strike="noStrike" baseline="0" dirty="0">
                <a:latin typeface="Chronica Pro"/>
              </a:rPr>
              <a:t>_’s favourite school activity</a:t>
            </a:r>
          </a:p>
          <a:p>
            <a:r>
              <a:rPr lang="vi-VN" sz="3500" b="0" i="0" u="none" strike="noStrike" baseline="0" dirty="0">
                <a:latin typeface="Chronica Pro"/>
              </a:rPr>
              <a:t>is _____________. He / She likes ___________</a:t>
            </a:r>
          </a:p>
          <a:p>
            <a:r>
              <a:rPr lang="vi-VN" sz="3500" b="0" i="0" u="none" strike="noStrike" baseline="0" dirty="0">
                <a:latin typeface="Chronica Pro"/>
              </a:rPr>
              <a:t>because  he / she thinks ______________</a:t>
            </a:r>
            <a:r>
              <a:rPr lang="en-US" sz="3500" b="0" i="0" u="none" strike="noStrike" baseline="0" dirty="0">
                <a:latin typeface="Chronica Pro"/>
              </a:rPr>
              <a:t>_</a:t>
            </a:r>
            <a:r>
              <a:rPr lang="vi-VN" sz="3500" b="0" i="0" u="none" strike="noStrike" baseline="0" dirty="0">
                <a:latin typeface="Chronica Pro"/>
              </a:rPr>
              <a:t>____.</a:t>
            </a:r>
          </a:p>
          <a:p>
            <a:r>
              <a:rPr lang="vi-VN" sz="3500" b="0" i="0" u="none" strike="noStrike" baseline="0" dirty="0">
                <a:latin typeface="Chronica Pro"/>
              </a:rPr>
              <a:t>He / She doesn’t like _______________</a:t>
            </a:r>
            <a:r>
              <a:rPr lang="en-US" sz="3500" b="0" i="0" u="none" strike="noStrike" baseline="0" dirty="0">
                <a:latin typeface="Chronica Pro"/>
              </a:rPr>
              <a:t>____</a:t>
            </a:r>
            <a:r>
              <a:rPr lang="vi-VN" sz="3500" b="0" i="0" u="none" strike="noStrike" baseline="0" dirty="0">
                <a:latin typeface="Chronica Pro"/>
              </a:rPr>
              <a:t>___</a:t>
            </a:r>
          </a:p>
          <a:p>
            <a:r>
              <a:rPr lang="en-GB" sz="3500" b="0" i="0" u="none" strike="noStrike" baseline="0" dirty="0">
                <a:latin typeface="Chronica Pro"/>
              </a:rPr>
              <a:t>because he / she thinks it’s 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3549343972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80448" y="79587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2005_iannnnnMTV" panose="02000000000000000000" pitchFamily="2" charset="0"/>
                <a:ea typeface="+mn-ea"/>
                <a:cs typeface="2005_iannnnnMTV" panose="02000000000000000000" pitchFamily="2" charset="0"/>
              </a:rPr>
              <a:t>04</a:t>
            </a:r>
            <a:endParaRPr kumimoji="0" lang="en-US" sz="19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2005_iannnnnMTV" panose="02000000000000000000" pitchFamily="2" charset="0"/>
              <a:ea typeface="+mn-ea"/>
              <a:cs typeface="2005_iannnnnMTV" panose="02000000000000000000" pitchFamily="2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6558" y="1965169"/>
            <a:ext cx="6565900" cy="248929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4506193" y="2413264"/>
            <a:ext cx="673019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0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Project</a:t>
            </a: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202094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artoon of two boys holding a sign&#10;&#10;Description automatically generated">
            <a:extLst>
              <a:ext uri="{FF2B5EF4-FFF2-40B4-BE49-F238E27FC236}">
                <a16:creationId xmlns:a16="http://schemas.microsoft.com/office/drawing/2014/main" id="{D21A9679-0BB4-A466-9221-E2945D9646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08" r="14323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7CC7E0-906A-08F8-DD72-59DB49B2FE29}"/>
              </a:ext>
            </a:extLst>
          </p:cNvPr>
          <p:cNvSpPr txBox="1"/>
          <p:nvPr/>
        </p:nvSpPr>
        <p:spPr>
          <a:xfrm>
            <a:off x="2911876" y="1029810"/>
            <a:ext cx="347604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i="0" u="none" strike="noStrike" baseline="0" dirty="0">
                <a:latin typeface="Chronica Pro"/>
              </a:rPr>
              <a:t>Lan likes reading stories because she thinks it’s interesting.</a:t>
            </a:r>
          </a:p>
        </p:txBody>
      </p:sp>
    </p:spTree>
    <p:extLst>
      <p:ext uri="{BB962C8B-B14F-4D97-AF65-F5344CB8AC3E}">
        <p14:creationId xmlns:p14="http://schemas.microsoft.com/office/powerpoint/2010/main" val="478200107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80448" y="79587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2005_iannnnnMTV" panose="02000000000000000000" pitchFamily="2" charset="0"/>
                <a:ea typeface="+mn-ea"/>
                <a:cs typeface="2005_iannnnnMTV" panose="02000000000000000000" pitchFamily="2" charset="0"/>
              </a:rPr>
              <a:t>05</a:t>
            </a:r>
            <a:endParaRPr kumimoji="0" lang="en-US" sz="19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2005_iannnnnMTV" panose="02000000000000000000" pitchFamily="2" charset="0"/>
              <a:ea typeface="+mn-ea"/>
              <a:cs typeface="2005_iannnnnMTV" panose="02000000000000000000" pitchFamily="2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6558" y="1725769"/>
            <a:ext cx="6565900" cy="368381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4603758" y="2373229"/>
            <a:ext cx="673019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Fun corner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prstClr val="black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&amp; Wrap-up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472005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 137">
            <a:extLst>
              <a:ext uri="{FF2B5EF4-FFF2-40B4-BE49-F238E27FC236}">
                <a16:creationId xmlns:a16="http://schemas.microsoft.com/office/drawing/2014/main" id="{105C6FCF-1BD9-43B8-828E-EBBF72D3E73B}"/>
              </a:ext>
            </a:extLst>
          </p:cNvPr>
          <p:cNvSpPr/>
          <p:nvPr/>
        </p:nvSpPr>
        <p:spPr>
          <a:xfrm>
            <a:off x="8638333" y="2357971"/>
            <a:ext cx="2902249" cy="1497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CC276"/>
              </a:solidFill>
              <a:latin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8985C9-36BE-4A1F-A891-7191DC9F0ADB}"/>
              </a:ext>
            </a:extLst>
          </p:cNvPr>
          <p:cNvSpPr/>
          <p:nvPr/>
        </p:nvSpPr>
        <p:spPr>
          <a:xfrm>
            <a:off x="8633006" y="5009991"/>
            <a:ext cx="2826060" cy="14980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CC276"/>
              </a:solidFill>
              <a:latin typeface="Arial"/>
              <a:sym typeface="Arial"/>
            </a:endParaRPr>
          </a:p>
        </p:txBody>
      </p:sp>
      <p:sp>
        <p:nvSpPr>
          <p:cNvPr id="1849" name="Google Shape;1849;p45"/>
          <p:cNvSpPr/>
          <p:nvPr/>
        </p:nvSpPr>
        <p:spPr>
          <a:xfrm>
            <a:off x="1013838" y="1593217"/>
            <a:ext cx="6977600" cy="4843523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404B67-5AAB-436F-A26A-563D3677C8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15833" y="360377"/>
            <a:ext cx="7473950" cy="763588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  <a:cs typeface="2005_iannnnnMTV" panose="020B0604020202020204" charset="0"/>
              </a:rPr>
              <a:t>Choose and answer.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8335570-DDAD-4075-95FD-D3830B84F7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48236" y="1453567"/>
            <a:ext cx="2610830" cy="2402376"/>
          </a:xfrm>
          <a:prstGeom prst="rect">
            <a:avLst/>
          </a:prstGeom>
        </p:spPr>
      </p:pic>
      <p:sp>
        <p:nvSpPr>
          <p:cNvPr id="140" name="Google Shape;2858;p69">
            <a:extLst>
              <a:ext uri="{FF2B5EF4-FFF2-40B4-BE49-F238E27FC236}">
                <a16:creationId xmlns:a16="http://schemas.microsoft.com/office/drawing/2014/main" id="{5C0CF753-4D89-4270-98C0-19DE76965B9B}"/>
              </a:ext>
            </a:extLst>
          </p:cNvPr>
          <p:cNvSpPr txBox="1">
            <a:spLocks/>
          </p:cNvSpPr>
          <p:nvPr/>
        </p:nvSpPr>
        <p:spPr>
          <a:xfrm>
            <a:off x="8507997" y="2410763"/>
            <a:ext cx="1874927" cy="70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en-US" sz="2667" kern="0" dirty="0"/>
              <a:t>Team A</a:t>
            </a:r>
          </a:p>
        </p:txBody>
      </p:sp>
      <p:sp>
        <p:nvSpPr>
          <p:cNvPr id="141" name="Google Shape;2858;p69">
            <a:extLst>
              <a:ext uri="{FF2B5EF4-FFF2-40B4-BE49-F238E27FC236}">
                <a16:creationId xmlns:a16="http://schemas.microsoft.com/office/drawing/2014/main" id="{6A7E6A76-7F97-41FD-9108-E2ECA8F678FF}"/>
              </a:ext>
            </a:extLst>
          </p:cNvPr>
          <p:cNvSpPr txBox="1">
            <a:spLocks/>
          </p:cNvSpPr>
          <p:nvPr/>
        </p:nvSpPr>
        <p:spPr>
          <a:xfrm>
            <a:off x="8507997" y="5048771"/>
            <a:ext cx="1874927" cy="70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en-US" sz="2667" kern="0" dirty="0"/>
              <a:t>Team B</a:t>
            </a:r>
          </a:p>
        </p:txBody>
      </p:sp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EB97DD6D-07AE-4AC1-A8AE-520FC49D92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8046" y="1664817"/>
            <a:ext cx="910415" cy="1479424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  <a:extLst>
              <a:ext uri="{FF2B5EF4-FFF2-40B4-BE49-F238E27FC236}">
                <a16:creationId xmlns:a16="http://schemas.microsoft.com/office/drawing/2014/main" id="{19600513-1F97-4140-98AD-048B16E662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8021" y="1657189"/>
            <a:ext cx="1235563" cy="1568840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  <a:extLst>
              <a:ext uri="{FF2B5EF4-FFF2-40B4-BE49-F238E27FC236}">
                <a16:creationId xmlns:a16="http://schemas.microsoft.com/office/drawing/2014/main" id="{88C93174-F63E-4F07-8359-961097E1AD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5411" y="1705962"/>
            <a:ext cx="1316851" cy="1520068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  <a:extLst>
              <a:ext uri="{FF2B5EF4-FFF2-40B4-BE49-F238E27FC236}">
                <a16:creationId xmlns:a16="http://schemas.microsoft.com/office/drawing/2014/main" id="{C184441F-95F2-4160-99BF-CC971390FD3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06269" y="3409551"/>
            <a:ext cx="1219305" cy="1381880"/>
          </a:xfrm>
          <a:prstGeom prst="rect">
            <a:avLst/>
          </a:prstGeom>
        </p:spPr>
      </p:pic>
      <p:pic>
        <p:nvPicPr>
          <p:cNvPr id="9" name="Picture 8">
            <a:hlinkClick r:id="rId15" action="ppaction://hlinksldjump"/>
            <a:extLst>
              <a:ext uri="{FF2B5EF4-FFF2-40B4-BE49-F238E27FC236}">
                <a16:creationId xmlns:a16="http://schemas.microsoft.com/office/drawing/2014/main" id="{C7AFEB70-EA5A-4933-B9D5-F59E2E1F75B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07689" y="3358143"/>
            <a:ext cx="1203048" cy="1414395"/>
          </a:xfrm>
          <a:prstGeom prst="rect">
            <a:avLst/>
          </a:prstGeom>
        </p:spPr>
      </p:pic>
      <p:pic>
        <p:nvPicPr>
          <p:cNvPr id="10" name="Picture 9">
            <a:hlinkClick r:id="rId17" action="ppaction://hlinksldjump"/>
            <a:extLst>
              <a:ext uri="{FF2B5EF4-FFF2-40B4-BE49-F238E27FC236}">
                <a16:creationId xmlns:a16="http://schemas.microsoft.com/office/drawing/2014/main" id="{1205A525-EA14-41B5-92D5-361B9A04836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89885" y="3481450"/>
            <a:ext cx="1308721" cy="1438781"/>
          </a:xfrm>
          <a:prstGeom prst="rect">
            <a:avLst/>
          </a:prstGeom>
        </p:spPr>
      </p:pic>
      <p:pic>
        <p:nvPicPr>
          <p:cNvPr id="11" name="Picture 10">
            <a:hlinkClick r:id="rId19" action="ppaction://hlinksldjump"/>
            <a:extLst>
              <a:ext uri="{FF2B5EF4-FFF2-40B4-BE49-F238E27FC236}">
                <a16:creationId xmlns:a16="http://schemas.microsoft.com/office/drawing/2014/main" id="{B392F6F0-4C7F-4894-87EF-99E1DF90CC4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075275" y="4680585"/>
            <a:ext cx="1081117" cy="1528196"/>
          </a:xfrm>
          <a:prstGeom prst="rect">
            <a:avLst/>
          </a:prstGeom>
        </p:spPr>
      </p:pic>
      <p:pic>
        <p:nvPicPr>
          <p:cNvPr id="12" name="Picture 11">
            <a:hlinkClick r:id="rId21" action="ppaction://hlinksldjump"/>
            <a:extLst>
              <a:ext uri="{FF2B5EF4-FFF2-40B4-BE49-F238E27FC236}">
                <a16:creationId xmlns:a16="http://schemas.microsoft.com/office/drawing/2014/main" id="{FBF924BA-4DAD-4F24-A2CD-3E31F944CAC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868225" y="4597858"/>
            <a:ext cx="1194920" cy="161761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75BB79D3-5056-4794-9D3E-A63BA55335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8664670" y="4014067"/>
            <a:ext cx="2794396" cy="284393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2305080" imgH="752400"/>
        </mc:Choice>
        <mc:Fallback>
          <p:control name="TextBox1" r:id="rId1" imgW="2305080" imgH="752400">
            <p:pic>
              <p:nvPicPr>
                <p:cNvPr id="130" name="TextBox1">
                  <a:extLst>
                    <a:ext uri="{FF2B5EF4-FFF2-40B4-BE49-F238E27FC236}">
                      <a16:creationId xmlns:a16="http://schemas.microsoft.com/office/drawing/2014/main" id="{78D980A4-98ED-4BB1-9983-701A54B2A2EA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5"/>
                <a:srcRect/>
                <a:stretch>
                  <a:fillRect/>
                </a:stretch>
              </p:blipFill>
              <p:spPr bwMode="auto">
                <a:xfrm>
                  <a:off x="8936482" y="3106956"/>
                  <a:ext cx="2305949" cy="748987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2247840" imgH="752400"/>
        </mc:Choice>
        <mc:Fallback>
          <p:control name="TextBox2" r:id="rId2" imgW="2247840" imgH="752400">
            <p:pic>
              <p:nvPicPr>
                <p:cNvPr id="139" name="TextBox2">
                  <a:extLst>
                    <a:ext uri="{FF2B5EF4-FFF2-40B4-BE49-F238E27FC236}">
                      <a16:creationId xmlns:a16="http://schemas.microsoft.com/office/drawing/2014/main" id="{B53EB818-8E0C-42FF-85D4-033D0066C360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6"/>
                <a:srcRect/>
                <a:stretch>
                  <a:fillRect/>
                </a:stretch>
              </p:blipFill>
              <p:spPr bwMode="auto">
                <a:xfrm>
                  <a:off x="8992425" y="5687753"/>
                  <a:ext cx="2250007" cy="748987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7CA710B-E0D9-4BDB-98B1-DB01814974AE}"/>
              </a:ext>
            </a:extLst>
          </p:cNvPr>
          <p:cNvSpPr/>
          <p:nvPr/>
        </p:nvSpPr>
        <p:spPr>
          <a:xfrm>
            <a:off x="2386504" y="313681"/>
            <a:ext cx="7581743" cy="1428545"/>
          </a:xfrm>
          <a:prstGeom prst="wedgeRoundRectCallout">
            <a:avLst>
              <a:gd name="adj1" fmla="val -55539"/>
              <a:gd name="adj2" fmla="val -6784"/>
              <a:gd name="adj3" fmla="val 16667"/>
            </a:avLst>
          </a:prstGeom>
          <a:solidFill>
            <a:schemeClr val="bg1"/>
          </a:solidFill>
          <a:ln w="3810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What's your brother's favourite school activity?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B2D1D338-C89C-4E3E-BDAC-DAB34F157F35}"/>
              </a:ext>
            </a:extLst>
          </p:cNvPr>
          <p:cNvSpPr/>
          <p:nvPr/>
        </p:nvSpPr>
        <p:spPr>
          <a:xfrm>
            <a:off x="1366504" y="5246221"/>
            <a:ext cx="9184384" cy="1393614"/>
          </a:xfrm>
          <a:prstGeom prst="wedgeRoundRectCallout">
            <a:avLst>
              <a:gd name="adj1" fmla="val 54195"/>
              <a:gd name="adj2" fmla="val -2774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My brother's favourite activity is solving maths problems.</a:t>
            </a:r>
          </a:p>
        </p:txBody>
      </p:sp>
      <p:pic>
        <p:nvPicPr>
          <p:cNvPr id="2052" name="Picture 4" descr="Mario Star Gif - IceGif">
            <a:extLst>
              <a:ext uri="{FF2B5EF4-FFF2-40B4-BE49-F238E27FC236}">
                <a16:creationId xmlns:a16="http://schemas.microsoft.com/office/drawing/2014/main" id="{A7D98360-BF1B-46C6-A212-BF0F09FAD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31" y="1947287"/>
            <a:ext cx="1057715" cy="105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Mario Star Gif - IceGif">
            <a:extLst>
              <a:ext uri="{FF2B5EF4-FFF2-40B4-BE49-F238E27FC236}">
                <a16:creationId xmlns:a16="http://schemas.microsoft.com/office/drawing/2014/main" id="{2F1D0903-36D2-4AF6-8C27-570CD3B9E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31" y="3429000"/>
            <a:ext cx="1027680" cy="102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fund Clipart Return Policy - Png Return Icon, Transparent Png ,  Transparent Png Image - PNGitem">
            <a:hlinkClick r:id="rId4" action="ppaction://hlinksldjump"/>
            <a:extLst>
              <a:ext uri="{FF2B5EF4-FFF2-40B4-BE49-F238E27FC236}">
                <a16:creationId xmlns:a16="http://schemas.microsoft.com/office/drawing/2014/main" id="{F9DF1E99-92F6-428A-8158-4526A70BE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56" b="90000" l="3721" r="95814">
                        <a14:foregroundMark x1="46512" y1="6556" x2="46512" y2="6556"/>
                        <a14:foregroundMark x1="7674" y1="37778" x2="7674" y2="37778"/>
                        <a14:foregroundMark x1="22558" y1="35556" x2="72093" y2="55667"/>
                        <a14:foregroundMark x1="79535" y1="39556" x2="78372" y2="62444"/>
                        <a14:foregroundMark x1="91395" y1="45444" x2="91395" y2="45444"/>
                        <a14:foregroundMark x1="50581" y1="90111" x2="50581" y2="90111"/>
                        <a14:foregroundMark x1="95930" y1="49222" x2="95930" y2="49222"/>
                        <a14:foregroundMark x1="55814" y1="39889" x2="55814" y2="39889"/>
                        <a14:foregroundMark x1="31628" y1="36778" x2="30814" y2="36556"/>
                        <a14:foregroundMark x1="26395" y1="42222" x2="26395" y2="42222"/>
                        <a14:foregroundMark x1="3721" y1="47444" x2="3721" y2="47444"/>
                        <a14:foregroundMark x1="35581" y1="31444" x2="29767" y2="46444"/>
                        <a14:foregroundMark x1="22326" y1="39889" x2="38605" y2="46778"/>
                        <a14:foregroundMark x1="41512" y1="37889" x2="70698" y2="41333"/>
                        <a14:foregroundMark x1="77326" y1="63444" x2="35698" y2="6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4" y="5879938"/>
            <a:ext cx="810891" cy="84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23891EA-68E8-4168-BFAC-31B768518C6A}"/>
              </a:ext>
            </a:extLst>
          </p:cNvPr>
          <p:cNvGrpSpPr/>
          <p:nvPr/>
        </p:nvGrpSpPr>
        <p:grpSpPr>
          <a:xfrm flipH="1">
            <a:off x="366536" y="181381"/>
            <a:ext cx="1581744" cy="1400363"/>
            <a:chOff x="3497860" y="2967046"/>
            <a:chExt cx="867676" cy="735151"/>
          </a:xfrm>
        </p:grpSpPr>
        <p:sp>
          <p:nvSpPr>
            <p:cNvPr id="11" name="Google Shape;2595;p72">
              <a:extLst>
                <a:ext uri="{FF2B5EF4-FFF2-40B4-BE49-F238E27FC236}">
                  <a16:creationId xmlns:a16="http://schemas.microsoft.com/office/drawing/2014/main" id="{CC127861-1A6C-4D76-8AC8-488E504E607F}"/>
                </a:ext>
              </a:extLst>
            </p:cNvPr>
            <p:cNvSpPr/>
            <p:nvPr/>
          </p:nvSpPr>
          <p:spPr>
            <a:xfrm>
              <a:off x="3497860" y="2967046"/>
              <a:ext cx="867676" cy="735151"/>
            </a:xfrm>
            <a:custGeom>
              <a:avLst/>
              <a:gdLst/>
              <a:ahLst/>
              <a:cxnLst/>
              <a:rect l="l" t="t" r="r" b="b"/>
              <a:pathLst>
                <a:path w="6876" h="5826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81" y="3444"/>
                    <a:pt x="3064" y="4756"/>
                    <a:pt x="3064" y="4756"/>
                  </a:cubicBezTo>
                  <a:cubicBezTo>
                    <a:pt x="3110" y="5152"/>
                    <a:pt x="3539" y="5627"/>
                    <a:pt x="3878" y="5785"/>
                  </a:cubicBezTo>
                  <a:cubicBezTo>
                    <a:pt x="3942" y="5812"/>
                    <a:pt x="4009" y="5825"/>
                    <a:pt x="4075" y="5825"/>
                  </a:cubicBezTo>
                  <a:cubicBezTo>
                    <a:pt x="4341" y="5825"/>
                    <a:pt x="4591" y="5621"/>
                    <a:pt x="4501" y="5321"/>
                  </a:cubicBezTo>
                  <a:lnTo>
                    <a:pt x="4501" y="5321"/>
                  </a:lnTo>
                  <a:cubicBezTo>
                    <a:pt x="4626" y="5377"/>
                    <a:pt x="4815" y="5463"/>
                    <a:pt x="4979" y="5463"/>
                  </a:cubicBezTo>
                  <a:cubicBezTo>
                    <a:pt x="5082" y="5463"/>
                    <a:pt x="5174" y="5429"/>
                    <a:pt x="5235" y="5333"/>
                  </a:cubicBezTo>
                  <a:cubicBezTo>
                    <a:pt x="5428" y="5062"/>
                    <a:pt x="5235" y="4643"/>
                    <a:pt x="5032" y="4383"/>
                  </a:cubicBezTo>
                  <a:cubicBezTo>
                    <a:pt x="5349" y="4349"/>
                    <a:pt x="5665" y="4258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596;p72">
              <a:extLst>
                <a:ext uri="{FF2B5EF4-FFF2-40B4-BE49-F238E27FC236}">
                  <a16:creationId xmlns:a16="http://schemas.microsoft.com/office/drawing/2014/main" id="{B45D9015-ADD8-4529-9228-7F81E8614317}"/>
                </a:ext>
              </a:extLst>
            </p:cNvPr>
            <p:cNvSpPr/>
            <p:nvPr/>
          </p:nvSpPr>
          <p:spPr>
            <a:xfrm>
              <a:off x="3576224" y="3086796"/>
              <a:ext cx="649493" cy="596980"/>
            </a:xfrm>
            <a:custGeom>
              <a:avLst/>
              <a:gdLst/>
              <a:ahLst/>
              <a:cxnLst/>
              <a:rect l="l" t="t" r="r" b="b"/>
              <a:pathLst>
                <a:path w="5147" h="4731" extrusionOk="0">
                  <a:moveTo>
                    <a:pt x="2542" y="0"/>
                  </a:moveTo>
                  <a:cubicBezTo>
                    <a:pt x="1259" y="0"/>
                    <a:pt x="189" y="941"/>
                    <a:pt x="91" y="2179"/>
                  </a:cubicBezTo>
                  <a:cubicBezTo>
                    <a:pt x="1" y="3490"/>
                    <a:pt x="1030" y="4621"/>
                    <a:pt x="2398" y="4723"/>
                  </a:cubicBezTo>
                  <a:cubicBezTo>
                    <a:pt x="2463" y="4728"/>
                    <a:pt x="2528" y="4731"/>
                    <a:pt x="2592" y="4731"/>
                  </a:cubicBezTo>
                  <a:cubicBezTo>
                    <a:pt x="3877" y="4731"/>
                    <a:pt x="4958" y="3780"/>
                    <a:pt x="5044" y="2540"/>
                  </a:cubicBezTo>
                  <a:cubicBezTo>
                    <a:pt x="5146" y="1240"/>
                    <a:pt x="4106" y="98"/>
                    <a:pt x="2737" y="7"/>
                  </a:cubicBezTo>
                  <a:cubicBezTo>
                    <a:pt x="2672" y="3"/>
                    <a:pt x="2607" y="0"/>
                    <a:pt x="2542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597;p72">
              <a:extLst>
                <a:ext uri="{FF2B5EF4-FFF2-40B4-BE49-F238E27FC236}">
                  <a16:creationId xmlns:a16="http://schemas.microsoft.com/office/drawing/2014/main" id="{CF4D64ED-F085-47D8-9A05-8658600618C2}"/>
                </a:ext>
              </a:extLst>
            </p:cNvPr>
            <p:cNvSpPr/>
            <p:nvPr/>
          </p:nvSpPr>
          <p:spPr>
            <a:xfrm>
              <a:off x="3497860" y="2967046"/>
              <a:ext cx="867676" cy="542719"/>
            </a:xfrm>
            <a:custGeom>
              <a:avLst/>
              <a:gdLst/>
              <a:ahLst/>
              <a:cxnLst/>
              <a:rect l="l" t="t" r="r" b="b"/>
              <a:pathLst>
                <a:path w="6876" h="4301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02" y="2891"/>
                    <a:pt x="181" y="3004"/>
                    <a:pt x="305" y="3128"/>
                  </a:cubicBezTo>
                  <a:cubicBezTo>
                    <a:pt x="453" y="3049"/>
                    <a:pt x="577" y="2924"/>
                    <a:pt x="701" y="2788"/>
                  </a:cubicBezTo>
                  <a:cubicBezTo>
                    <a:pt x="928" y="2562"/>
                    <a:pt x="1108" y="2313"/>
                    <a:pt x="1244" y="2019"/>
                  </a:cubicBezTo>
                  <a:cubicBezTo>
                    <a:pt x="1370" y="2080"/>
                    <a:pt x="1498" y="2106"/>
                    <a:pt x="1625" y="2106"/>
                  </a:cubicBezTo>
                  <a:cubicBezTo>
                    <a:pt x="2045" y="2106"/>
                    <a:pt x="2453" y="1820"/>
                    <a:pt x="2748" y="1534"/>
                  </a:cubicBezTo>
                  <a:lnTo>
                    <a:pt x="2748" y="1534"/>
                  </a:lnTo>
                  <a:cubicBezTo>
                    <a:pt x="2680" y="1793"/>
                    <a:pt x="2895" y="1884"/>
                    <a:pt x="3132" y="1884"/>
                  </a:cubicBezTo>
                  <a:cubicBezTo>
                    <a:pt x="3404" y="1873"/>
                    <a:pt x="3641" y="1737"/>
                    <a:pt x="3890" y="1612"/>
                  </a:cubicBezTo>
                  <a:lnTo>
                    <a:pt x="3890" y="1612"/>
                  </a:lnTo>
                  <a:cubicBezTo>
                    <a:pt x="3800" y="1884"/>
                    <a:pt x="3981" y="2087"/>
                    <a:pt x="4207" y="2200"/>
                  </a:cubicBezTo>
                  <a:cubicBezTo>
                    <a:pt x="4311" y="2250"/>
                    <a:pt x="4416" y="2269"/>
                    <a:pt x="4520" y="2269"/>
                  </a:cubicBezTo>
                  <a:cubicBezTo>
                    <a:pt x="4653" y="2269"/>
                    <a:pt x="4786" y="2238"/>
                    <a:pt x="4919" y="2200"/>
                  </a:cubicBezTo>
                  <a:lnTo>
                    <a:pt x="4919" y="2200"/>
                  </a:lnTo>
                  <a:cubicBezTo>
                    <a:pt x="4833" y="2577"/>
                    <a:pt x="4685" y="3497"/>
                    <a:pt x="5266" y="3497"/>
                  </a:cubicBezTo>
                  <a:cubicBezTo>
                    <a:pt x="5296" y="3497"/>
                    <a:pt x="5327" y="3494"/>
                    <a:pt x="5360" y="3489"/>
                  </a:cubicBezTo>
                  <a:lnTo>
                    <a:pt x="5360" y="3489"/>
                  </a:lnTo>
                  <a:cubicBezTo>
                    <a:pt x="5142" y="4133"/>
                    <a:pt x="5257" y="4300"/>
                    <a:pt x="5452" y="4300"/>
                  </a:cubicBezTo>
                  <a:cubicBezTo>
                    <a:pt x="5611" y="4300"/>
                    <a:pt x="5822" y="4190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598;p72">
              <a:extLst>
                <a:ext uri="{FF2B5EF4-FFF2-40B4-BE49-F238E27FC236}">
                  <a16:creationId xmlns:a16="http://schemas.microsoft.com/office/drawing/2014/main" id="{8BD0DE83-6ABE-46B0-8C6F-BE5F4A11AE35}"/>
                </a:ext>
              </a:extLst>
            </p:cNvPr>
            <p:cNvSpPr/>
            <p:nvPr/>
          </p:nvSpPr>
          <p:spPr>
            <a:xfrm>
              <a:off x="4000854" y="3123643"/>
              <a:ext cx="223356" cy="181076"/>
            </a:xfrm>
            <a:custGeom>
              <a:avLst/>
              <a:gdLst/>
              <a:ahLst/>
              <a:cxnLst/>
              <a:rect l="l" t="t" r="r" b="b"/>
              <a:pathLst>
                <a:path w="1770" h="1435" extrusionOk="0">
                  <a:moveTo>
                    <a:pt x="178" y="0"/>
                  </a:moveTo>
                  <a:cubicBezTo>
                    <a:pt x="168" y="0"/>
                    <a:pt x="158" y="7"/>
                    <a:pt x="153" y="21"/>
                  </a:cubicBezTo>
                  <a:cubicBezTo>
                    <a:pt x="0" y="439"/>
                    <a:pt x="343" y="674"/>
                    <a:pt x="697" y="674"/>
                  </a:cubicBezTo>
                  <a:cubicBezTo>
                    <a:pt x="842" y="674"/>
                    <a:pt x="988" y="634"/>
                    <a:pt x="1103" y="552"/>
                  </a:cubicBezTo>
                  <a:lnTo>
                    <a:pt x="1103" y="552"/>
                  </a:lnTo>
                  <a:cubicBezTo>
                    <a:pt x="1046" y="982"/>
                    <a:pt x="1261" y="1401"/>
                    <a:pt x="1736" y="1434"/>
                  </a:cubicBezTo>
                  <a:cubicBezTo>
                    <a:pt x="1770" y="1434"/>
                    <a:pt x="1770" y="1389"/>
                    <a:pt x="1747" y="1378"/>
                  </a:cubicBezTo>
                  <a:cubicBezTo>
                    <a:pt x="1566" y="1333"/>
                    <a:pt x="1408" y="1310"/>
                    <a:pt x="1295" y="1152"/>
                  </a:cubicBezTo>
                  <a:cubicBezTo>
                    <a:pt x="1159" y="982"/>
                    <a:pt x="1136" y="654"/>
                    <a:pt x="1204" y="462"/>
                  </a:cubicBezTo>
                  <a:cubicBezTo>
                    <a:pt x="1214" y="434"/>
                    <a:pt x="1185" y="414"/>
                    <a:pt x="1161" y="414"/>
                  </a:cubicBezTo>
                  <a:cubicBezTo>
                    <a:pt x="1157" y="414"/>
                    <a:pt x="1152" y="415"/>
                    <a:pt x="1148" y="416"/>
                  </a:cubicBezTo>
                  <a:cubicBezTo>
                    <a:pt x="1030" y="491"/>
                    <a:pt x="870" y="533"/>
                    <a:pt x="714" y="533"/>
                  </a:cubicBezTo>
                  <a:cubicBezTo>
                    <a:pt x="422" y="533"/>
                    <a:pt x="146" y="386"/>
                    <a:pt x="198" y="32"/>
                  </a:cubicBezTo>
                  <a:cubicBezTo>
                    <a:pt x="205" y="13"/>
                    <a:pt x="192" y="0"/>
                    <a:pt x="17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599;p72">
              <a:extLst>
                <a:ext uri="{FF2B5EF4-FFF2-40B4-BE49-F238E27FC236}">
                  <a16:creationId xmlns:a16="http://schemas.microsoft.com/office/drawing/2014/main" id="{9D059DD0-ED0B-4522-ABCC-CF5184777028}"/>
                </a:ext>
              </a:extLst>
            </p:cNvPr>
            <p:cNvSpPr/>
            <p:nvPr/>
          </p:nvSpPr>
          <p:spPr>
            <a:xfrm>
              <a:off x="4178404" y="3339674"/>
              <a:ext cx="63978" cy="143598"/>
            </a:xfrm>
            <a:custGeom>
              <a:avLst/>
              <a:gdLst/>
              <a:ahLst/>
              <a:cxnLst/>
              <a:rect l="l" t="t" r="r" b="b"/>
              <a:pathLst>
                <a:path w="507" h="1138" extrusionOk="0">
                  <a:moveTo>
                    <a:pt x="475" y="1"/>
                  </a:moveTo>
                  <a:cubicBezTo>
                    <a:pt x="472" y="1"/>
                    <a:pt x="468" y="2"/>
                    <a:pt x="465" y="5"/>
                  </a:cubicBezTo>
                  <a:cubicBezTo>
                    <a:pt x="227" y="277"/>
                    <a:pt x="1" y="921"/>
                    <a:pt x="431" y="1136"/>
                  </a:cubicBezTo>
                  <a:cubicBezTo>
                    <a:pt x="434" y="1137"/>
                    <a:pt x="438" y="1138"/>
                    <a:pt x="441" y="1138"/>
                  </a:cubicBezTo>
                  <a:cubicBezTo>
                    <a:pt x="473" y="1138"/>
                    <a:pt x="507" y="1098"/>
                    <a:pt x="476" y="1068"/>
                  </a:cubicBezTo>
                  <a:cubicBezTo>
                    <a:pt x="159" y="808"/>
                    <a:pt x="272" y="310"/>
                    <a:pt x="487" y="28"/>
                  </a:cubicBezTo>
                  <a:cubicBezTo>
                    <a:pt x="495" y="11"/>
                    <a:pt x="486" y="1"/>
                    <a:pt x="47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600;p72">
              <a:extLst>
                <a:ext uri="{FF2B5EF4-FFF2-40B4-BE49-F238E27FC236}">
                  <a16:creationId xmlns:a16="http://schemas.microsoft.com/office/drawing/2014/main" id="{207ADEF9-2C51-4DAA-9AA3-9C58F0BADBDA}"/>
                </a:ext>
              </a:extLst>
            </p:cNvPr>
            <p:cNvSpPr/>
            <p:nvPr/>
          </p:nvSpPr>
          <p:spPr>
            <a:xfrm>
              <a:off x="4248692" y="3294625"/>
              <a:ext cx="63978" cy="176028"/>
            </a:xfrm>
            <a:custGeom>
              <a:avLst/>
              <a:gdLst/>
              <a:ahLst/>
              <a:cxnLst/>
              <a:rect l="l" t="t" r="r" b="b"/>
              <a:pathLst>
                <a:path w="507" h="1395" extrusionOk="0">
                  <a:moveTo>
                    <a:pt x="89" y="1"/>
                  </a:moveTo>
                  <a:cubicBezTo>
                    <a:pt x="77" y="1"/>
                    <a:pt x="66" y="23"/>
                    <a:pt x="89" y="23"/>
                  </a:cubicBezTo>
                  <a:cubicBezTo>
                    <a:pt x="405" y="159"/>
                    <a:pt x="462" y="441"/>
                    <a:pt x="371" y="758"/>
                  </a:cubicBezTo>
                  <a:cubicBezTo>
                    <a:pt x="315" y="996"/>
                    <a:pt x="145" y="1154"/>
                    <a:pt x="9" y="1358"/>
                  </a:cubicBezTo>
                  <a:cubicBezTo>
                    <a:pt x="0" y="1376"/>
                    <a:pt x="14" y="1394"/>
                    <a:pt x="37" y="1394"/>
                  </a:cubicBezTo>
                  <a:cubicBezTo>
                    <a:pt x="42" y="1394"/>
                    <a:pt x="48" y="1393"/>
                    <a:pt x="54" y="1391"/>
                  </a:cubicBezTo>
                  <a:cubicBezTo>
                    <a:pt x="292" y="1278"/>
                    <a:pt x="473" y="883"/>
                    <a:pt x="484" y="622"/>
                  </a:cubicBezTo>
                  <a:cubicBezTo>
                    <a:pt x="507" y="328"/>
                    <a:pt x="383" y="102"/>
                    <a:pt x="8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601;p72">
              <a:extLst>
                <a:ext uri="{FF2B5EF4-FFF2-40B4-BE49-F238E27FC236}">
                  <a16:creationId xmlns:a16="http://schemas.microsoft.com/office/drawing/2014/main" id="{60709157-C2CB-4F9B-8153-BAF0840EC089}"/>
                </a:ext>
              </a:extLst>
            </p:cNvPr>
            <p:cNvSpPr/>
            <p:nvPr/>
          </p:nvSpPr>
          <p:spPr>
            <a:xfrm>
              <a:off x="4157077" y="3119480"/>
              <a:ext cx="81393" cy="122146"/>
            </a:xfrm>
            <a:custGeom>
              <a:avLst/>
              <a:gdLst/>
              <a:ahLst/>
              <a:cxnLst/>
              <a:rect l="l" t="t" r="r" b="b"/>
              <a:pathLst>
                <a:path w="645" h="968" extrusionOk="0">
                  <a:moveTo>
                    <a:pt x="203" y="1"/>
                  </a:moveTo>
                  <a:cubicBezTo>
                    <a:pt x="139" y="1"/>
                    <a:pt x="73" y="9"/>
                    <a:pt x="11" y="20"/>
                  </a:cubicBezTo>
                  <a:cubicBezTo>
                    <a:pt x="1" y="32"/>
                    <a:pt x="1" y="65"/>
                    <a:pt x="23" y="65"/>
                  </a:cubicBezTo>
                  <a:cubicBezTo>
                    <a:pt x="68" y="59"/>
                    <a:pt x="115" y="55"/>
                    <a:pt x="161" y="55"/>
                  </a:cubicBezTo>
                  <a:cubicBezTo>
                    <a:pt x="298" y="55"/>
                    <a:pt x="427" y="93"/>
                    <a:pt x="486" y="246"/>
                  </a:cubicBezTo>
                  <a:cubicBezTo>
                    <a:pt x="566" y="472"/>
                    <a:pt x="419" y="710"/>
                    <a:pt x="362" y="924"/>
                  </a:cubicBezTo>
                  <a:cubicBezTo>
                    <a:pt x="362" y="949"/>
                    <a:pt x="380" y="968"/>
                    <a:pt x="398" y="968"/>
                  </a:cubicBezTo>
                  <a:cubicBezTo>
                    <a:pt x="405" y="968"/>
                    <a:pt x="412" y="965"/>
                    <a:pt x="419" y="959"/>
                  </a:cubicBezTo>
                  <a:cubicBezTo>
                    <a:pt x="566" y="789"/>
                    <a:pt x="645" y="382"/>
                    <a:pt x="543" y="178"/>
                  </a:cubicBezTo>
                  <a:cubicBezTo>
                    <a:pt x="474" y="39"/>
                    <a:pt x="341" y="1"/>
                    <a:pt x="2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602;p72">
              <a:extLst>
                <a:ext uri="{FF2B5EF4-FFF2-40B4-BE49-F238E27FC236}">
                  <a16:creationId xmlns:a16="http://schemas.microsoft.com/office/drawing/2014/main" id="{C1E52DA2-AC27-4967-949A-B737D20DC382}"/>
                </a:ext>
              </a:extLst>
            </p:cNvPr>
            <p:cNvSpPr/>
            <p:nvPr/>
          </p:nvSpPr>
          <p:spPr>
            <a:xfrm>
              <a:off x="3760335" y="3009572"/>
              <a:ext cx="231304" cy="107509"/>
            </a:xfrm>
            <a:custGeom>
              <a:avLst/>
              <a:gdLst/>
              <a:ahLst/>
              <a:cxnLst/>
              <a:rect l="l" t="t" r="r" b="b"/>
              <a:pathLst>
                <a:path w="1833" h="852" extrusionOk="0">
                  <a:moveTo>
                    <a:pt x="343" y="0"/>
                  </a:moveTo>
                  <a:cubicBezTo>
                    <a:pt x="235" y="0"/>
                    <a:pt x="123" y="36"/>
                    <a:pt x="12" y="122"/>
                  </a:cubicBezTo>
                  <a:cubicBezTo>
                    <a:pt x="1" y="134"/>
                    <a:pt x="12" y="144"/>
                    <a:pt x="24" y="144"/>
                  </a:cubicBezTo>
                  <a:cubicBezTo>
                    <a:pt x="126" y="78"/>
                    <a:pt x="224" y="49"/>
                    <a:pt x="318" y="49"/>
                  </a:cubicBezTo>
                  <a:cubicBezTo>
                    <a:pt x="701" y="49"/>
                    <a:pt x="1009" y="526"/>
                    <a:pt x="1200" y="835"/>
                  </a:cubicBezTo>
                  <a:cubicBezTo>
                    <a:pt x="1205" y="846"/>
                    <a:pt x="1219" y="852"/>
                    <a:pt x="1233" y="852"/>
                  </a:cubicBezTo>
                  <a:cubicBezTo>
                    <a:pt x="1247" y="852"/>
                    <a:pt x="1262" y="846"/>
                    <a:pt x="1267" y="835"/>
                  </a:cubicBezTo>
                  <a:cubicBezTo>
                    <a:pt x="1324" y="732"/>
                    <a:pt x="1369" y="654"/>
                    <a:pt x="1448" y="574"/>
                  </a:cubicBezTo>
                  <a:cubicBezTo>
                    <a:pt x="1480" y="536"/>
                    <a:pt x="1582" y="486"/>
                    <a:pt x="1660" y="486"/>
                  </a:cubicBezTo>
                  <a:cubicBezTo>
                    <a:pt x="1718" y="486"/>
                    <a:pt x="1763" y="514"/>
                    <a:pt x="1753" y="597"/>
                  </a:cubicBezTo>
                  <a:cubicBezTo>
                    <a:pt x="1753" y="610"/>
                    <a:pt x="1761" y="616"/>
                    <a:pt x="1770" y="616"/>
                  </a:cubicBezTo>
                  <a:cubicBezTo>
                    <a:pt x="1776" y="616"/>
                    <a:pt x="1783" y="613"/>
                    <a:pt x="1788" y="609"/>
                  </a:cubicBezTo>
                  <a:cubicBezTo>
                    <a:pt x="1833" y="484"/>
                    <a:pt x="1753" y="438"/>
                    <a:pt x="1640" y="428"/>
                  </a:cubicBezTo>
                  <a:cubicBezTo>
                    <a:pt x="1633" y="427"/>
                    <a:pt x="1627" y="427"/>
                    <a:pt x="1620" y="427"/>
                  </a:cubicBezTo>
                  <a:cubicBezTo>
                    <a:pt x="1440" y="427"/>
                    <a:pt x="1320" y="580"/>
                    <a:pt x="1233" y="732"/>
                  </a:cubicBezTo>
                  <a:cubicBezTo>
                    <a:pt x="1041" y="410"/>
                    <a:pt x="709" y="0"/>
                    <a:pt x="34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603;p72">
              <a:extLst>
                <a:ext uri="{FF2B5EF4-FFF2-40B4-BE49-F238E27FC236}">
                  <a16:creationId xmlns:a16="http://schemas.microsoft.com/office/drawing/2014/main" id="{A9126A9F-7E5E-45E1-BCEB-9D123F3CDDD0}"/>
                </a:ext>
              </a:extLst>
            </p:cNvPr>
            <p:cNvSpPr/>
            <p:nvPr/>
          </p:nvSpPr>
          <p:spPr>
            <a:xfrm>
              <a:off x="3590484" y="3105726"/>
              <a:ext cx="193827" cy="147004"/>
            </a:xfrm>
            <a:custGeom>
              <a:avLst/>
              <a:gdLst/>
              <a:ahLst/>
              <a:cxnLst/>
              <a:rect l="l" t="t" r="r" b="b"/>
              <a:pathLst>
                <a:path w="1536" h="1165" extrusionOk="0">
                  <a:moveTo>
                    <a:pt x="897" y="1"/>
                  </a:moveTo>
                  <a:cubicBezTo>
                    <a:pt x="809" y="1"/>
                    <a:pt x="720" y="23"/>
                    <a:pt x="634" y="73"/>
                  </a:cubicBezTo>
                  <a:cubicBezTo>
                    <a:pt x="363" y="242"/>
                    <a:pt x="544" y="423"/>
                    <a:pt x="747" y="536"/>
                  </a:cubicBezTo>
                  <a:cubicBezTo>
                    <a:pt x="431" y="626"/>
                    <a:pt x="69" y="785"/>
                    <a:pt x="1" y="1136"/>
                  </a:cubicBezTo>
                  <a:cubicBezTo>
                    <a:pt x="1" y="1150"/>
                    <a:pt x="14" y="1164"/>
                    <a:pt x="27" y="1164"/>
                  </a:cubicBezTo>
                  <a:cubicBezTo>
                    <a:pt x="35" y="1164"/>
                    <a:pt x="42" y="1159"/>
                    <a:pt x="46" y="1147"/>
                  </a:cubicBezTo>
                  <a:cubicBezTo>
                    <a:pt x="137" y="988"/>
                    <a:pt x="216" y="864"/>
                    <a:pt x="374" y="762"/>
                  </a:cubicBezTo>
                  <a:cubicBezTo>
                    <a:pt x="521" y="661"/>
                    <a:pt x="691" y="615"/>
                    <a:pt x="860" y="593"/>
                  </a:cubicBezTo>
                  <a:cubicBezTo>
                    <a:pt x="895" y="581"/>
                    <a:pt x="905" y="536"/>
                    <a:pt x="872" y="513"/>
                  </a:cubicBezTo>
                  <a:cubicBezTo>
                    <a:pt x="804" y="480"/>
                    <a:pt x="747" y="445"/>
                    <a:pt x="679" y="400"/>
                  </a:cubicBezTo>
                  <a:cubicBezTo>
                    <a:pt x="453" y="219"/>
                    <a:pt x="804" y="118"/>
                    <a:pt x="917" y="106"/>
                  </a:cubicBezTo>
                  <a:cubicBezTo>
                    <a:pt x="925" y="106"/>
                    <a:pt x="933" y="106"/>
                    <a:pt x="941" y="106"/>
                  </a:cubicBezTo>
                  <a:cubicBezTo>
                    <a:pt x="1158" y="106"/>
                    <a:pt x="1363" y="247"/>
                    <a:pt x="1505" y="400"/>
                  </a:cubicBezTo>
                  <a:cubicBezTo>
                    <a:pt x="1508" y="407"/>
                    <a:pt x="1513" y="410"/>
                    <a:pt x="1517" y="410"/>
                  </a:cubicBezTo>
                  <a:cubicBezTo>
                    <a:pt x="1526" y="410"/>
                    <a:pt x="1536" y="394"/>
                    <a:pt x="1528" y="378"/>
                  </a:cubicBezTo>
                  <a:cubicBezTo>
                    <a:pt x="1394" y="177"/>
                    <a:pt x="1149" y="1"/>
                    <a:pt x="897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604;p72">
              <a:extLst>
                <a:ext uri="{FF2B5EF4-FFF2-40B4-BE49-F238E27FC236}">
                  <a16:creationId xmlns:a16="http://schemas.microsoft.com/office/drawing/2014/main" id="{DAC9E839-D0FE-48F1-A96C-1E10C5B6EA81}"/>
                </a:ext>
              </a:extLst>
            </p:cNvPr>
            <p:cNvSpPr/>
            <p:nvPr/>
          </p:nvSpPr>
          <p:spPr>
            <a:xfrm>
              <a:off x="3872015" y="3126672"/>
              <a:ext cx="140322" cy="60189"/>
            </a:xfrm>
            <a:custGeom>
              <a:avLst/>
              <a:gdLst/>
              <a:ahLst/>
              <a:cxnLst/>
              <a:rect l="l" t="t" r="r" b="b"/>
              <a:pathLst>
                <a:path w="1112" h="477" extrusionOk="0">
                  <a:moveTo>
                    <a:pt x="1062" y="1"/>
                  </a:moveTo>
                  <a:cubicBezTo>
                    <a:pt x="1054" y="1"/>
                    <a:pt x="1046" y="3"/>
                    <a:pt x="1038" y="8"/>
                  </a:cubicBezTo>
                  <a:cubicBezTo>
                    <a:pt x="858" y="165"/>
                    <a:pt x="590" y="393"/>
                    <a:pt x="345" y="393"/>
                  </a:cubicBezTo>
                  <a:cubicBezTo>
                    <a:pt x="237" y="393"/>
                    <a:pt x="133" y="349"/>
                    <a:pt x="43" y="234"/>
                  </a:cubicBezTo>
                  <a:cubicBezTo>
                    <a:pt x="41" y="232"/>
                    <a:pt x="38" y="231"/>
                    <a:pt x="35" y="231"/>
                  </a:cubicBezTo>
                  <a:cubicBezTo>
                    <a:pt x="21" y="231"/>
                    <a:pt x="0" y="248"/>
                    <a:pt x="9" y="257"/>
                  </a:cubicBezTo>
                  <a:cubicBezTo>
                    <a:pt x="102" y="414"/>
                    <a:pt x="239" y="476"/>
                    <a:pt x="386" y="476"/>
                  </a:cubicBezTo>
                  <a:cubicBezTo>
                    <a:pt x="654" y="476"/>
                    <a:pt x="956" y="272"/>
                    <a:pt x="1094" y="53"/>
                  </a:cubicBezTo>
                  <a:cubicBezTo>
                    <a:pt x="1112" y="27"/>
                    <a:pt x="1089" y="1"/>
                    <a:pt x="106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05;p72">
              <a:extLst>
                <a:ext uri="{FF2B5EF4-FFF2-40B4-BE49-F238E27FC236}">
                  <a16:creationId xmlns:a16="http://schemas.microsoft.com/office/drawing/2014/main" id="{824F080B-1175-4543-A5C2-0DEAEF8A5188}"/>
                </a:ext>
              </a:extLst>
            </p:cNvPr>
            <p:cNvSpPr/>
            <p:nvPr/>
          </p:nvSpPr>
          <p:spPr>
            <a:xfrm>
              <a:off x="3771819" y="3060046"/>
              <a:ext cx="115209" cy="86942"/>
            </a:xfrm>
            <a:custGeom>
              <a:avLst/>
              <a:gdLst/>
              <a:ahLst/>
              <a:cxnLst/>
              <a:rect l="l" t="t" r="r" b="b"/>
              <a:pathLst>
                <a:path w="913" h="689" extrusionOk="0">
                  <a:moveTo>
                    <a:pt x="201" y="0"/>
                  </a:moveTo>
                  <a:cubicBezTo>
                    <a:pt x="140" y="0"/>
                    <a:pt x="76" y="12"/>
                    <a:pt x="11" y="38"/>
                  </a:cubicBezTo>
                  <a:cubicBezTo>
                    <a:pt x="0" y="50"/>
                    <a:pt x="0" y="73"/>
                    <a:pt x="23" y="73"/>
                  </a:cubicBezTo>
                  <a:cubicBezTo>
                    <a:pt x="77" y="55"/>
                    <a:pt x="127" y="48"/>
                    <a:pt x="175" y="48"/>
                  </a:cubicBezTo>
                  <a:cubicBezTo>
                    <a:pt x="501" y="48"/>
                    <a:pt x="701" y="415"/>
                    <a:pt x="848" y="672"/>
                  </a:cubicBezTo>
                  <a:cubicBezTo>
                    <a:pt x="856" y="684"/>
                    <a:pt x="867" y="689"/>
                    <a:pt x="877" y="689"/>
                  </a:cubicBezTo>
                  <a:cubicBezTo>
                    <a:pt x="895" y="689"/>
                    <a:pt x="912" y="671"/>
                    <a:pt x="905" y="649"/>
                  </a:cubicBezTo>
                  <a:cubicBezTo>
                    <a:pt x="809" y="353"/>
                    <a:pt x="536" y="0"/>
                    <a:pt x="20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606;p72">
              <a:extLst>
                <a:ext uri="{FF2B5EF4-FFF2-40B4-BE49-F238E27FC236}">
                  <a16:creationId xmlns:a16="http://schemas.microsoft.com/office/drawing/2014/main" id="{7FB55BD7-5573-4CAF-A91A-1B7217B77341}"/>
                </a:ext>
              </a:extLst>
            </p:cNvPr>
            <p:cNvSpPr/>
            <p:nvPr/>
          </p:nvSpPr>
          <p:spPr>
            <a:xfrm>
              <a:off x="4124268" y="3455513"/>
              <a:ext cx="154456" cy="128456"/>
            </a:xfrm>
            <a:custGeom>
              <a:avLst/>
              <a:gdLst/>
              <a:ahLst/>
              <a:cxnLst/>
              <a:rect l="l" t="t" r="r" b="b"/>
              <a:pathLst>
                <a:path w="1224" h="1018" extrusionOk="0">
                  <a:moveTo>
                    <a:pt x="709" y="0"/>
                  </a:moveTo>
                  <a:cubicBezTo>
                    <a:pt x="478" y="0"/>
                    <a:pt x="261" y="184"/>
                    <a:pt x="261" y="184"/>
                  </a:cubicBezTo>
                  <a:lnTo>
                    <a:pt x="0" y="897"/>
                  </a:lnTo>
                  <a:cubicBezTo>
                    <a:pt x="138" y="982"/>
                    <a:pt x="270" y="1017"/>
                    <a:pt x="391" y="1017"/>
                  </a:cubicBezTo>
                  <a:cubicBezTo>
                    <a:pt x="900" y="1017"/>
                    <a:pt x="1224" y="392"/>
                    <a:pt x="995" y="128"/>
                  </a:cubicBezTo>
                  <a:cubicBezTo>
                    <a:pt x="908" y="33"/>
                    <a:pt x="807" y="0"/>
                    <a:pt x="70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607;p72">
              <a:extLst>
                <a:ext uri="{FF2B5EF4-FFF2-40B4-BE49-F238E27FC236}">
                  <a16:creationId xmlns:a16="http://schemas.microsoft.com/office/drawing/2014/main" id="{69992175-BF8C-4A6A-8105-274706B24F06}"/>
                </a:ext>
              </a:extLst>
            </p:cNvPr>
            <p:cNvSpPr/>
            <p:nvPr/>
          </p:nvSpPr>
          <p:spPr>
            <a:xfrm>
              <a:off x="4139918" y="3503588"/>
              <a:ext cx="92876" cy="67888"/>
            </a:xfrm>
            <a:custGeom>
              <a:avLst/>
              <a:gdLst/>
              <a:ahLst/>
              <a:cxnLst/>
              <a:rect l="l" t="t" r="r" b="b"/>
              <a:pathLst>
                <a:path w="736" h="538" extrusionOk="0">
                  <a:moveTo>
                    <a:pt x="193" y="210"/>
                  </a:moveTo>
                  <a:cubicBezTo>
                    <a:pt x="227" y="222"/>
                    <a:pt x="261" y="222"/>
                    <a:pt x="295" y="244"/>
                  </a:cubicBezTo>
                  <a:cubicBezTo>
                    <a:pt x="363" y="278"/>
                    <a:pt x="408" y="346"/>
                    <a:pt x="351" y="413"/>
                  </a:cubicBezTo>
                  <a:cubicBezTo>
                    <a:pt x="324" y="445"/>
                    <a:pt x="286" y="457"/>
                    <a:pt x="246" y="457"/>
                  </a:cubicBezTo>
                  <a:cubicBezTo>
                    <a:pt x="184" y="457"/>
                    <a:pt x="116" y="430"/>
                    <a:pt x="69" y="403"/>
                  </a:cubicBezTo>
                  <a:cubicBezTo>
                    <a:pt x="114" y="335"/>
                    <a:pt x="137" y="267"/>
                    <a:pt x="193" y="210"/>
                  </a:cubicBezTo>
                  <a:close/>
                  <a:moveTo>
                    <a:pt x="473" y="0"/>
                  </a:moveTo>
                  <a:cubicBezTo>
                    <a:pt x="240" y="0"/>
                    <a:pt x="26" y="179"/>
                    <a:pt x="1" y="436"/>
                  </a:cubicBezTo>
                  <a:cubicBezTo>
                    <a:pt x="1" y="453"/>
                    <a:pt x="13" y="463"/>
                    <a:pt x="24" y="463"/>
                  </a:cubicBezTo>
                  <a:cubicBezTo>
                    <a:pt x="28" y="463"/>
                    <a:pt x="31" y="462"/>
                    <a:pt x="34" y="459"/>
                  </a:cubicBezTo>
                  <a:cubicBezTo>
                    <a:pt x="91" y="504"/>
                    <a:pt x="179" y="538"/>
                    <a:pt x="259" y="538"/>
                  </a:cubicBezTo>
                  <a:cubicBezTo>
                    <a:pt x="340" y="538"/>
                    <a:pt x="413" y="504"/>
                    <a:pt x="441" y="413"/>
                  </a:cubicBezTo>
                  <a:cubicBezTo>
                    <a:pt x="464" y="346"/>
                    <a:pt x="453" y="255"/>
                    <a:pt x="374" y="210"/>
                  </a:cubicBezTo>
                  <a:cubicBezTo>
                    <a:pt x="328" y="176"/>
                    <a:pt x="283" y="176"/>
                    <a:pt x="227" y="176"/>
                  </a:cubicBezTo>
                  <a:cubicBezTo>
                    <a:pt x="227" y="165"/>
                    <a:pt x="238" y="165"/>
                    <a:pt x="238" y="165"/>
                  </a:cubicBezTo>
                  <a:cubicBezTo>
                    <a:pt x="333" y="99"/>
                    <a:pt x="432" y="67"/>
                    <a:pt x="536" y="67"/>
                  </a:cubicBezTo>
                  <a:cubicBezTo>
                    <a:pt x="594" y="67"/>
                    <a:pt x="653" y="77"/>
                    <a:pt x="713" y="97"/>
                  </a:cubicBezTo>
                  <a:cubicBezTo>
                    <a:pt x="725" y="97"/>
                    <a:pt x="736" y="74"/>
                    <a:pt x="725" y="74"/>
                  </a:cubicBezTo>
                  <a:cubicBezTo>
                    <a:pt x="644" y="23"/>
                    <a:pt x="557" y="0"/>
                    <a:pt x="47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608;p72">
              <a:extLst>
                <a:ext uri="{FF2B5EF4-FFF2-40B4-BE49-F238E27FC236}">
                  <a16:creationId xmlns:a16="http://schemas.microsoft.com/office/drawing/2014/main" id="{2C976B3D-5398-4F70-900A-CA8B53DC83D7}"/>
                </a:ext>
              </a:extLst>
            </p:cNvPr>
            <p:cNvSpPr/>
            <p:nvPr/>
          </p:nvSpPr>
          <p:spPr>
            <a:xfrm>
              <a:off x="3970064" y="3413996"/>
              <a:ext cx="127199" cy="118992"/>
            </a:xfrm>
            <a:custGeom>
              <a:avLst/>
              <a:gdLst/>
              <a:ahLst/>
              <a:cxnLst/>
              <a:rect l="l" t="t" r="r" b="b"/>
              <a:pathLst>
                <a:path w="1008" h="943" extrusionOk="0">
                  <a:moveTo>
                    <a:pt x="458" y="0"/>
                  </a:moveTo>
                  <a:cubicBezTo>
                    <a:pt x="377" y="0"/>
                    <a:pt x="297" y="20"/>
                    <a:pt x="227" y="61"/>
                  </a:cubicBezTo>
                  <a:cubicBezTo>
                    <a:pt x="80" y="151"/>
                    <a:pt x="13" y="321"/>
                    <a:pt x="1" y="479"/>
                  </a:cubicBezTo>
                  <a:cubicBezTo>
                    <a:pt x="1" y="638"/>
                    <a:pt x="103" y="819"/>
                    <a:pt x="250" y="886"/>
                  </a:cubicBezTo>
                  <a:cubicBezTo>
                    <a:pt x="340" y="932"/>
                    <a:pt x="363" y="932"/>
                    <a:pt x="453" y="943"/>
                  </a:cubicBezTo>
                  <a:lnTo>
                    <a:pt x="465" y="943"/>
                  </a:lnTo>
                  <a:cubicBezTo>
                    <a:pt x="555" y="943"/>
                    <a:pt x="657" y="909"/>
                    <a:pt x="736" y="875"/>
                  </a:cubicBezTo>
                  <a:cubicBezTo>
                    <a:pt x="849" y="819"/>
                    <a:pt x="917" y="694"/>
                    <a:pt x="951" y="570"/>
                  </a:cubicBezTo>
                  <a:cubicBezTo>
                    <a:pt x="1008" y="355"/>
                    <a:pt x="895" y="128"/>
                    <a:pt x="679" y="50"/>
                  </a:cubicBezTo>
                  <a:cubicBezTo>
                    <a:pt x="609" y="17"/>
                    <a:pt x="533" y="0"/>
                    <a:pt x="45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609;p72">
              <a:extLst>
                <a:ext uri="{FF2B5EF4-FFF2-40B4-BE49-F238E27FC236}">
                  <a16:creationId xmlns:a16="http://schemas.microsoft.com/office/drawing/2014/main" id="{801E8400-0E6B-461C-BB74-FDAB5F0A4F44}"/>
                </a:ext>
              </a:extLst>
            </p:cNvPr>
            <p:cNvSpPr/>
            <p:nvPr/>
          </p:nvSpPr>
          <p:spPr>
            <a:xfrm>
              <a:off x="3601968" y="3388632"/>
              <a:ext cx="91360" cy="90978"/>
            </a:xfrm>
            <a:custGeom>
              <a:avLst/>
              <a:gdLst/>
              <a:ahLst/>
              <a:cxnLst/>
              <a:rect l="l" t="t" r="r" b="b"/>
              <a:pathLst>
                <a:path w="724" h="721" extrusionOk="0">
                  <a:moveTo>
                    <a:pt x="384" y="1"/>
                  </a:moveTo>
                  <a:cubicBezTo>
                    <a:pt x="340" y="1"/>
                    <a:pt x="296" y="10"/>
                    <a:pt x="261" y="24"/>
                  </a:cubicBezTo>
                  <a:cubicBezTo>
                    <a:pt x="170" y="47"/>
                    <a:pt x="103" y="103"/>
                    <a:pt x="57" y="183"/>
                  </a:cubicBezTo>
                  <a:cubicBezTo>
                    <a:pt x="0" y="262"/>
                    <a:pt x="0" y="364"/>
                    <a:pt x="23" y="442"/>
                  </a:cubicBezTo>
                  <a:cubicBezTo>
                    <a:pt x="23" y="454"/>
                    <a:pt x="35" y="465"/>
                    <a:pt x="35" y="465"/>
                  </a:cubicBezTo>
                  <a:cubicBezTo>
                    <a:pt x="57" y="590"/>
                    <a:pt x="159" y="691"/>
                    <a:pt x="283" y="714"/>
                  </a:cubicBezTo>
                  <a:cubicBezTo>
                    <a:pt x="315" y="718"/>
                    <a:pt x="346" y="720"/>
                    <a:pt x="375" y="720"/>
                  </a:cubicBezTo>
                  <a:cubicBezTo>
                    <a:pt x="440" y="720"/>
                    <a:pt x="500" y="708"/>
                    <a:pt x="555" y="669"/>
                  </a:cubicBezTo>
                  <a:cubicBezTo>
                    <a:pt x="634" y="613"/>
                    <a:pt x="691" y="545"/>
                    <a:pt x="713" y="454"/>
                  </a:cubicBezTo>
                  <a:cubicBezTo>
                    <a:pt x="724" y="352"/>
                    <a:pt x="713" y="262"/>
                    <a:pt x="668" y="183"/>
                  </a:cubicBezTo>
                  <a:cubicBezTo>
                    <a:pt x="623" y="92"/>
                    <a:pt x="555" y="47"/>
                    <a:pt x="464" y="13"/>
                  </a:cubicBezTo>
                  <a:cubicBezTo>
                    <a:pt x="439" y="4"/>
                    <a:pt x="411" y="1"/>
                    <a:pt x="38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610;p72">
              <a:extLst>
                <a:ext uri="{FF2B5EF4-FFF2-40B4-BE49-F238E27FC236}">
                  <a16:creationId xmlns:a16="http://schemas.microsoft.com/office/drawing/2014/main" id="{EBE7C7A0-1BED-4488-AA62-C58B3BC3CB3D}"/>
                </a:ext>
              </a:extLst>
            </p:cNvPr>
            <p:cNvSpPr/>
            <p:nvPr/>
          </p:nvSpPr>
          <p:spPr>
            <a:xfrm>
              <a:off x="3985838" y="3271659"/>
              <a:ext cx="37225" cy="23469"/>
            </a:xfrm>
            <a:custGeom>
              <a:avLst/>
              <a:gdLst/>
              <a:ahLst/>
              <a:cxnLst/>
              <a:rect l="l" t="t" r="r" b="b"/>
              <a:pathLst>
                <a:path w="295" h="186" extrusionOk="0">
                  <a:moveTo>
                    <a:pt x="138" y="0"/>
                  </a:moveTo>
                  <a:cubicBezTo>
                    <a:pt x="108" y="0"/>
                    <a:pt x="78" y="10"/>
                    <a:pt x="57" y="24"/>
                  </a:cubicBezTo>
                  <a:cubicBezTo>
                    <a:pt x="1" y="35"/>
                    <a:pt x="11" y="115"/>
                    <a:pt x="68" y="115"/>
                  </a:cubicBezTo>
                  <a:cubicBezTo>
                    <a:pt x="102" y="115"/>
                    <a:pt x="136" y="115"/>
                    <a:pt x="159" y="148"/>
                  </a:cubicBezTo>
                  <a:cubicBezTo>
                    <a:pt x="176" y="171"/>
                    <a:pt x="201" y="185"/>
                    <a:pt x="225" y="185"/>
                  </a:cubicBezTo>
                  <a:cubicBezTo>
                    <a:pt x="249" y="185"/>
                    <a:pt x="272" y="171"/>
                    <a:pt x="283" y="137"/>
                  </a:cubicBezTo>
                  <a:cubicBezTo>
                    <a:pt x="295" y="80"/>
                    <a:pt x="238" y="24"/>
                    <a:pt x="192" y="12"/>
                  </a:cubicBezTo>
                  <a:cubicBezTo>
                    <a:pt x="175" y="4"/>
                    <a:pt x="157" y="0"/>
                    <a:pt x="13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611;p72">
              <a:extLst>
                <a:ext uri="{FF2B5EF4-FFF2-40B4-BE49-F238E27FC236}">
                  <a16:creationId xmlns:a16="http://schemas.microsoft.com/office/drawing/2014/main" id="{6C5BD4D0-DBD9-4937-837F-14938B1BCC04}"/>
                </a:ext>
              </a:extLst>
            </p:cNvPr>
            <p:cNvSpPr/>
            <p:nvPr/>
          </p:nvSpPr>
          <p:spPr>
            <a:xfrm>
              <a:off x="3727526" y="3244151"/>
              <a:ext cx="32937" cy="17666"/>
            </a:xfrm>
            <a:custGeom>
              <a:avLst/>
              <a:gdLst/>
              <a:ahLst/>
              <a:cxnLst/>
              <a:rect l="l" t="t" r="r" b="b"/>
              <a:pathLst>
                <a:path w="261" h="140" extrusionOk="0">
                  <a:moveTo>
                    <a:pt x="143" y="1"/>
                  </a:moveTo>
                  <a:cubicBezTo>
                    <a:pt x="97" y="1"/>
                    <a:pt x="50" y="17"/>
                    <a:pt x="23" y="61"/>
                  </a:cubicBezTo>
                  <a:cubicBezTo>
                    <a:pt x="0" y="95"/>
                    <a:pt x="35" y="140"/>
                    <a:pt x="80" y="140"/>
                  </a:cubicBezTo>
                  <a:cubicBezTo>
                    <a:pt x="103" y="140"/>
                    <a:pt x="125" y="129"/>
                    <a:pt x="159" y="129"/>
                  </a:cubicBezTo>
                  <a:cubicBezTo>
                    <a:pt x="163" y="125"/>
                    <a:pt x="169" y="124"/>
                    <a:pt x="176" y="124"/>
                  </a:cubicBezTo>
                  <a:cubicBezTo>
                    <a:pt x="189" y="124"/>
                    <a:pt x="204" y="129"/>
                    <a:pt x="204" y="129"/>
                  </a:cubicBezTo>
                  <a:cubicBezTo>
                    <a:pt x="207" y="132"/>
                    <a:pt x="212" y="134"/>
                    <a:pt x="216" y="134"/>
                  </a:cubicBezTo>
                  <a:cubicBezTo>
                    <a:pt x="227" y="134"/>
                    <a:pt x="238" y="126"/>
                    <a:pt x="238" y="117"/>
                  </a:cubicBezTo>
                  <a:cubicBezTo>
                    <a:pt x="261" y="61"/>
                    <a:pt x="227" y="27"/>
                    <a:pt x="181" y="4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612;p72">
              <a:extLst>
                <a:ext uri="{FF2B5EF4-FFF2-40B4-BE49-F238E27FC236}">
                  <a16:creationId xmlns:a16="http://schemas.microsoft.com/office/drawing/2014/main" id="{315FBA45-436B-46AF-B221-E70A4305C3C8}"/>
                </a:ext>
              </a:extLst>
            </p:cNvPr>
            <p:cNvSpPr/>
            <p:nvPr/>
          </p:nvSpPr>
          <p:spPr>
            <a:xfrm>
              <a:off x="3904066" y="3336518"/>
              <a:ext cx="99059" cy="65365"/>
            </a:xfrm>
            <a:custGeom>
              <a:avLst/>
              <a:gdLst/>
              <a:ahLst/>
              <a:cxnLst/>
              <a:rect l="l" t="t" r="r" b="b"/>
              <a:pathLst>
                <a:path w="785" h="518" extrusionOk="0">
                  <a:moveTo>
                    <a:pt x="457" y="1"/>
                  </a:moveTo>
                  <a:cubicBezTo>
                    <a:pt x="274" y="1"/>
                    <a:pt x="103" y="91"/>
                    <a:pt x="15" y="257"/>
                  </a:cubicBezTo>
                  <a:cubicBezTo>
                    <a:pt x="0" y="294"/>
                    <a:pt x="31" y="327"/>
                    <a:pt x="60" y="327"/>
                  </a:cubicBezTo>
                  <a:cubicBezTo>
                    <a:pt x="74" y="327"/>
                    <a:pt x="87" y="320"/>
                    <a:pt x="94" y="302"/>
                  </a:cubicBezTo>
                  <a:cubicBezTo>
                    <a:pt x="158" y="183"/>
                    <a:pt x="303" y="79"/>
                    <a:pt x="452" y="79"/>
                  </a:cubicBezTo>
                  <a:cubicBezTo>
                    <a:pt x="487" y="79"/>
                    <a:pt x="523" y="85"/>
                    <a:pt x="558" y="98"/>
                  </a:cubicBezTo>
                  <a:cubicBezTo>
                    <a:pt x="694" y="166"/>
                    <a:pt x="694" y="347"/>
                    <a:pt x="694" y="471"/>
                  </a:cubicBezTo>
                  <a:cubicBezTo>
                    <a:pt x="688" y="503"/>
                    <a:pt x="709" y="518"/>
                    <a:pt x="732" y="518"/>
                  </a:cubicBezTo>
                  <a:cubicBezTo>
                    <a:pt x="757" y="518"/>
                    <a:pt x="784" y="501"/>
                    <a:pt x="784" y="471"/>
                  </a:cubicBezTo>
                  <a:cubicBezTo>
                    <a:pt x="784" y="302"/>
                    <a:pt x="762" y="41"/>
                    <a:pt x="546" y="8"/>
                  </a:cubicBezTo>
                  <a:cubicBezTo>
                    <a:pt x="517" y="3"/>
                    <a:pt x="487" y="1"/>
                    <a:pt x="45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613;p72">
              <a:extLst>
                <a:ext uri="{FF2B5EF4-FFF2-40B4-BE49-F238E27FC236}">
                  <a16:creationId xmlns:a16="http://schemas.microsoft.com/office/drawing/2014/main" id="{15D3B24F-6EE9-4A02-ADFF-7ACF58A36B23}"/>
                </a:ext>
              </a:extLst>
            </p:cNvPr>
            <p:cNvSpPr/>
            <p:nvPr/>
          </p:nvSpPr>
          <p:spPr>
            <a:xfrm>
              <a:off x="3691815" y="3299925"/>
              <a:ext cx="75841" cy="54006"/>
            </a:xfrm>
            <a:custGeom>
              <a:avLst/>
              <a:gdLst/>
              <a:ahLst/>
              <a:cxnLst/>
              <a:rect l="l" t="t" r="r" b="b"/>
              <a:pathLst>
                <a:path w="601" h="428" extrusionOk="0">
                  <a:moveTo>
                    <a:pt x="338" y="1"/>
                  </a:moveTo>
                  <a:cubicBezTo>
                    <a:pt x="191" y="1"/>
                    <a:pt x="80" y="109"/>
                    <a:pt x="24" y="241"/>
                  </a:cubicBezTo>
                  <a:cubicBezTo>
                    <a:pt x="1" y="279"/>
                    <a:pt x="29" y="312"/>
                    <a:pt x="61" y="312"/>
                  </a:cubicBezTo>
                  <a:cubicBezTo>
                    <a:pt x="76" y="312"/>
                    <a:pt x="92" y="305"/>
                    <a:pt x="102" y="286"/>
                  </a:cubicBezTo>
                  <a:cubicBezTo>
                    <a:pt x="139" y="204"/>
                    <a:pt x="228" y="84"/>
                    <a:pt x="333" y="84"/>
                  </a:cubicBezTo>
                  <a:cubicBezTo>
                    <a:pt x="358" y="84"/>
                    <a:pt x="383" y="90"/>
                    <a:pt x="408" y="105"/>
                  </a:cubicBezTo>
                  <a:cubicBezTo>
                    <a:pt x="499" y="162"/>
                    <a:pt x="510" y="286"/>
                    <a:pt x="510" y="376"/>
                  </a:cubicBezTo>
                  <a:cubicBezTo>
                    <a:pt x="510" y="410"/>
                    <a:pt x="532" y="427"/>
                    <a:pt x="555" y="427"/>
                  </a:cubicBezTo>
                  <a:cubicBezTo>
                    <a:pt x="577" y="427"/>
                    <a:pt x="600" y="410"/>
                    <a:pt x="600" y="376"/>
                  </a:cubicBezTo>
                  <a:cubicBezTo>
                    <a:pt x="600" y="253"/>
                    <a:pt x="577" y="60"/>
                    <a:pt x="431" y="15"/>
                  </a:cubicBezTo>
                  <a:cubicBezTo>
                    <a:pt x="399" y="5"/>
                    <a:pt x="368" y="1"/>
                    <a:pt x="33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614;p72">
              <a:extLst>
                <a:ext uri="{FF2B5EF4-FFF2-40B4-BE49-F238E27FC236}">
                  <a16:creationId xmlns:a16="http://schemas.microsoft.com/office/drawing/2014/main" id="{95BE5E1E-0561-4F0D-BC8B-DF80AEB338F9}"/>
                </a:ext>
              </a:extLst>
            </p:cNvPr>
            <p:cNvSpPr/>
            <p:nvPr/>
          </p:nvSpPr>
          <p:spPr>
            <a:xfrm>
              <a:off x="3816997" y="3496523"/>
              <a:ext cx="131868" cy="90095"/>
            </a:xfrm>
            <a:custGeom>
              <a:avLst/>
              <a:gdLst/>
              <a:ahLst/>
              <a:cxnLst/>
              <a:rect l="l" t="t" r="r" b="b"/>
              <a:pathLst>
                <a:path w="1045" h="714" extrusionOk="0">
                  <a:moveTo>
                    <a:pt x="988" y="1"/>
                  </a:moveTo>
                  <a:cubicBezTo>
                    <a:pt x="965" y="1"/>
                    <a:pt x="942" y="18"/>
                    <a:pt x="942" y="52"/>
                  </a:cubicBezTo>
                  <a:cubicBezTo>
                    <a:pt x="954" y="221"/>
                    <a:pt x="920" y="436"/>
                    <a:pt x="751" y="537"/>
                  </a:cubicBezTo>
                  <a:cubicBezTo>
                    <a:pt x="666" y="592"/>
                    <a:pt x="584" y="614"/>
                    <a:pt x="502" y="614"/>
                  </a:cubicBezTo>
                  <a:cubicBezTo>
                    <a:pt x="364" y="614"/>
                    <a:pt x="229" y="552"/>
                    <a:pt x="95" y="481"/>
                  </a:cubicBezTo>
                  <a:cubicBezTo>
                    <a:pt x="85" y="475"/>
                    <a:pt x="76" y="473"/>
                    <a:pt x="67" y="473"/>
                  </a:cubicBezTo>
                  <a:cubicBezTo>
                    <a:pt x="25" y="473"/>
                    <a:pt x="0" y="532"/>
                    <a:pt x="38" y="560"/>
                  </a:cubicBezTo>
                  <a:cubicBezTo>
                    <a:pt x="189" y="632"/>
                    <a:pt x="359" y="713"/>
                    <a:pt x="523" y="713"/>
                  </a:cubicBezTo>
                  <a:cubicBezTo>
                    <a:pt x="617" y="713"/>
                    <a:pt x="709" y="687"/>
                    <a:pt x="796" y="617"/>
                  </a:cubicBezTo>
                  <a:cubicBezTo>
                    <a:pt x="988" y="481"/>
                    <a:pt x="1045" y="278"/>
                    <a:pt x="1033" y="52"/>
                  </a:cubicBezTo>
                  <a:cubicBezTo>
                    <a:pt x="1033" y="18"/>
                    <a:pt x="1010" y="1"/>
                    <a:pt x="98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615;p72">
              <a:extLst>
                <a:ext uri="{FF2B5EF4-FFF2-40B4-BE49-F238E27FC236}">
                  <a16:creationId xmlns:a16="http://schemas.microsoft.com/office/drawing/2014/main" id="{CB1F3C5C-ACA0-4946-BEDD-606AB466A86A}"/>
                </a:ext>
              </a:extLst>
            </p:cNvPr>
            <p:cNvSpPr/>
            <p:nvPr/>
          </p:nvSpPr>
          <p:spPr>
            <a:xfrm>
              <a:off x="3747466" y="3403650"/>
              <a:ext cx="80635" cy="61829"/>
            </a:xfrm>
            <a:custGeom>
              <a:avLst/>
              <a:gdLst/>
              <a:ahLst/>
              <a:cxnLst/>
              <a:rect l="l" t="t" r="r" b="b"/>
              <a:pathLst>
                <a:path w="639" h="490" extrusionOk="0">
                  <a:moveTo>
                    <a:pt x="295" y="0"/>
                  </a:moveTo>
                  <a:cubicBezTo>
                    <a:pt x="237" y="0"/>
                    <a:pt x="182" y="15"/>
                    <a:pt x="136" y="52"/>
                  </a:cubicBezTo>
                  <a:cubicBezTo>
                    <a:pt x="1" y="165"/>
                    <a:pt x="58" y="346"/>
                    <a:pt x="126" y="471"/>
                  </a:cubicBezTo>
                  <a:cubicBezTo>
                    <a:pt x="135" y="484"/>
                    <a:pt x="149" y="490"/>
                    <a:pt x="163" y="490"/>
                  </a:cubicBezTo>
                  <a:cubicBezTo>
                    <a:pt x="196" y="490"/>
                    <a:pt x="229" y="458"/>
                    <a:pt x="204" y="426"/>
                  </a:cubicBezTo>
                  <a:cubicBezTo>
                    <a:pt x="159" y="335"/>
                    <a:pt x="91" y="177"/>
                    <a:pt x="204" y="120"/>
                  </a:cubicBezTo>
                  <a:cubicBezTo>
                    <a:pt x="241" y="102"/>
                    <a:pt x="279" y="94"/>
                    <a:pt x="317" y="94"/>
                  </a:cubicBezTo>
                  <a:cubicBezTo>
                    <a:pt x="396" y="94"/>
                    <a:pt x="475" y="127"/>
                    <a:pt x="544" y="165"/>
                  </a:cubicBezTo>
                  <a:cubicBezTo>
                    <a:pt x="551" y="168"/>
                    <a:pt x="557" y="169"/>
                    <a:pt x="564" y="169"/>
                  </a:cubicBezTo>
                  <a:cubicBezTo>
                    <a:pt x="610" y="169"/>
                    <a:pt x="639" y="106"/>
                    <a:pt x="589" y="86"/>
                  </a:cubicBezTo>
                  <a:cubicBezTo>
                    <a:pt x="503" y="43"/>
                    <a:pt x="394" y="0"/>
                    <a:pt x="295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1060D1C-7DC1-4CD7-9EE8-E30C69980E8F}"/>
              </a:ext>
            </a:extLst>
          </p:cNvPr>
          <p:cNvGrpSpPr/>
          <p:nvPr/>
        </p:nvGrpSpPr>
        <p:grpSpPr>
          <a:xfrm>
            <a:off x="10920439" y="5261853"/>
            <a:ext cx="1371962" cy="1377982"/>
            <a:chOff x="7371102" y="1143619"/>
            <a:chExt cx="652190" cy="675651"/>
          </a:xfrm>
        </p:grpSpPr>
        <p:sp>
          <p:nvSpPr>
            <p:cNvPr id="38" name="Google Shape;2519;p72">
              <a:extLst>
                <a:ext uri="{FF2B5EF4-FFF2-40B4-BE49-F238E27FC236}">
                  <a16:creationId xmlns:a16="http://schemas.microsoft.com/office/drawing/2014/main" id="{6C43CB6A-A235-4815-BB95-7148523B915B}"/>
                </a:ext>
              </a:extLst>
            </p:cNvPr>
            <p:cNvSpPr/>
            <p:nvPr/>
          </p:nvSpPr>
          <p:spPr>
            <a:xfrm>
              <a:off x="7386154" y="1276093"/>
              <a:ext cx="588332" cy="543177"/>
            </a:xfrm>
            <a:custGeom>
              <a:avLst/>
              <a:gdLst/>
              <a:ahLst/>
              <a:cxnLst/>
              <a:rect l="l" t="t" r="r" b="b"/>
              <a:pathLst>
                <a:path w="5316" h="4908" extrusionOk="0">
                  <a:moveTo>
                    <a:pt x="724" y="0"/>
                  </a:moveTo>
                  <a:lnTo>
                    <a:pt x="724" y="0"/>
                  </a:lnTo>
                  <a:cubicBezTo>
                    <a:pt x="905" y="1696"/>
                    <a:pt x="566" y="3019"/>
                    <a:pt x="0" y="4512"/>
                  </a:cubicBezTo>
                  <a:cubicBezTo>
                    <a:pt x="882" y="4777"/>
                    <a:pt x="1756" y="4908"/>
                    <a:pt x="2622" y="4908"/>
                  </a:cubicBezTo>
                  <a:cubicBezTo>
                    <a:pt x="3345" y="4908"/>
                    <a:pt x="4062" y="4816"/>
                    <a:pt x="4773" y="4637"/>
                  </a:cubicBezTo>
                  <a:cubicBezTo>
                    <a:pt x="5112" y="3574"/>
                    <a:pt x="5315" y="2036"/>
                    <a:pt x="5259" y="588"/>
                  </a:cubicBezTo>
                  <a:lnTo>
                    <a:pt x="724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528;p72">
              <a:extLst>
                <a:ext uri="{FF2B5EF4-FFF2-40B4-BE49-F238E27FC236}">
                  <a16:creationId xmlns:a16="http://schemas.microsoft.com/office/drawing/2014/main" id="{9D35E836-14A2-4355-8DF1-27A3E3F7123F}"/>
                </a:ext>
              </a:extLst>
            </p:cNvPr>
            <p:cNvSpPr/>
            <p:nvPr/>
          </p:nvSpPr>
          <p:spPr>
            <a:xfrm>
              <a:off x="7371102" y="1205485"/>
              <a:ext cx="519604" cy="475668"/>
            </a:xfrm>
            <a:custGeom>
              <a:avLst/>
              <a:gdLst/>
              <a:ahLst/>
              <a:cxnLst/>
              <a:rect l="l" t="t" r="r" b="b"/>
              <a:pathLst>
                <a:path w="4695" h="4298" extrusionOk="0">
                  <a:moveTo>
                    <a:pt x="2659" y="1"/>
                  </a:moveTo>
                  <a:cubicBezTo>
                    <a:pt x="2110" y="1"/>
                    <a:pt x="1522" y="171"/>
                    <a:pt x="1053" y="616"/>
                  </a:cubicBezTo>
                  <a:cubicBezTo>
                    <a:pt x="691" y="955"/>
                    <a:pt x="510" y="1644"/>
                    <a:pt x="352" y="2334"/>
                  </a:cubicBezTo>
                  <a:cubicBezTo>
                    <a:pt x="272" y="2719"/>
                    <a:pt x="1" y="3149"/>
                    <a:pt x="159" y="3578"/>
                  </a:cubicBezTo>
                  <a:cubicBezTo>
                    <a:pt x="332" y="4054"/>
                    <a:pt x="1335" y="4297"/>
                    <a:pt x="2304" y="4297"/>
                  </a:cubicBezTo>
                  <a:cubicBezTo>
                    <a:pt x="3106" y="4297"/>
                    <a:pt x="3885" y="4131"/>
                    <a:pt x="4151" y="3793"/>
                  </a:cubicBezTo>
                  <a:cubicBezTo>
                    <a:pt x="4694" y="3092"/>
                    <a:pt x="4649" y="1317"/>
                    <a:pt x="4253" y="649"/>
                  </a:cubicBezTo>
                  <a:cubicBezTo>
                    <a:pt x="4034" y="296"/>
                    <a:pt x="3381" y="1"/>
                    <a:pt x="265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529;p72">
              <a:extLst>
                <a:ext uri="{FF2B5EF4-FFF2-40B4-BE49-F238E27FC236}">
                  <a16:creationId xmlns:a16="http://schemas.microsoft.com/office/drawing/2014/main" id="{DF406FA6-C992-41C6-B129-626293AD2503}"/>
                </a:ext>
              </a:extLst>
            </p:cNvPr>
            <p:cNvSpPr/>
            <p:nvPr/>
          </p:nvSpPr>
          <p:spPr>
            <a:xfrm>
              <a:off x="7404193" y="1143619"/>
              <a:ext cx="619099" cy="369091"/>
            </a:xfrm>
            <a:custGeom>
              <a:avLst/>
              <a:gdLst/>
              <a:ahLst/>
              <a:cxnLst/>
              <a:rect l="l" t="t" r="r" b="b"/>
              <a:pathLst>
                <a:path w="5594" h="3335" extrusionOk="0">
                  <a:moveTo>
                    <a:pt x="2375" y="1"/>
                  </a:moveTo>
                  <a:cubicBezTo>
                    <a:pt x="1193" y="1"/>
                    <a:pt x="1" y="584"/>
                    <a:pt x="143" y="2520"/>
                  </a:cubicBezTo>
                  <a:cubicBezTo>
                    <a:pt x="222" y="1954"/>
                    <a:pt x="697" y="1423"/>
                    <a:pt x="1184" y="1163"/>
                  </a:cubicBezTo>
                  <a:cubicBezTo>
                    <a:pt x="1828" y="2079"/>
                    <a:pt x="3196" y="2520"/>
                    <a:pt x="3750" y="2599"/>
                  </a:cubicBezTo>
                  <a:cubicBezTo>
                    <a:pt x="4030" y="2823"/>
                    <a:pt x="4431" y="3334"/>
                    <a:pt x="4779" y="3334"/>
                  </a:cubicBezTo>
                  <a:cubicBezTo>
                    <a:pt x="4783" y="3334"/>
                    <a:pt x="4787" y="3334"/>
                    <a:pt x="4790" y="3334"/>
                  </a:cubicBezTo>
                  <a:cubicBezTo>
                    <a:pt x="4790" y="3334"/>
                    <a:pt x="5594" y="1118"/>
                    <a:pt x="4610" y="507"/>
                  </a:cubicBezTo>
                  <a:cubicBezTo>
                    <a:pt x="4525" y="451"/>
                    <a:pt x="4418" y="436"/>
                    <a:pt x="4332" y="436"/>
                  </a:cubicBezTo>
                  <a:cubicBezTo>
                    <a:pt x="4245" y="436"/>
                    <a:pt x="4180" y="451"/>
                    <a:pt x="4180" y="451"/>
                  </a:cubicBezTo>
                  <a:cubicBezTo>
                    <a:pt x="3765" y="203"/>
                    <a:pt x="3072" y="1"/>
                    <a:pt x="2375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530;p72">
              <a:extLst>
                <a:ext uri="{FF2B5EF4-FFF2-40B4-BE49-F238E27FC236}">
                  <a16:creationId xmlns:a16="http://schemas.microsoft.com/office/drawing/2014/main" id="{FC64EC9F-42FF-43E8-9B6B-72414CAB5F0A}"/>
                </a:ext>
              </a:extLst>
            </p:cNvPr>
            <p:cNvSpPr/>
            <p:nvPr/>
          </p:nvSpPr>
          <p:spPr>
            <a:xfrm>
              <a:off x="7766649" y="1412444"/>
              <a:ext cx="122735" cy="206624"/>
            </a:xfrm>
            <a:custGeom>
              <a:avLst/>
              <a:gdLst/>
              <a:ahLst/>
              <a:cxnLst/>
              <a:rect l="l" t="t" r="r" b="b"/>
              <a:pathLst>
                <a:path w="1109" h="1867" extrusionOk="0">
                  <a:moveTo>
                    <a:pt x="532" y="0"/>
                  </a:moveTo>
                  <a:lnTo>
                    <a:pt x="532" y="0"/>
                  </a:lnTo>
                  <a:cubicBezTo>
                    <a:pt x="577" y="691"/>
                    <a:pt x="339" y="1357"/>
                    <a:pt x="0" y="1867"/>
                  </a:cubicBezTo>
                  <a:cubicBezTo>
                    <a:pt x="713" y="1697"/>
                    <a:pt x="950" y="928"/>
                    <a:pt x="1108" y="249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531;p72">
              <a:extLst>
                <a:ext uri="{FF2B5EF4-FFF2-40B4-BE49-F238E27FC236}">
                  <a16:creationId xmlns:a16="http://schemas.microsoft.com/office/drawing/2014/main" id="{B40E0CC5-30ED-47F7-9924-560035A3C9D8}"/>
                </a:ext>
              </a:extLst>
            </p:cNvPr>
            <p:cNvSpPr/>
            <p:nvPr/>
          </p:nvSpPr>
          <p:spPr>
            <a:xfrm>
              <a:off x="7423671" y="1209469"/>
              <a:ext cx="490941" cy="236949"/>
            </a:xfrm>
            <a:custGeom>
              <a:avLst/>
              <a:gdLst/>
              <a:ahLst/>
              <a:cxnLst/>
              <a:rect l="l" t="t" r="r" b="b"/>
              <a:pathLst>
                <a:path w="4436" h="2141" extrusionOk="0">
                  <a:moveTo>
                    <a:pt x="2083" y="1"/>
                  </a:moveTo>
                  <a:cubicBezTo>
                    <a:pt x="1225" y="1"/>
                    <a:pt x="351" y="431"/>
                    <a:pt x="1" y="1416"/>
                  </a:cubicBezTo>
                  <a:cubicBezTo>
                    <a:pt x="385" y="830"/>
                    <a:pt x="1095" y="571"/>
                    <a:pt x="1820" y="571"/>
                  </a:cubicBezTo>
                  <a:cubicBezTo>
                    <a:pt x="2928" y="571"/>
                    <a:pt x="4071" y="1176"/>
                    <a:pt x="4140" y="2140"/>
                  </a:cubicBezTo>
                  <a:cubicBezTo>
                    <a:pt x="4435" y="826"/>
                    <a:pt x="3273" y="1"/>
                    <a:pt x="208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532;p72">
              <a:extLst>
                <a:ext uri="{FF2B5EF4-FFF2-40B4-BE49-F238E27FC236}">
                  <a16:creationId xmlns:a16="http://schemas.microsoft.com/office/drawing/2014/main" id="{46ECCDE2-92F1-4191-9F95-C790F97C50F2}"/>
                </a:ext>
              </a:extLst>
            </p:cNvPr>
            <p:cNvSpPr/>
            <p:nvPr/>
          </p:nvSpPr>
          <p:spPr>
            <a:xfrm>
              <a:off x="7814128" y="1448634"/>
              <a:ext cx="148189" cy="151843"/>
            </a:xfrm>
            <a:custGeom>
              <a:avLst/>
              <a:gdLst/>
              <a:ahLst/>
              <a:cxnLst/>
              <a:rect l="l" t="t" r="r" b="b"/>
              <a:pathLst>
                <a:path w="1339" h="1372" extrusionOk="0">
                  <a:moveTo>
                    <a:pt x="705" y="0"/>
                  </a:moveTo>
                  <a:cubicBezTo>
                    <a:pt x="403" y="0"/>
                    <a:pt x="239" y="431"/>
                    <a:pt x="239" y="431"/>
                  </a:cubicBezTo>
                  <a:lnTo>
                    <a:pt x="1" y="1324"/>
                  </a:lnTo>
                  <a:cubicBezTo>
                    <a:pt x="97" y="1357"/>
                    <a:pt x="189" y="1371"/>
                    <a:pt x="275" y="1371"/>
                  </a:cubicBezTo>
                  <a:cubicBezTo>
                    <a:pt x="973" y="1371"/>
                    <a:pt x="1338" y="418"/>
                    <a:pt x="996" y="126"/>
                  </a:cubicBezTo>
                  <a:cubicBezTo>
                    <a:pt x="888" y="35"/>
                    <a:pt x="791" y="0"/>
                    <a:pt x="705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533;p72">
              <a:extLst>
                <a:ext uri="{FF2B5EF4-FFF2-40B4-BE49-F238E27FC236}">
                  <a16:creationId xmlns:a16="http://schemas.microsoft.com/office/drawing/2014/main" id="{3ECBB38F-657E-4BC7-B88C-14785108B3DD}"/>
                </a:ext>
              </a:extLst>
            </p:cNvPr>
            <p:cNvSpPr/>
            <p:nvPr/>
          </p:nvSpPr>
          <p:spPr>
            <a:xfrm>
              <a:off x="7667817" y="1494230"/>
              <a:ext cx="93851" cy="87540"/>
            </a:xfrm>
            <a:custGeom>
              <a:avLst/>
              <a:gdLst/>
              <a:ahLst/>
              <a:cxnLst/>
              <a:rect l="l" t="t" r="r" b="b"/>
              <a:pathLst>
                <a:path w="848" h="791" extrusionOk="0">
                  <a:moveTo>
                    <a:pt x="387" y="1"/>
                  </a:moveTo>
                  <a:cubicBezTo>
                    <a:pt x="319" y="1"/>
                    <a:pt x="251" y="17"/>
                    <a:pt x="192" y="53"/>
                  </a:cubicBezTo>
                  <a:cubicBezTo>
                    <a:pt x="68" y="132"/>
                    <a:pt x="11" y="268"/>
                    <a:pt x="0" y="404"/>
                  </a:cubicBezTo>
                  <a:cubicBezTo>
                    <a:pt x="0" y="540"/>
                    <a:pt x="91" y="698"/>
                    <a:pt x="215" y="754"/>
                  </a:cubicBezTo>
                  <a:cubicBezTo>
                    <a:pt x="283" y="788"/>
                    <a:pt x="305" y="788"/>
                    <a:pt x="385" y="788"/>
                  </a:cubicBezTo>
                  <a:lnTo>
                    <a:pt x="396" y="788"/>
                  </a:lnTo>
                  <a:cubicBezTo>
                    <a:pt x="406" y="790"/>
                    <a:pt x="416" y="790"/>
                    <a:pt x="427" y="790"/>
                  </a:cubicBezTo>
                  <a:cubicBezTo>
                    <a:pt x="496" y="790"/>
                    <a:pt x="563" y="761"/>
                    <a:pt x="622" y="731"/>
                  </a:cubicBezTo>
                  <a:cubicBezTo>
                    <a:pt x="712" y="686"/>
                    <a:pt x="780" y="585"/>
                    <a:pt x="803" y="483"/>
                  </a:cubicBezTo>
                  <a:cubicBezTo>
                    <a:pt x="848" y="291"/>
                    <a:pt x="747" y="110"/>
                    <a:pt x="566" y="42"/>
                  </a:cubicBezTo>
                  <a:cubicBezTo>
                    <a:pt x="512" y="15"/>
                    <a:pt x="450" y="1"/>
                    <a:pt x="3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534;p72">
              <a:extLst>
                <a:ext uri="{FF2B5EF4-FFF2-40B4-BE49-F238E27FC236}">
                  <a16:creationId xmlns:a16="http://schemas.microsoft.com/office/drawing/2014/main" id="{1D695A32-09AF-4251-8DDA-639B4709A919}"/>
                </a:ext>
              </a:extLst>
            </p:cNvPr>
            <p:cNvSpPr/>
            <p:nvPr/>
          </p:nvSpPr>
          <p:spPr>
            <a:xfrm>
              <a:off x="7396114" y="1475749"/>
              <a:ext cx="67730" cy="66403"/>
            </a:xfrm>
            <a:custGeom>
              <a:avLst/>
              <a:gdLst/>
              <a:ahLst/>
              <a:cxnLst/>
              <a:rect l="l" t="t" r="r" b="b"/>
              <a:pathLst>
                <a:path w="612" h="600" extrusionOk="0">
                  <a:moveTo>
                    <a:pt x="336" y="1"/>
                  </a:moveTo>
                  <a:cubicBezTo>
                    <a:pt x="296" y="1"/>
                    <a:pt x="256" y="9"/>
                    <a:pt x="216" y="16"/>
                  </a:cubicBezTo>
                  <a:cubicBezTo>
                    <a:pt x="137" y="39"/>
                    <a:pt x="91" y="84"/>
                    <a:pt x="46" y="152"/>
                  </a:cubicBezTo>
                  <a:cubicBezTo>
                    <a:pt x="1" y="220"/>
                    <a:pt x="1" y="299"/>
                    <a:pt x="24" y="378"/>
                  </a:cubicBezTo>
                  <a:lnTo>
                    <a:pt x="24" y="390"/>
                  </a:lnTo>
                  <a:cubicBezTo>
                    <a:pt x="46" y="491"/>
                    <a:pt x="126" y="582"/>
                    <a:pt x="239" y="593"/>
                  </a:cubicBezTo>
                  <a:cubicBezTo>
                    <a:pt x="265" y="597"/>
                    <a:pt x="291" y="599"/>
                    <a:pt x="316" y="599"/>
                  </a:cubicBezTo>
                  <a:cubicBezTo>
                    <a:pt x="369" y="599"/>
                    <a:pt x="419" y="589"/>
                    <a:pt x="465" y="559"/>
                  </a:cubicBezTo>
                  <a:cubicBezTo>
                    <a:pt x="533" y="514"/>
                    <a:pt x="578" y="458"/>
                    <a:pt x="589" y="378"/>
                  </a:cubicBezTo>
                  <a:cubicBezTo>
                    <a:pt x="612" y="299"/>
                    <a:pt x="601" y="220"/>
                    <a:pt x="555" y="152"/>
                  </a:cubicBezTo>
                  <a:cubicBezTo>
                    <a:pt x="521" y="73"/>
                    <a:pt x="465" y="39"/>
                    <a:pt x="385" y="5"/>
                  </a:cubicBezTo>
                  <a:cubicBezTo>
                    <a:pt x="369" y="2"/>
                    <a:pt x="352" y="1"/>
                    <a:pt x="33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535;p72">
              <a:extLst>
                <a:ext uri="{FF2B5EF4-FFF2-40B4-BE49-F238E27FC236}">
                  <a16:creationId xmlns:a16="http://schemas.microsoft.com/office/drawing/2014/main" id="{48FF0656-4062-4924-A1E7-9434AEB7159A}"/>
                </a:ext>
              </a:extLst>
            </p:cNvPr>
            <p:cNvSpPr/>
            <p:nvPr/>
          </p:nvSpPr>
          <p:spPr>
            <a:xfrm>
              <a:off x="7680324" y="1389424"/>
              <a:ext cx="26339" cy="17377"/>
            </a:xfrm>
            <a:custGeom>
              <a:avLst/>
              <a:gdLst/>
              <a:ahLst/>
              <a:cxnLst/>
              <a:rect l="l" t="t" r="r" b="b"/>
              <a:pathLst>
                <a:path w="238" h="157" extrusionOk="0">
                  <a:moveTo>
                    <a:pt x="120" y="0"/>
                  </a:moveTo>
                  <a:cubicBezTo>
                    <a:pt x="88" y="0"/>
                    <a:pt x="58" y="8"/>
                    <a:pt x="34" y="16"/>
                  </a:cubicBezTo>
                  <a:cubicBezTo>
                    <a:pt x="0" y="27"/>
                    <a:pt x="0" y="84"/>
                    <a:pt x="46" y="95"/>
                  </a:cubicBezTo>
                  <a:cubicBezTo>
                    <a:pt x="79" y="95"/>
                    <a:pt x="102" y="95"/>
                    <a:pt x="124" y="118"/>
                  </a:cubicBezTo>
                  <a:cubicBezTo>
                    <a:pt x="136" y="142"/>
                    <a:pt x="161" y="156"/>
                    <a:pt x="183" y="156"/>
                  </a:cubicBezTo>
                  <a:cubicBezTo>
                    <a:pt x="203" y="156"/>
                    <a:pt x="221" y="145"/>
                    <a:pt x="227" y="118"/>
                  </a:cubicBezTo>
                  <a:cubicBezTo>
                    <a:pt x="237" y="62"/>
                    <a:pt x="192" y="16"/>
                    <a:pt x="159" y="5"/>
                  </a:cubicBezTo>
                  <a:cubicBezTo>
                    <a:pt x="146" y="2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536;p72">
              <a:extLst>
                <a:ext uri="{FF2B5EF4-FFF2-40B4-BE49-F238E27FC236}">
                  <a16:creationId xmlns:a16="http://schemas.microsoft.com/office/drawing/2014/main" id="{D3BD3DCE-D7D6-485D-947B-55B1529232F5}"/>
                </a:ext>
              </a:extLst>
            </p:cNvPr>
            <p:cNvSpPr/>
            <p:nvPr/>
          </p:nvSpPr>
          <p:spPr>
            <a:xfrm>
              <a:off x="7488747" y="1368838"/>
              <a:ext cx="24015" cy="13614"/>
            </a:xfrm>
            <a:custGeom>
              <a:avLst/>
              <a:gdLst/>
              <a:ahLst/>
              <a:cxnLst/>
              <a:rect l="l" t="t" r="r" b="b"/>
              <a:pathLst>
                <a:path w="217" h="123" extrusionOk="0">
                  <a:moveTo>
                    <a:pt x="109" y="1"/>
                  </a:moveTo>
                  <a:cubicBezTo>
                    <a:pt x="74" y="1"/>
                    <a:pt x="40" y="19"/>
                    <a:pt x="23" y="44"/>
                  </a:cubicBezTo>
                  <a:cubicBezTo>
                    <a:pt x="1" y="78"/>
                    <a:pt x="35" y="123"/>
                    <a:pt x="69" y="123"/>
                  </a:cubicBezTo>
                  <a:cubicBezTo>
                    <a:pt x="91" y="123"/>
                    <a:pt x="103" y="112"/>
                    <a:pt x="126" y="100"/>
                  </a:cubicBezTo>
                  <a:cubicBezTo>
                    <a:pt x="148" y="100"/>
                    <a:pt x="171" y="112"/>
                    <a:pt x="171" y="112"/>
                  </a:cubicBezTo>
                  <a:cubicBezTo>
                    <a:pt x="182" y="112"/>
                    <a:pt x="193" y="112"/>
                    <a:pt x="204" y="100"/>
                  </a:cubicBezTo>
                  <a:cubicBezTo>
                    <a:pt x="216" y="55"/>
                    <a:pt x="193" y="22"/>
                    <a:pt x="148" y="10"/>
                  </a:cubicBezTo>
                  <a:cubicBezTo>
                    <a:pt x="136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537;p72">
              <a:extLst>
                <a:ext uri="{FF2B5EF4-FFF2-40B4-BE49-F238E27FC236}">
                  <a16:creationId xmlns:a16="http://schemas.microsoft.com/office/drawing/2014/main" id="{9E3CEDB3-65D6-4F91-9B8D-B8BA233473E3}"/>
                </a:ext>
              </a:extLst>
            </p:cNvPr>
            <p:cNvSpPr/>
            <p:nvPr/>
          </p:nvSpPr>
          <p:spPr>
            <a:xfrm>
              <a:off x="7618567" y="1436570"/>
              <a:ext cx="74371" cy="48585"/>
            </a:xfrm>
            <a:custGeom>
              <a:avLst/>
              <a:gdLst/>
              <a:ahLst/>
              <a:cxnLst/>
              <a:rect l="l" t="t" r="r" b="b"/>
              <a:pathLst>
                <a:path w="672" h="439" extrusionOk="0">
                  <a:moveTo>
                    <a:pt x="382" y="1"/>
                  </a:moveTo>
                  <a:cubicBezTo>
                    <a:pt x="226" y="1"/>
                    <a:pt x="92" y="79"/>
                    <a:pt x="16" y="224"/>
                  </a:cubicBezTo>
                  <a:cubicBezTo>
                    <a:pt x="1" y="254"/>
                    <a:pt x="25" y="279"/>
                    <a:pt x="51" y="279"/>
                  </a:cubicBezTo>
                  <a:cubicBezTo>
                    <a:pt x="63" y="279"/>
                    <a:pt x="76" y="272"/>
                    <a:pt x="83" y="257"/>
                  </a:cubicBezTo>
                  <a:cubicBezTo>
                    <a:pt x="138" y="158"/>
                    <a:pt x="258" y="72"/>
                    <a:pt x="380" y="72"/>
                  </a:cubicBezTo>
                  <a:cubicBezTo>
                    <a:pt x="409" y="72"/>
                    <a:pt x="439" y="77"/>
                    <a:pt x="468" y="88"/>
                  </a:cubicBezTo>
                  <a:cubicBezTo>
                    <a:pt x="592" y="144"/>
                    <a:pt x="592" y="292"/>
                    <a:pt x="581" y="405"/>
                  </a:cubicBezTo>
                  <a:cubicBezTo>
                    <a:pt x="581" y="427"/>
                    <a:pt x="601" y="439"/>
                    <a:pt x="620" y="439"/>
                  </a:cubicBezTo>
                  <a:cubicBezTo>
                    <a:pt x="640" y="439"/>
                    <a:pt x="660" y="427"/>
                    <a:pt x="660" y="405"/>
                  </a:cubicBezTo>
                  <a:cubicBezTo>
                    <a:pt x="671" y="257"/>
                    <a:pt x="649" y="31"/>
                    <a:pt x="468" y="8"/>
                  </a:cubicBezTo>
                  <a:cubicBezTo>
                    <a:pt x="439" y="3"/>
                    <a:pt x="410" y="1"/>
                    <a:pt x="38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538;p72">
              <a:extLst>
                <a:ext uri="{FF2B5EF4-FFF2-40B4-BE49-F238E27FC236}">
                  <a16:creationId xmlns:a16="http://schemas.microsoft.com/office/drawing/2014/main" id="{63A2AFB4-3E55-49D8-916F-FCDC88452717}"/>
                </a:ext>
              </a:extLst>
            </p:cNvPr>
            <p:cNvSpPr/>
            <p:nvPr/>
          </p:nvSpPr>
          <p:spPr>
            <a:xfrm>
              <a:off x="7461964" y="1410008"/>
              <a:ext cx="56997" cy="39841"/>
            </a:xfrm>
            <a:custGeom>
              <a:avLst/>
              <a:gdLst/>
              <a:ahLst/>
              <a:cxnLst/>
              <a:rect l="l" t="t" r="r" b="b"/>
              <a:pathLst>
                <a:path w="515" h="360" extrusionOk="0">
                  <a:moveTo>
                    <a:pt x="292" y="1"/>
                  </a:moveTo>
                  <a:cubicBezTo>
                    <a:pt x="170" y="1"/>
                    <a:pt x="73" y="90"/>
                    <a:pt x="17" y="203"/>
                  </a:cubicBezTo>
                  <a:cubicBezTo>
                    <a:pt x="1" y="235"/>
                    <a:pt x="30" y="267"/>
                    <a:pt x="56" y="267"/>
                  </a:cubicBezTo>
                  <a:cubicBezTo>
                    <a:pt x="67" y="267"/>
                    <a:pt x="78" y="262"/>
                    <a:pt x="84" y="248"/>
                  </a:cubicBezTo>
                  <a:cubicBezTo>
                    <a:pt x="121" y="175"/>
                    <a:pt x="195" y="72"/>
                    <a:pt x="283" y="72"/>
                  </a:cubicBezTo>
                  <a:cubicBezTo>
                    <a:pt x="303" y="72"/>
                    <a:pt x="324" y="77"/>
                    <a:pt x="345" y="90"/>
                  </a:cubicBezTo>
                  <a:cubicBezTo>
                    <a:pt x="424" y="135"/>
                    <a:pt x="424" y="238"/>
                    <a:pt x="435" y="316"/>
                  </a:cubicBezTo>
                  <a:cubicBezTo>
                    <a:pt x="435" y="345"/>
                    <a:pt x="455" y="359"/>
                    <a:pt x="475" y="359"/>
                  </a:cubicBezTo>
                  <a:cubicBezTo>
                    <a:pt x="494" y="359"/>
                    <a:pt x="514" y="345"/>
                    <a:pt x="514" y="316"/>
                  </a:cubicBezTo>
                  <a:cubicBezTo>
                    <a:pt x="503" y="215"/>
                    <a:pt x="492" y="45"/>
                    <a:pt x="368" y="11"/>
                  </a:cubicBezTo>
                  <a:cubicBezTo>
                    <a:pt x="342" y="4"/>
                    <a:pt x="316" y="1"/>
                    <a:pt x="29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539;p72">
              <a:extLst>
                <a:ext uri="{FF2B5EF4-FFF2-40B4-BE49-F238E27FC236}">
                  <a16:creationId xmlns:a16="http://schemas.microsoft.com/office/drawing/2014/main" id="{551D22CD-DD4C-4A7F-9BED-BDA864C362DA}"/>
                </a:ext>
              </a:extLst>
            </p:cNvPr>
            <p:cNvSpPr/>
            <p:nvPr/>
          </p:nvSpPr>
          <p:spPr>
            <a:xfrm>
              <a:off x="7554600" y="1555433"/>
              <a:ext cx="98276" cy="66403"/>
            </a:xfrm>
            <a:custGeom>
              <a:avLst/>
              <a:gdLst/>
              <a:ahLst/>
              <a:cxnLst/>
              <a:rect l="l" t="t" r="r" b="b"/>
              <a:pathLst>
                <a:path w="888" h="600" extrusionOk="0">
                  <a:moveTo>
                    <a:pt x="828" y="1"/>
                  </a:moveTo>
                  <a:cubicBezTo>
                    <a:pt x="808" y="1"/>
                    <a:pt x="791" y="15"/>
                    <a:pt x="797" y="43"/>
                  </a:cubicBezTo>
                  <a:cubicBezTo>
                    <a:pt x="808" y="190"/>
                    <a:pt x="774" y="371"/>
                    <a:pt x="639" y="450"/>
                  </a:cubicBezTo>
                  <a:cubicBezTo>
                    <a:pt x="563" y="496"/>
                    <a:pt x="493" y="514"/>
                    <a:pt x="424" y="514"/>
                  </a:cubicBezTo>
                  <a:cubicBezTo>
                    <a:pt x="306" y="514"/>
                    <a:pt x="194" y="461"/>
                    <a:pt x="73" y="405"/>
                  </a:cubicBezTo>
                  <a:cubicBezTo>
                    <a:pt x="67" y="401"/>
                    <a:pt x="61" y="400"/>
                    <a:pt x="55" y="400"/>
                  </a:cubicBezTo>
                  <a:cubicBezTo>
                    <a:pt x="20" y="400"/>
                    <a:pt x="0" y="453"/>
                    <a:pt x="39" y="472"/>
                  </a:cubicBezTo>
                  <a:cubicBezTo>
                    <a:pt x="159" y="536"/>
                    <a:pt x="297" y="600"/>
                    <a:pt x="433" y="600"/>
                  </a:cubicBezTo>
                  <a:cubicBezTo>
                    <a:pt x="515" y="600"/>
                    <a:pt x="596" y="577"/>
                    <a:pt x="672" y="518"/>
                  </a:cubicBezTo>
                  <a:cubicBezTo>
                    <a:pt x="831" y="405"/>
                    <a:pt x="888" y="235"/>
                    <a:pt x="876" y="43"/>
                  </a:cubicBezTo>
                  <a:cubicBezTo>
                    <a:pt x="870" y="15"/>
                    <a:pt x="848" y="1"/>
                    <a:pt x="82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540;p72">
              <a:extLst>
                <a:ext uri="{FF2B5EF4-FFF2-40B4-BE49-F238E27FC236}">
                  <a16:creationId xmlns:a16="http://schemas.microsoft.com/office/drawing/2014/main" id="{86666DA4-2397-4E3E-8CC6-E90C553A0A2E}"/>
                </a:ext>
              </a:extLst>
            </p:cNvPr>
            <p:cNvSpPr/>
            <p:nvPr/>
          </p:nvSpPr>
          <p:spPr>
            <a:xfrm>
              <a:off x="7502581" y="1487259"/>
              <a:ext cx="60648" cy="45266"/>
            </a:xfrm>
            <a:custGeom>
              <a:avLst/>
              <a:gdLst/>
              <a:ahLst/>
              <a:cxnLst/>
              <a:rect l="l" t="t" r="r" b="b"/>
              <a:pathLst>
                <a:path w="548" h="409" extrusionOk="0">
                  <a:moveTo>
                    <a:pt x="264" y="0"/>
                  </a:moveTo>
                  <a:cubicBezTo>
                    <a:pt x="210" y="0"/>
                    <a:pt x="158" y="13"/>
                    <a:pt x="114" y="48"/>
                  </a:cubicBezTo>
                  <a:cubicBezTo>
                    <a:pt x="1" y="128"/>
                    <a:pt x="57" y="286"/>
                    <a:pt x="114" y="387"/>
                  </a:cubicBezTo>
                  <a:cubicBezTo>
                    <a:pt x="121" y="402"/>
                    <a:pt x="134" y="409"/>
                    <a:pt x="147" y="409"/>
                  </a:cubicBezTo>
                  <a:cubicBezTo>
                    <a:pt x="172" y="409"/>
                    <a:pt x="197" y="384"/>
                    <a:pt x="182" y="354"/>
                  </a:cubicBezTo>
                  <a:cubicBezTo>
                    <a:pt x="147" y="286"/>
                    <a:pt x="79" y="138"/>
                    <a:pt x="182" y="93"/>
                  </a:cubicBezTo>
                  <a:cubicBezTo>
                    <a:pt x="209" y="80"/>
                    <a:pt x="238" y="74"/>
                    <a:pt x="268" y="74"/>
                  </a:cubicBezTo>
                  <a:cubicBezTo>
                    <a:pt x="337" y="74"/>
                    <a:pt x="409" y="104"/>
                    <a:pt x="464" y="128"/>
                  </a:cubicBezTo>
                  <a:cubicBezTo>
                    <a:pt x="470" y="131"/>
                    <a:pt x="476" y="132"/>
                    <a:pt x="482" y="132"/>
                  </a:cubicBezTo>
                  <a:cubicBezTo>
                    <a:pt x="520" y="132"/>
                    <a:pt x="548" y="79"/>
                    <a:pt x="509" y="60"/>
                  </a:cubicBezTo>
                  <a:cubicBezTo>
                    <a:pt x="440" y="32"/>
                    <a:pt x="350" y="0"/>
                    <a:pt x="264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C4B83B5-439D-4A82-BCDE-746CE8DA00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0054" y="1856097"/>
            <a:ext cx="4763068" cy="327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4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Mario Star Gif - IceGif">
            <a:extLst>
              <a:ext uri="{FF2B5EF4-FFF2-40B4-BE49-F238E27FC236}">
                <a16:creationId xmlns:a16="http://schemas.microsoft.com/office/drawing/2014/main" id="{AC409500-27A8-40CE-8645-E64106B80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31" y="2070649"/>
            <a:ext cx="1205039" cy="120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Refund Clipart Return Policy - Png Return Icon, Transparent Png ,  Transparent Png Image - PNGitem">
            <a:hlinkClick r:id="rId4" action="ppaction://hlinksldjump"/>
            <a:extLst>
              <a:ext uri="{FF2B5EF4-FFF2-40B4-BE49-F238E27FC236}">
                <a16:creationId xmlns:a16="http://schemas.microsoft.com/office/drawing/2014/main" id="{F4908B63-EA70-4C3B-85E0-1D586AD2A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56" b="90000" l="3721" r="95814">
                        <a14:foregroundMark x1="46512" y1="6556" x2="46512" y2="6556"/>
                        <a14:foregroundMark x1="7674" y1="37778" x2="7674" y2="37778"/>
                        <a14:foregroundMark x1="22558" y1="35556" x2="72093" y2="55667"/>
                        <a14:foregroundMark x1="79535" y1="39556" x2="78372" y2="62444"/>
                        <a14:foregroundMark x1="91395" y1="45444" x2="91395" y2="45444"/>
                        <a14:foregroundMark x1="50581" y1="90111" x2="50581" y2="90111"/>
                        <a14:foregroundMark x1="95930" y1="49222" x2="95930" y2="49222"/>
                        <a14:foregroundMark x1="55814" y1="39889" x2="55814" y2="39889"/>
                        <a14:foregroundMark x1="31628" y1="36778" x2="30814" y2="36556"/>
                        <a14:foregroundMark x1="26395" y1="42222" x2="26395" y2="42222"/>
                        <a14:foregroundMark x1="3721" y1="47444" x2="3721" y2="47444"/>
                        <a14:foregroundMark x1="35581" y1="31444" x2="29767" y2="46444"/>
                        <a14:foregroundMark x1="22326" y1="39889" x2="38605" y2="46778"/>
                        <a14:foregroundMark x1="41512" y1="37889" x2="70698" y2="41333"/>
                        <a14:foregroundMark x1="77326" y1="63444" x2="35698" y2="6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33" y="5799850"/>
            <a:ext cx="940251" cy="98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E5F67036-BE6F-4D68-8FBA-25C158C30D73}"/>
              </a:ext>
            </a:extLst>
          </p:cNvPr>
          <p:cNvSpPr/>
          <p:nvPr/>
        </p:nvSpPr>
        <p:spPr>
          <a:xfrm>
            <a:off x="2514892" y="313681"/>
            <a:ext cx="6806661" cy="1428545"/>
          </a:xfrm>
          <a:prstGeom prst="wedgeRoundRectCallout">
            <a:avLst>
              <a:gd name="adj1" fmla="val -55539"/>
              <a:gd name="adj2" fmla="val -6784"/>
              <a:gd name="adj3" fmla="val 16667"/>
            </a:avLst>
          </a:prstGeom>
          <a:solidFill>
            <a:schemeClr val="bg1"/>
          </a:solidFill>
          <a:ln w="3810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What school activity does your friend like?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9A3012E6-43B8-42F5-85D3-6D80179ECA79}"/>
              </a:ext>
            </a:extLst>
          </p:cNvPr>
          <p:cNvSpPr/>
          <p:nvPr/>
        </p:nvSpPr>
        <p:spPr>
          <a:xfrm>
            <a:off x="2956264" y="5471221"/>
            <a:ext cx="7270542" cy="1079719"/>
          </a:xfrm>
          <a:prstGeom prst="wedgeRoundRectCallout">
            <a:avLst>
              <a:gd name="adj1" fmla="val 54195"/>
              <a:gd name="adj2" fmla="val -2501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He likes doing projects.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6F4DDAB-2582-4563-8DF0-B6FFA8D853B1}"/>
              </a:ext>
            </a:extLst>
          </p:cNvPr>
          <p:cNvGrpSpPr/>
          <p:nvPr/>
        </p:nvGrpSpPr>
        <p:grpSpPr>
          <a:xfrm flipH="1">
            <a:off x="366536" y="181381"/>
            <a:ext cx="1581744" cy="1400363"/>
            <a:chOff x="3497860" y="2967046"/>
            <a:chExt cx="867676" cy="735151"/>
          </a:xfrm>
        </p:grpSpPr>
        <p:sp>
          <p:nvSpPr>
            <p:cNvPr id="16" name="Google Shape;2595;p72">
              <a:extLst>
                <a:ext uri="{FF2B5EF4-FFF2-40B4-BE49-F238E27FC236}">
                  <a16:creationId xmlns:a16="http://schemas.microsoft.com/office/drawing/2014/main" id="{AC9BC998-50DB-4563-BFC5-7F6BF3BFE474}"/>
                </a:ext>
              </a:extLst>
            </p:cNvPr>
            <p:cNvSpPr/>
            <p:nvPr/>
          </p:nvSpPr>
          <p:spPr>
            <a:xfrm>
              <a:off x="3497860" y="2967046"/>
              <a:ext cx="867676" cy="735151"/>
            </a:xfrm>
            <a:custGeom>
              <a:avLst/>
              <a:gdLst/>
              <a:ahLst/>
              <a:cxnLst/>
              <a:rect l="l" t="t" r="r" b="b"/>
              <a:pathLst>
                <a:path w="6876" h="5826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81" y="3444"/>
                    <a:pt x="3064" y="4756"/>
                    <a:pt x="3064" y="4756"/>
                  </a:cubicBezTo>
                  <a:cubicBezTo>
                    <a:pt x="3110" y="5152"/>
                    <a:pt x="3539" y="5627"/>
                    <a:pt x="3878" y="5785"/>
                  </a:cubicBezTo>
                  <a:cubicBezTo>
                    <a:pt x="3942" y="5812"/>
                    <a:pt x="4009" y="5825"/>
                    <a:pt x="4075" y="5825"/>
                  </a:cubicBezTo>
                  <a:cubicBezTo>
                    <a:pt x="4341" y="5825"/>
                    <a:pt x="4591" y="5621"/>
                    <a:pt x="4501" y="5321"/>
                  </a:cubicBezTo>
                  <a:lnTo>
                    <a:pt x="4501" y="5321"/>
                  </a:lnTo>
                  <a:cubicBezTo>
                    <a:pt x="4626" y="5377"/>
                    <a:pt x="4815" y="5463"/>
                    <a:pt x="4979" y="5463"/>
                  </a:cubicBezTo>
                  <a:cubicBezTo>
                    <a:pt x="5082" y="5463"/>
                    <a:pt x="5174" y="5429"/>
                    <a:pt x="5235" y="5333"/>
                  </a:cubicBezTo>
                  <a:cubicBezTo>
                    <a:pt x="5428" y="5062"/>
                    <a:pt x="5235" y="4643"/>
                    <a:pt x="5032" y="4383"/>
                  </a:cubicBezTo>
                  <a:cubicBezTo>
                    <a:pt x="5349" y="4349"/>
                    <a:pt x="5665" y="4258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596;p72">
              <a:extLst>
                <a:ext uri="{FF2B5EF4-FFF2-40B4-BE49-F238E27FC236}">
                  <a16:creationId xmlns:a16="http://schemas.microsoft.com/office/drawing/2014/main" id="{E5BA7D59-DFAC-43E6-9ECB-6E579C67FC49}"/>
                </a:ext>
              </a:extLst>
            </p:cNvPr>
            <p:cNvSpPr/>
            <p:nvPr/>
          </p:nvSpPr>
          <p:spPr>
            <a:xfrm>
              <a:off x="3576224" y="3086796"/>
              <a:ext cx="649493" cy="596980"/>
            </a:xfrm>
            <a:custGeom>
              <a:avLst/>
              <a:gdLst/>
              <a:ahLst/>
              <a:cxnLst/>
              <a:rect l="l" t="t" r="r" b="b"/>
              <a:pathLst>
                <a:path w="5147" h="4731" extrusionOk="0">
                  <a:moveTo>
                    <a:pt x="2542" y="0"/>
                  </a:moveTo>
                  <a:cubicBezTo>
                    <a:pt x="1259" y="0"/>
                    <a:pt x="189" y="941"/>
                    <a:pt x="91" y="2179"/>
                  </a:cubicBezTo>
                  <a:cubicBezTo>
                    <a:pt x="1" y="3490"/>
                    <a:pt x="1030" y="4621"/>
                    <a:pt x="2398" y="4723"/>
                  </a:cubicBezTo>
                  <a:cubicBezTo>
                    <a:pt x="2463" y="4728"/>
                    <a:pt x="2528" y="4731"/>
                    <a:pt x="2592" y="4731"/>
                  </a:cubicBezTo>
                  <a:cubicBezTo>
                    <a:pt x="3877" y="4731"/>
                    <a:pt x="4958" y="3780"/>
                    <a:pt x="5044" y="2540"/>
                  </a:cubicBezTo>
                  <a:cubicBezTo>
                    <a:pt x="5146" y="1240"/>
                    <a:pt x="4106" y="98"/>
                    <a:pt x="2737" y="7"/>
                  </a:cubicBezTo>
                  <a:cubicBezTo>
                    <a:pt x="2672" y="3"/>
                    <a:pt x="2607" y="0"/>
                    <a:pt x="2542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597;p72">
              <a:extLst>
                <a:ext uri="{FF2B5EF4-FFF2-40B4-BE49-F238E27FC236}">
                  <a16:creationId xmlns:a16="http://schemas.microsoft.com/office/drawing/2014/main" id="{8E010814-B1DF-41DB-B4F3-69E7DFA6AFC0}"/>
                </a:ext>
              </a:extLst>
            </p:cNvPr>
            <p:cNvSpPr/>
            <p:nvPr/>
          </p:nvSpPr>
          <p:spPr>
            <a:xfrm>
              <a:off x="3497860" y="2967046"/>
              <a:ext cx="867676" cy="542719"/>
            </a:xfrm>
            <a:custGeom>
              <a:avLst/>
              <a:gdLst/>
              <a:ahLst/>
              <a:cxnLst/>
              <a:rect l="l" t="t" r="r" b="b"/>
              <a:pathLst>
                <a:path w="6876" h="4301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02" y="2891"/>
                    <a:pt x="181" y="3004"/>
                    <a:pt x="305" y="3128"/>
                  </a:cubicBezTo>
                  <a:cubicBezTo>
                    <a:pt x="453" y="3049"/>
                    <a:pt x="577" y="2924"/>
                    <a:pt x="701" y="2788"/>
                  </a:cubicBezTo>
                  <a:cubicBezTo>
                    <a:pt x="928" y="2562"/>
                    <a:pt x="1108" y="2313"/>
                    <a:pt x="1244" y="2019"/>
                  </a:cubicBezTo>
                  <a:cubicBezTo>
                    <a:pt x="1370" y="2080"/>
                    <a:pt x="1498" y="2106"/>
                    <a:pt x="1625" y="2106"/>
                  </a:cubicBezTo>
                  <a:cubicBezTo>
                    <a:pt x="2045" y="2106"/>
                    <a:pt x="2453" y="1820"/>
                    <a:pt x="2748" y="1534"/>
                  </a:cubicBezTo>
                  <a:lnTo>
                    <a:pt x="2748" y="1534"/>
                  </a:lnTo>
                  <a:cubicBezTo>
                    <a:pt x="2680" y="1793"/>
                    <a:pt x="2895" y="1884"/>
                    <a:pt x="3132" y="1884"/>
                  </a:cubicBezTo>
                  <a:cubicBezTo>
                    <a:pt x="3404" y="1873"/>
                    <a:pt x="3641" y="1737"/>
                    <a:pt x="3890" y="1612"/>
                  </a:cubicBezTo>
                  <a:lnTo>
                    <a:pt x="3890" y="1612"/>
                  </a:lnTo>
                  <a:cubicBezTo>
                    <a:pt x="3800" y="1884"/>
                    <a:pt x="3981" y="2087"/>
                    <a:pt x="4207" y="2200"/>
                  </a:cubicBezTo>
                  <a:cubicBezTo>
                    <a:pt x="4311" y="2250"/>
                    <a:pt x="4416" y="2269"/>
                    <a:pt x="4520" y="2269"/>
                  </a:cubicBezTo>
                  <a:cubicBezTo>
                    <a:pt x="4653" y="2269"/>
                    <a:pt x="4786" y="2238"/>
                    <a:pt x="4919" y="2200"/>
                  </a:cubicBezTo>
                  <a:lnTo>
                    <a:pt x="4919" y="2200"/>
                  </a:lnTo>
                  <a:cubicBezTo>
                    <a:pt x="4833" y="2577"/>
                    <a:pt x="4685" y="3497"/>
                    <a:pt x="5266" y="3497"/>
                  </a:cubicBezTo>
                  <a:cubicBezTo>
                    <a:pt x="5296" y="3497"/>
                    <a:pt x="5327" y="3494"/>
                    <a:pt x="5360" y="3489"/>
                  </a:cubicBezTo>
                  <a:lnTo>
                    <a:pt x="5360" y="3489"/>
                  </a:lnTo>
                  <a:cubicBezTo>
                    <a:pt x="5142" y="4133"/>
                    <a:pt x="5257" y="4300"/>
                    <a:pt x="5452" y="4300"/>
                  </a:cubicBezTo>
                  <a:cubicBezTo>
                    <a:pt x="5611" y="4300"/>
                    <a:pt x="5822" y="4190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598;p72">
              <a:extLst>
                <a:ext uri="{FF2B5EF4-FFF2-40B4-BE49-F238E27FC236}">
                  <a16:creationId xmlns:a16="http://schemas.microsoft.com/office/drawing/2014/main" id="{EE872A16-A7ED-429B-B647-C6446C110BB9}"/>
                </a:ext>
              </a:extLst>
            </p:cNvPr>
            <p:cNvSpPr/>
            <p:nvPr/>
          </p:nvSpPr>
          <p:spPr>
            <a:xfrm>
              <a:off x="4000854" y="3123643"/>
              <a:ext cx="223356" cy="181076"/>
            </a:xfrm>
            <a:custGeom>
              <a:avLst/>
              <a:gdLst/>
              <a:ahLst/>
              <a:cxnLst/>
              <a:rect l="l" t="t" r="r" b="b"/>
              <a:pathLst>
                <a:path w="1770" h="1435" extrusionOk="0">
                  <a:moveTo>
                    <a:pt x="178" y="0"/>
                  </a:moveTo>
                  <a:cubicBezTo>
                    <a:pt x="168" y="0"/>
                    <a:pt x="158" y="7"/>
                    <a:pt x="153" y="21"/>
                  </a:cubicBezTo>
                  <a:cubicBezTo>
                    <a:pt x="0" y="439"/>
                    <a:pt x="343" y="674"/>
                    <a:pt x="697" y="674"/>
                  </a:cubicBezTo>
                  <a:cubicBezTo>
                    <a:pt x="842" y="674"/>
                    <a:pt x="988" y="634"/>
                    <a:pt x="1103" y="552"/>
                  </a:cubicBezTo>
                  <a:lnTo>
                    <a:pt x="1103" y="552"/>
                  </a:lnTo>
                  <a:cubicBezTo>
                    <a:pt x="1046" y="982"/>
                    <a:pt x="1261" y="1401"/>
                    <a:pt x="1736" y="1434"/>
                  </a:cubicBezTo>
                  <a:cubicBezTo>
                    <a:pt x="1770" y="1434"/>
                    <a:pt x="1770" y="1389"/>
                    <a:pt x="1747" y="1378"/>
                  </a:cubicBezTo>
                  <a:cubicBezTo>
                    <a:pt x="1566" y="1333"/>
                    <a:pt x="1408" y="1310"/>
                    <a:pt x="1295" y="1152"/>
                  </a:cubicBezTo>
                  <a:cubicBezTo>
                    <a:pt x="1159" y="982"/>
                    <a:pt x="1136" y="654"/>
                    <a:pt x="1204" y="462"/>
                  </a:cubicBezTo>
                  <a:cubicBezTo>
                    <a:pt x="1214" y="434"/>
                    <a:pt x="1185" y="414"/>
                    <a:pt x="1161" y="414"/>
                  </a:cubicBezTo>
                  <a:cubicBezTo>
                    <a:pt x="1157" y="414"/>
                    <a:pt x="1152" y="415"/>
                    <a:pt x="1148" y="416"/>
                  </a:cubicBezTo>
                  <a:cubicBezTo>
                    <a:pt x="1030" y="491"/>
                    <a:pt x="870" y="533"/>
                    <a:pt x="714" y="533"/>
                  </a:cubicBezTo>
                  <a:cubicBezTo>
                    <a:pt x="422" y="533"/>
                    <a:pt x="146" y="386"/>
                    <a:pt x="198" y="32"/>
                  </a:cubicBezTo>
                  <a:cubicBezTo>
                    <a:pt x="205" y="13"/>
                    <a:pt x="192" y="0"/>
                    <a:pt x="17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599;p72">
              <a:extLst>
                <a:ext uri="{FF2B5EF4-FFF2-40B4-BE49-F238E27FC236}">
                  <a16:creationId xmlns:a16="http://schemas.microsoft.com/office/drawing/2014/main" id="{C7F3580D-71F8-469D-98E3-6CF739832C3C}"/>
                </a:ext>
              </a:extLst>
            </p:cNvPr>
            <p:cNvSpPr/>
            <p:nvPr/>
          </p:nvSpPr>
          <p:spPr>
            <a:xfrm>
              <a:off x="4178404" y="3339674"/>
              <a:ext cx="63978" cy="143598"/>
            </a:xfrm>
            <a:custGeom>
              <a:avLst/>
              <a:gdLst/>
              <a:ahLst/>
              <a:cxnLst/>
              <a:rect l="l" t="t" r="r" b="b"/>
              <a:pathLst>
                <a:path w="507" h="1138" extrusionOk="0">
                  <a:moveTo>
                    <a:pt x="475" y="1"/>
                  </a:moveTo>
                  <a:cubicBezTo>
                    <a:pt x="472" y="1"/>
                    <a:pt x="468" y="2"/>
                    <a:pt x="465" y="5"/>
                  </a:cubicBezTo>
                  <a:cubicBezTo>
                    <a:pt x="227" y="277"/>
                    <a:pt x="1" y="921"/>
                    <a:pt x="431" y="1136"/>
                  </a:cubicBezTo>
                  <a:cubicBezTo>
                    <a:pt x="434" y="1137"/>
                    <a:pt x="438" y="1138"/>
                    <a:pt x="441" y="1138"/>
                  </a:cubicBezTo>
                  <a:cubicBezTo>
                    <a:pt x="473" y="1138"/>
                    <a:pt x="507" y="1098"/>
                    <a:pt x="476" y="1068"/>
                  </a:cubicBezTo>
                  <a:cubicBezTo>
                    <a:pt x="159" y="808"/>
                    <a:pt x="272" y="310"/>
                    <a:pt x="487" y="28"/>
                  </a:cubicBezTo>
                  <a:cubicBezTo>
                    <a:pt x="495" y="11"/>
                    <a:pt x="486" y="1"/>
                    <a:pt x="47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600;p72">
              <a:extLst>
                <a:ext uri="{FF2B5EF4-FFF2-40B4-BE49-F238E27FC236}">
                  <a16:creationId xmlns:a16="http://schemas.microsoft.com/office/drawing/2014/main" id="{050BCBA3-C0E7-4FCA-A568-DCA43F5D1174}"/>
                </a:ext>
              </a:extLst>
            </p:cNvPr>
            <p:cNvSpPr/>
            <p:nvPr/>
          </p:nvSpPr>
          <p:spPr>
            <a:xfrm>
              <a:off x="4248692" y="3294625"/>
              <a:ext cx="63978" cy="176028"/>
            </a:xfrm>
            <a:custGeom>
              <a:avLst/>
              <a:gdLst/>
              <a:ahLst/>
              <a:cxnLst/>
              <a:rect l="l" t="t" r="r" b="b"/>
              <a:pathLst>
                <a:path w="507" h="1395" extrusionOk="0">
                  <a:moveTo>
                    <a:pt x="89" y="1"/>
                  </a:moveTo>
                  <a:cubicBezTo>
                    <a:pt x="77" y="1"/>
                    <a:pt x="66" y="23"/>
                    <a:pt x="89" y="23"/>
                  </a:cubicBezTo>
                  <a:cubicBezTo>
                    <a:pt x="405" y="159"/>
                    <a:pt x="462" y="441"/>
                    <a:pt x="371" y="758"/>
                  </a:cubicBezTo>
                  <a:cubicBezTo>
                    <a:pt x="315" y="996"/>
                    <a:pt x="145" y="1154"/>
                    <a:pt x="9" y="1358"/>
                  </a:cubicBezTo>
                  <a:cubicBezTo>
                    <a:pt x="0" y="1376"/>
                    <a:pt x="14" y="1394"/>
                    <a:pt x="37" y="1394"/>
                  </a:cubicBezTo>
                  <a:cubicBezTo>
                    <a:pt x="42" y="1394"/>
                    <a:pt x="48" y="1393"/>
                    <a:pt x="54" y="1391"/>
                  </a:cubicBezTo>
                  <a:cubicBezTo>
                    <a:pt x="292" y="1278"/>
                    <a:pt x="473" y="883"/>
                    <a:pt x="484" y="622"/>
                  </a:cubicBezTo>
                  <a:cubicBezTo>
                    <a:pt x="507" y="328"/>
                    <a:pt x="383" y="102"/>
                    <a:pt x="8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601;p72">
              <a:extLst>
                <a:ext uri="{FF2B5EF4-FFF2-40B4-BE49-F238E27FC236}">
                  <a16:creationId xmlns:a16="http://schemas.microsoft.com/office/drawing/2014/main" id="{0D875F97-B300-4CFB-AF9C-719D47C1667E}"/>
                </a:ext>
              </a:extLst>
            </p:cNvPr>
            <p:cNvSpPr/>
            <p:nvPr/>
          </p:nvSpPr>
          <p:spPr>
            <a:xfrm>
              <a:off x="4157077" y="3119480"/>
              <a:ext cx="81393" cy="122146"/>
            </a:xfrm>
            <a:custGeom>
              <a:avLst/>
              <a:gdLst/>
              <a:ahLst/>
              <a:cxnLst/>
              <a:rect l="l" t="t" r="r" b="b"/>
              <a:pathLst>
                <a:path w="645" h="968" extrusionOk="0">
                  <a:moveTo>
                    <a:pt x="203" y="1"/>
                  </a:moveTo>
                  <a:cubicBezTo>
                    <a:pt x="139" y="1"/>
                    <a:pt x="73" y="9"/>
                    <a:pt x="11" y="20"/>
                  </a:cubicBezTo>
                  <a:cubicBezTo>
                    <a:pt x="1" y="32"/>
                    <a:pt x="1" y="65"/>
                    <a:pt x="23" y="65"/>
                  </a:cubicBezTo>
                  <a:cubicBezTo>
                    <a:pt x="68" y="59"/>
                    <a:pt x="115" y="55"/>
                    <a:pt x="161" y="55"/>
                  </a:cubicBezTo>
                  <a:cubicBezTo>
                    <a:pt x="298" y="55"/>
                    <a:pt x="427" y="93"/>
                    <a:pt x="486" y="246"/>
                  </a:cubicBezTo>
                  <a:cubicBezTo>
                    <a:pt x="566" y="472"/>
                    <a:pt x="419" y="710"/>
                    <a:pt x="362" y="924"/>
                  </a:cubicBezTo>
                  <a:cubicBezTo>
                    <a:pt x="362" y="949"/>
                    <a:pt x="380" y="968"/>
                    <a:pt x="398" y="968"/>
                  </a:cubicBezTo>
                  <a:cubicBezTo>
                    <a:pt x="405" y="968"/>
                    <a:pt x="412" y="965"/>
                    <a:pt x="419" y="959"/>
                  </a:cubicBezTo>
                  <a:cubicBezTo>
                    <a:pt x="566" y="789"/>
                    <a:pt x="645" y="382"/>
                    <a:pt x="543" y="178"/>
                  </a:cubicBezTo>
                  <a:cubicBezTo>
                    <a:pt x="474" y="39"/>
                    <a:pt x="341" y="1"/>
                    <a:pt x="2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602;p72">
              <a:extLst>
                <a:ext uri="{FF2B5EF4-FFF2-40B4-BE49-F238E27FC236}">
                  <a16:creationId xmlns:a16="http://schemas.microsoft.com/office/drawing/2014/main" id="{008CAE63-092A-458D-9901-6789C19610EE}"/>
                </a:ext>
              </a:extLst>
            </p:cNvPr>
            <p:cNvSpPr/>
            <p:nvPr/>
          </p:nvSpPr>
          <p:spPr>
            <a:xfrm>
              <a:off x="3760335" y="3009572"/>
              <a:ext cx="231304" cy="107509"/>
            </a:xfrm>
            <a:custGeom>
              <a:avLst/>
              <a:gdLst/>
              <a:ahLst/>
              <a:cxnLst/>
              <a:rect l="l" t="t" r="r" b="b"/>
              <a:pathLst>
                <a:path w="1833" h="852" extrusionOk="0">
                  <a:moveTo>
                    <a:pt x="343" y="0"/>
                  </a:moveTo>
                  <a:cubicBezTo>
                    <a:pt x="235" y="0"/>
                    <a:pt x="123" y="36"/>
                    <a:pt x="12" y="122"/>
                  </a:cubicBezTo>
                  <a:cubicBezTo>
                    <a:pt x="1" y="134"/>
                    <a:pt x="12" y="144"/>
                    <a:pt x="24" y="144"/>
                  </a:cubicBezTo>
                  <a:cubicBezTo>
                    <a:pt x="126" y="78"/>
                    <a:pt x="224" y="49"/>
                    <a:pt x="318" y="49"/>
                  </a:cubicBezTo>
                  <a:cubicBezTo>
                    <a:pt x="701" y="49"/>
                    <a:pt x="1009" y="526"/>
                    <a:pt x="1200" y="835"/>
                  </a:cubicBezTo>
                  <a:cubicBezTo>
                    <a:pt x="1205" y="846"/>
                    <a:pt x="1219" y="852"/>
                    <a:pt x="1233" y="852"/>
                  </a:cubicBezTo>
                  <a:cubicBezTo>
                    <a:pt x="1247" y="852"/>
                    <a:pt x="1262" y="846"/>
                    <a:pt x="1267" y="835"/>
                  </a:cubicBezTo>
                  <a:cubicBezTo>
                    <a:pt x="1324" y="732"/>
                    <a:pt x="1369" y="654"/>
                    <a:pt x="1448" y="574"/>
                  </a:cubicBezTo>
                  <a:cubicBezTo>
                    <a:pt x="1480" y="536"/>
                    <a:pt x="1582" y="486"/>
                    <a:pt x="1660" y="486"/>
                  </a:cubicBezTo>
                  <a:cubicBezTo>
                    <a:pt x="1718" y="486"/>
                    <a:pt x="1763" y="514"/>
                    <a:pt x="1753" y="597"/>
                  </a:cubicBezTo>
                  <a:cubicBezTo>
                    <a:pt x="1753" y="610"/>
                    <a:pt x="1761" y="616"/>
                    <a:pt x="1770" y="616"/>
                  </a:cubicBezTo>
                  <a:cubicBezTo>
                    <a:pt x="1776" y="616"/>
                    <a:pt x="1783" y="613"/>
                    <a:pt x="1788" y="609"/>
                  </a:cubicBezTo>
                  <a:cubicBezTo>
                    <a:pt x="1833" y="484"/>
                    <a:pt x="1753" y="438"/>
                    <a:pt x="1640" y="428"/>
                  </a:cubicBezTo>
                  <a:cubicBezTo>
                    <a:pt x="1633" y="427"/>
                    <a:pt x="1627" y="427"/>
                    <a:pt x="1620" y="427"/>
                  </a:cubicBezTo>
                  <a:cubicBezTo>
                    <a:pt x="1440" y="427"/>
                    <a:pt x="1320" y="580"/>
                    <a:pt x="1233" y="732"/>
                  </a:cubicBezTo>
                  <a:cubicBezTo>
                    <a:pt x="1041" y="410"/>
                    <a:pt x="709" y="0"/>
                    <a:pt x="34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603;p72">
              <a:extLst>
                <a:ext uri="{FF2B5EF4-FFF2-40B4-BE49-F238E27FC236}">
                  <a16:creationId xmlns:a16="http://schemas.microsoft.com/office/drawing/2014/main" id="{B5EFA98F-2743-4968-AFB0-833035E54377}"/>
                </a:ext>
              </a:extLst>
            </p:cNvPr>
            <p:cNvSpPr/>
            <p:nvPr/>
          </p:nvSpPr>
          <p:spPr>
            <a:xfrm>
              <a:off x="3590484" y="3105726"/>
              <a:ext cx="193827" cy="147004"/>
            </a:xfrm>
            <a:custGeom>
              <a:avLst/>
              <a:gdLst/>
              <a:ahLst/>
              <a:cxnLst/>
              <a:rect l="l" t="t" r="r" b="b"/>
              <a:pathLst>
                <a:path w="1536" h="1165" extrusionOk="0">
                  <a:moveTo>
                    <a:pt x="897" y="1"/>
                  </a:moveTo>
                  <a:cubicBezTo>
                    <a:pt x="809" y="1"/>
                    <a:pt x="720" y="23"/>
                    <a:pt x="634" y="73"/>
                  </a:cubicBezTo>
                  <a:cubicBezTo>
                    <a:pt x="363" y="242"/>
                    <a:pt x="544" y="423"/>
                    <a:pt x="747" y="536"/>
                  </a:cubicBezTo>
                  <a:cubicBezTo>
                    <a:pt x="431" y="626"/>
                    <a:pt x="69" y="785"/>
                    <a:pt x="1" y="1136"/>
                  </a:cubicBezTo>
                  <a:cubicBezTo>
                    <a:pt x="1" y="1150"/>
                    <a:pt x="14" y="1164"/>
                    <a:pt x="27" y="1164"/>
                  </a:cubicBezTo>
                  <a:cubicBezTo>
                    <a:pt x="35" y="1164"/>
                    <a:pt x="42" y="1159"/>
                    <a:pt x="46" y="1147"/>
                  </a:cubicBezTo>
                  <a:cubicBezTo>
                    <a:pt x="137" y="988"/>
                    <a:pt x="216" y="864"/>
                    <a:pt x="374" y="762"/>
                  </a:cubicBezTo>
                  <a:cubicBezTo>
                    <a:pt x="521" y="661"/>
                    <a:pt x="691" y="615"/>
                    <a:pt x="860" y="593"/>
                  </a:cubicBezTo>
                  <a:cubicBezTo>
                    <a:pt x="895" y="581"/>
                    <a:pt x="905" y="536"/>
                    <a:pt x="872" y="513"/>
                  </a:cubicBezTo>
                  <a:cubicBezTo>
                    <a:pt x="804" y="480"/>
                    <a:pt x="747" y="445"/>
                    <a:pt x="679" y="400"/>
                  </a:cubicBezTo>
                  <a:cubicBezTo>
                    <a:pt x="453" y="219"/>
                    <a:pt x="804" y="118"/>
                    <a:pt x="917" y="106"/>
                  </a:cubicBezTo>
                  <a:cubicBezTo>
                    <a:pt x="925" y="106"/>
                    <a:pt x="933" y="106"/>
                    <a:pt x="941" y="106"/>
                  </a:cubicBezTo>
                  <a:cubicBezTo>
                    <a:pt x="1158" y="106"/>
                    <a:pt x="1363" y="247"/>
                    <a:pt x="1505" y="400"/>
                  </a:cubicBezTo>
                  <a:cubicBezTo>
                    <a:pt x="1508" y="407"/>
                    <a:pt x="1513" y="410"/>
                    <a:pt x="1517" y="410"/>
                  </a:cubicBezTo>
                  <a:cubicBezTo>
                    <a:pt x="1526" y="410"/>
                    <a:pt x="1536" y="394"/>
                    <a:pt x="1528" y="378"/>
                  </a:cubicBezTo>
                  <a:cubicBezTo>
                    <a:pt x="1394" y="177"/>
                    <a:pt x="1149" y="1"/>
                    <a:pt x="897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604;p72">
              <a:extLst>
                <a:ext uri="{FF2B5EF4-FFF2-40B4-BE49-F238E27FC236}">
                  <a16:creationId xmlns:a16="http://schemas.microsoft.com/office/drawing/2014/main" id="{8C498C43-20DF-4181-B106-C3E4F27539C6}"/>
                </a:ext>
              </a:extLst>
            </p:cNvPr>
            <p:cNvSpPr/>
            <p:nvPr/>
          </p:nvSpPr>
          <p:spPr>
            <a:xfrm>
              <a:off x="3872015" y="3126672"/>
              <a:ext cx="140322" cy="60189"/>
            </a:xfrm>
            <a:custGeom>
              <a:avLst/>
              <a:gdLst/>
              <a:ahLst/>
              <a:cxnLst/>
              <a:rect l="l" t="t" r="r" b="b"/>
              <a:pathLst>
                <a:path w="1112" h="477" extrusionOk="0">
                  <a:moveTo>
                    <a:pt x="1062" y="1"/>
                  </a:moveTo>
                  <a:cubicBezTo>
                    <a:pt x="1054" y="1"/>
                    <a:pt x="1046" y="3"/>
                    <a:pt x="1038" y="8"/>
                  </a:cubicBezTo>
                  <a:cubicBezTo>
                    <a:pt x="858" y="165"/>
                    <a:pt x="590" y="393"/>
                    <a:pt x="345" y="393"/>
                  </a:cubicBezTo>
                  <a:cubicBezTo>
                    <a:pt x="237" y="393"/>
                    <a:pt x="133" y="349"/>
                    <a:pt x="43" y="234"/>
                  </a:cubicBezTo>
                  <a:cubicBezTo>
                    <a:pt x="41" y="232"/>
                    <a:pt x="38" y="231"/>
                    <a:pt x="35" y="231"/>
                  </a:cubicBezTo>
                  <a:cubicBezTo>
                    <a:pt x="21" y="231"/>
                    <a:pt x="0" y="248"/>
                    <a:pt x="9" y="257"/>
                  </a:cubicBezTo>
                  <a:cubicBezTo>
                    <a:pt x="102" y="414"/>
                    <a:pt x="239" y="476"/>
                    <a:pt x="386" y="476"/>
                  </a:cubicBezTo>
                  <a:cubicBezTo>
                    <a:pt x="654" y="476"/>
                    <a:pt x="956" y="272"/>
                    <a:pt x="1094" y="53"/>
                  </a:cubicBezTo>
                  <a:cubicBezTo>
                    <a:pt x="1112" y="27"/>
                    <a:pt x="1089" y="1"/>
                    <a:pt x="106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05;p72">
              <a:extLst>
                <a:ext uri="{FF2B5EF4-FFF2-40B4-BE49-F238E27FC236}">
                  <a16:creationId xmlns:a16="http://schemas.microsoft.com/office/drawing/2014/main" id="{EB47AED8-9B8D-4D75-B6DE-A39A49B24554}"/>
                </a:ext>
              </a:extLst>
            </p:cNvPr>
            <p:cNvSpPr/>
            <p:nvPr/>
          </p:nvSpPr>
          <p:spPr>
            <a:xfrm>
              <a:off x="3771819" y="3060046"/>
              <a:ext cx="115209" cy="86942"/>
            </a:xfrm>
            <a:custGeom>
              <a:avLst/>
              <a:gdLst/>
              <a:ahLst/>
              <a:cxnLst/>
              <a:rect l="l" t="t" r="r" b="b"/>
              <a:pathLst>
                <a:path w="913" h="689" extrusionOk="0">
                  <a:moveTo>
                    <a:pt x="201" y="0"/>
                  </a:moveTo>
                  <a:cubicBezTo>
                    <a:pt x="140" y="0"/>
                    <a:pt x="76" y="12"/>
                    <a:pt x="11" y="38"/>
                  </a:cubicBezTo>
                  <a:cubicBezTo>
                    <a:pt x="0" y="50"/>
                    <a:pt x="0" y="73"/>
                    <a:pt x="23" y="73"/>
                  </a:cubicBezTo>
                  <a:cubicBezTo>
                    <a:pt x="77" y="55"/>
                    <a:pt x="127" y="48"/>
                    <a:pt x="175" y="48"/>
                  </a:cubicBezTo>
                  <a:cubicBezTo>
                    <a:pt x="501" y="48"/>
                    <a:pt x="701" y="415"/>
                    <a:pt x="848" y="672"/>
                  </a:cubicBezTo>
                  <a:cubicBezTo>
                    <a:pt x="856" y="684"/>
                    <a:pt x="867" y="689"/>
                    <a:pt x="877" y="689"/>
                  </a:cubicBezTo>
                  <a:cubicBezTo>
                    <a:pt x="895" y="689"/>
                    <a:pt x="912" y="671"/>
                    <a:pt x="905" y="649"/>
                  </a:cubicBezTo>
                  <a:cubicBezTo>
                    <a:pt x="809" y="353"/>
                    <a:pt x="536" y="0"/>
                    <a:pt x="20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606;p72">
              <a:extLst>
                <a:ext uri="{FF2B5EF4-FFF2-40B4-BE49-F238E27FC236}">
                  <a16:creationId xmlns:a16="http://schemas.microsoft.com/office/drawing/2014/main" id="{6CDAE6A8-8B07-4259-BA1D-48008983D2F8}"/>
                </a:ext>
              </a:extLst>
            </p:cNvPr>
            <p:cNvSpPr/>
            <p:nvPr/>
          </p:nvSpPr>
          <p:spPr>
            <a:xfrm>
              <a:off x="4124268" y="3455513"/>
              <a:ext cx="154456" cy="128456"/>
            </a:xfrm>
            <a:custGeom>
              <a:avLst/>
              <a:gdLst/>
              <a:ahLst/>
              <a:cxnLst/>
              <a:rect l="l" t="t" r="r" b="b"/>
              <a:pathLst>
                <a:path w="1224" h="1018" extrusionOk="0">
                  <a:moveTo>
                    <a:pt x="709" y="0"/>
                  </a:moveTo>
                  <a:cubicBezTo>
                    <a:pt x="478" y="0"/>
                    <a:pt x="261" y="184"/>
                    <a:pt x="261" y="184"/>
                  </a:cubicBezTo>
                  <a:lnTo>
                    <a:pt x="0" y="897"/>
                  </a:lnTo>
                  <a:cubicBezTo>
                    <a:pt x="138" y="982"/>
                    <a:pt x="270" y="1017"/>
                    <a:pt x="391" y="1017"/>
                  </a:cubicBezTo>
                  <a:cubicBezTo>
                    <a:pt x="900" y="1017"/>
                    <a:pt x="1224" y="392"/>
                    <a:pt x="995" y="128"/>
                  </a:cubicBezTo>
                  <a:cubicBezTo>
                    <a:pt x="908" y="33"/>
                    <a:pt x="807" y="0"/>
                    <a:pt x="70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607;p72">
              <a:extLst>
                <a:ext uri="{FF2B5EF4-FFF2-40B4-BE49-F238E27FC236}">
                  <a16:creationId xmlns:a16="http://schemas.microsoft.com/office/drawing/2014/main" id="{7BFFC2B6-332C-4D55-82FA-6EA9B017A18B}"/>
                </a:ext>
              </a:extLst>
            </p:cNvPr>
            <p:cNvSpPr/>
            <p:nvPr/>
          </p:nvSpPr>
          <p:spPr>
            <a:xfrm>
              <a:off x="4139918" y="3503588"/>
              <a:ext cx="92876" cy="67888"/>
            </a:xfrm>
            <a:custGeom>
              <a:avLst/>
              <a:gdLst/>
              <a:ahLst/>
              <a:cxnLst/>
              <a:rect l="l" t="t" r="r" b="b"/>
              <a:pathLst>
                <a:path w="736" h="538" extrusionOk="0">
                  <a:moveTo>
                    <a:pt x="193" y="210"/>
                  </a:moveTo>
                  <a:cubicBezTo>
                    <a:pt x="227" y="222"/>
                    <a:pt x="261" y="222"/>
                    <a:pt x="295" y="244"/>
                  </a:cubicBezTo>
                  <a:cubicBezTo>
                    <a:pt x="363" y="278"/>
                    <a:pt x="408" y="346"/>
                    <a:pt x="351" y="413"/>
                  </a:cubicBezTo>
                  <a:cubicBezTo>
                    <a:pt x="324" y="445"/>
                    <a:pt x="286" y="457"/>
                    <a:pt x="246" y="457"/>
                  </a:cubicBezTo>
                  <a:cubicBezTo>
                    <a:pt x="184" y="457"/>
                    <a:pt x="116" y="430"/>
                    <a:pt x="69" y="403"/>
                  </a:cubicBezTo>
                  <a:cubicBezTo>
                    <a:pt x="114" y="335"/>
                    <a:pt x="137" y="267"/>
                    <a:pt x="193" y="210"/>
                  </a:cubicBezTo>
                  <a:close/>
                  <a:moveTo>
                    <a:pt x="473" y="0"/>
                  </a:moveTo>
                  <a:cubicBezTo>
                    <a:pt x="240" y="0"/>
                    <a:pt x="26" y="179"/>
                    <a:pt x="1" y="436"/>
                  </a:cubicBezTo>
                  <a:cubicBezTo>
                    <a:pt x="1" y="453"/>
                    <a:pt x="13" y="463"/>
                    <a:pt x="24" y="463"/>
                  </a:cubicBezTo>
                  <a:cubicBezTo>
                    <a:pt x="28" y="463"/>
                    <a:pt x="31" y="462"/>
                    <a:pt x="34" y="459"/>
                  </a:cubicBezTo>
                  <a:cubicBezTo>
                    <a:pt x="91" y="504"/>
                    <a:pt x="179" y="538"/>
                    <a:pt x="259" y="538"/>
                  </a:cubicBezTo>
                  <a:cubicBezTo>
                    <a:pt x="340" y="538"/>
                    <a:pt x="413" y="504"/>
                    <a:pt x="441" y="413"/>
                  </a:cubicBezTo>
                  <a:cubicBezTo>
                    <a:pt x="464" y="346"/>
                    <a:pt x="453" y="255"/>
                    <a:pt x="374" y="210"/>
                  </a:cubicBezTo>
                  <a:cubicBezTo>
                    <a:pt x="328" y="176"/>
                    <a:pt x="283" y="176"/>
                    <a:pt x="227" y="176"/>
                  </a:cubicBezTo>
                  <a:cubicBezTo>
                    <a:pt x="227" y="165"/>
                    <a:pt x="238" y="165"/>
                    <a:pt x="238" y="165"/>
                  </a:cubicBezTo>
                  <a:cubicBezTo>
                    <a:pt x="333" y="99"/>
                    <a:pt x="432" y="67"/>
                    <a:pt x="536" y="67"/>
                  </a:cubicBezTo>
                  <a:cubicBezTo>
                    <a:pt x="594" y="67"/>
                    <a:pt x="653" y="77"/>
                    <a:pt x="713" y="97"/>
                  </a:cubicBezTo>
                  <a:cubicBezTo>
                    <a:pt x="725" y="97"/>
                    <a:pt x="736" y="74"/>
                    <a:pt x="725" y="74"/>
                  </a:cubicBezTo>
                  <a:cubicBezTo>
                    <a:pt x="644" y="23"/>
                    <a:pt x="557" y="0"/>
                    <a:pt x="47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608;p72">
              <a:extLst>
                <a:ext uri="{FF2B5EF4-FFF2-40B4-BE49-F238E27FC236}">
                  <a16:creationId xmlns:a16="http://schemas.microsoft.com/office/drawing/2014/main" id="{3BF743C7-2D5C-469C-9531-74273F0A3D62}"/>
                </a:ext>
              </a:extLst>
            </p:cNvPr>
            <p:cNvSpPr/>
            <p:nvPr/>
          </p:nvSpPr>
          <p:spPr>
            <a:xfrm>
              <a:off x="3970064" y="3413996"/>
              <a:ext cx="127199" cy="118992"/>
            </a:xfrm>
            <a:custGeom>
              <a:avLst/>
              <a:gdLst/>
              <a:ahLst/>
              <a:cxnLst/>
              <a:rect l="l" t="t" r="r" b="b"/>
              <a:pathLst>
                <a:path w="1008" h="943" extrusionOk="0">
                  <a:moveTo>
                    <a:pt x="458" y="0"/>
                  </a:moveTo>
                  <a:cubicBezTo>
                    <a:pt x="377" y="0"/>
                    <a:pt x="297" y="20"/>
                    <a:pt x="227" y="61"/>
                  </a:cubicBezTo>
                  <a:cubicBezTo>
                    <a:pt x="80" y="151"/>
                    <a:pt x="13" y="321"/>
                    <a:pt x="1" y="479"/>
                  </a:cubicBezTo>
                  <a:cubicBezTo>
                    <a:pt x="1" y="638"/>
                    <a:pt x="103" y="819"/>
                    <a:pt x="250" y="886"/>
                  </a:cubicBezTo>
                  <a:cubicBezTo>
                    <a:pt x="340" y="932"/>
                    <a:pt x="363" y="932"/>
                    <a:pt x="453" y="943"/>
                  </a:cubicBezTo>
                  <a:lnTo>
                    <a:pt x="465" y="943"/>
                  </a:lnTo>
                  <a:cubicBezTo>
                    <a:pt x="555" y="943"/>
                    <a:pt x="657" y="909"/>
                    <a:pt x="736" y="875"/>
                  </a:cubicBezTo>
                  <a:cubicBezTo>
                    <a:pt x="849" y="819"/>
                    <a:pt x="917" y="694"/>
                    <a:pt x="951" y="570"/>
                  </a:cubicBezTo>
                  <a:cubicBezTo>
                    <a:pt x="1008" y="355"/>
                    <a:pt x="895" y="128"/>
                    <a:pt x="679" y="50"/>
                  </a:cubicBezTo>
                  <a:cubicBezTo>
                    <a:pt x="609" y="17"/>
                    <a:pt x="533" y="0"/>
                    <a:pt x="45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609;p72">
              <a:extLst>
                <a:ext uri="{FF2B5EF4-FFF2-40B4-BE49-F238E27FC236}">
                  <a16:creationId xmlns:a16="http://schemas.microsoft.com/office/drawing/2014/main" id="{0489C11A-08B6-4F76-880F-AF8701C4FE79}"/>
                </a:ext>
              </a:extLst>
            </p:cNvPr>
            <p:cNvSpPr/>
            <p:nvPr/>
          </p:nvSpPr>
          <p:spPr>
            <a:xfrm>
              <a:off x="3601968" y="3388632"/>
              <a:ext cx="91360" cy="90978"/>
            </a:xfrm>
            <a:custGeom>
              <a:avLst/>
              <a:gdLst/>
              <a:ahLst/>
              <a:cxnLst/>
              <a:rect l="l" t="t" r="r" b="b"/>
              <a:pathLst>
                <a:path w="724" h="721" extrusionOk="0">
                  <a:moveTo>
                    <a:pt x="384" y="1"/>
                  </a:moveTo>
                  <a:cubicBezTo>
                    <a:pt x="340" y="1"/>
                    <a:pt x="296" y="10"/>
                    <a:pt x="261" y="24"/>
                  </a:cubicBezTo>
                  <a:cubicBezTo>
                    <a:pt x="170" y="47"/>
                    <a:pt x="103" y="103"/>
                    <a:pt x="57" y="183"/>
                  </a:cubicBezTo>
                  <a:cubicBezTo>
                    <a:pt x="0" y="262"/>
                    <a:pt x="0" y="364"/>
                    <a:pt x="23" y="442"/>
                  </a:cubicBezTo>
                  <a:cubicBezTo>
                    <a:pt x="23" y="454"/>
                    <a:pt x="35" y="465"/>
                    <a:pt x="35" y="465"/>
                  </a:cubicBezTo>
                  <a:cubicBezTo>
                    <a:pt x="57" y="590"/>
                    <a:pt x="159" y="691"/>
                    <a:pt x="283" y="714"/>
                  </a:cubicBezTo>
                  <a:cubicBezTo>
                    <a:pt x="315" y="718"/>
                    <a:pt x="346" y="720"/>
                    <a:pt x="375" y="720"/>
                  </a:cubicBezTo>
                  <a:cubicBezTo>
                    <a:pt x="440" y="720"/>
                    <a:pt x="500" y="708"/>
                    <a:pt x="555" y="669"/>
                  </a:cubicBezTo>
                  <a:cubicBezTo>
                    <a:pt x="634" y="613"/>
                    <a:pt x="691" y="545"/>
                    <a:pt x="713" y="454"/>
                  </a:cubicBezTo>
                  <a:cubicBezTo>
                    <a:pt x="724" y="352"/>
                    <a:pt x="713" y="262"/>
                    <a:pt x="668" y="183"/>
                  </a:cubicBezTo>
                  <a:cubicBezTo>
                    <a:pt x="623" y="92"/>
                    <a:pt x="555" y="47"/>
                    <a:pt x="464" y="13"/>
                  </a:cubicBezTo>
                  <a:cubicBezTo>
                    <a:pt x="439" y="4"/>
                    <a:pt x="411" y="1"/>
                    <a:pt x="38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610;p72">
              <a:extLst>
                <a:ext uri="{FF2B5EF4-FFF2-40B4-BE49-F238E27FC236}">
                  <a16:creationId xmlns:a16="http://schemas.microsoft.com/office/drawing/2014/main" id="{7B11F213-1FED-47BA-91F3-F0FC9EDAA3E9}"/>
                </a:ext>
              </a:extLst>
            </p:cNvPr>
            <p:cNvSpPr/>
            <p:nvPr/>
          </p:nvSpPr>
          <p:spPr>
            <a:xfrm>
              <a:off x="3985838" y="3271659"/>
              <a:ext cx="37225" cy="23469"/>
            </a:xfrm>
            <a:custGeom>
              <a:avLst/>
              <a:gdLst/>
              <a:ahLst/>
              <a:cxnLst/>
              <a:rect l="l" t="t" r="r" b="b"/>
              <a:pathLst>
                <a:path w="295" h="186" extrusionOk="0">
                  <a:moveTo>
                    <a:pt x="138" y="0"/>
                  </a:moveTo>
                  <a:cubicBezTo>
                    <a:pt x="108" y="0"/>
                    <a:pt x="78" y="10"/>
                    <a:pt x="57" y="24"/>
                  </a:cubicBezTo>
                  <a:cubicBezTo>
                    <a:pt x="1" y="35"/>
                    <a:pt x="11" y="115"/>
                    <a:pt x="68" y="115"/>
                  </a:cubicBezTo>
                  <a:cubicBezTo>
                    <a:pt x="102" y="115"/>
                    <a:pt x="136" y="115"/>
                    <a:pt x="159" y="148"/>
                  </a:cubicBezTo>
                  <a:cubicBezTo>
                    <a:pt x="176" y="171"/>
                    <a:pt x="201" y="185"/>
                    <a:pt x="225" y="185"/>
                  </a:cubicBezTo>
                  <a:cubicBezTo>
                    <a:pt x="249" y="185"/>
                    <a:pt x="272" y="171"/>
                    <a:pt x="283" y="137"/>
                  </a:cubicBezTo>
                  <a:cubicBezTo>
                    <a:pt x="295" y="80"/>
                    <a:pt x="238" y="24"/>
                    <a:pt x="192" y="12"/>
                  </a:cubicBezTo>
                  <a:cubicBezTo>
                    <a:pt x="175" y="4"/>
                    <a:pt x="157" y="0"/>
                    <a:pt x="13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611;p72">
              <a:extLst>
                <a:ext uri="{FF2B5EF4-FFF2-40B4-BE49-F238E27FC236}">
                  <a16:creationId xmlns:a16="http://schemas.microsoft.com/office/drawing/2014/main" id="{D737F6CA-165D-47C0-93FB-42CEA0A6188A}"/>
                </a:ext>
              </a:extLst>
            </p:cNvPr>
            <p:cNvSpPr/>
            <p:nvPr/>
          </p:nvSpPr>
          <p:spPr>
            <a:xfrm>
              <a:off x="3727526" y="3244151"/>
              <a:ext cx="32937" cy="17666"/>
            </a:xfrm>
            <a:custGeom>
              <a:avLst/>
              <a:gdLst/>
              <a:ahLst/>
              <a:cxnLst/>
              <a:rect l="l" t="t" r="r" b="b"/>
              <a:pathLst>
                <a:path w="261" h="140" extrusionOk="0">
                  <a:moveTo>
                    <a:pt x="143" y="1"/>
                  </a:moveTo>
                  <a:cubicBezTo>
                    <a:pt x="97" y="1"/>
                    <a:pt x="50" y="17"/>
                    <a:pt x="23" y="61"/>
                  </a:cubicBezTo>
                  <a:cubicBezTo>
                    <a:pt x="0" y="95"/>
                    <a:pt x="35" y="140"/>
                    <a:pt x="80" y="140"/>
                  </a:cubicBezTo>
                  <a:cubicBezTo>
                    <a:pt x="103" y="140"/>
                    <a:pt x="125" y="129"/>
                    <a:pt x="159" y="129"/>
                  </a:cubicBezTo>
                  <a:cubicBezTo>
                    <a:pt x="163" y="125"/>
                    <a:pt x="169" y="124"/>
                    <a:pt x="176" y="124"/>
                  </a:cubicBezTo>
                  <a:cubicBezTo>
                    <a:pt x="189" y="124"/>
                    <a:pt x="204" y="129"/>
                    <a:pt x="204" y="129"/>
                  </a:cubicBezTo>
                  <a:cubicBezTo>
                    <a:pt x="207" y="132"/>
                    <a:pt x="212" y="134"/>
                    <a:pt x="216" y="134"/>
                  </a:cubicBezTo>
                  <a:cubicBezTo>
                    <a:pt x="227" y="134"/>
                    <a:pt x="238" y="126"/>
                    <a:pt x="238" y="117"/>
                  </a:cubicBezTo>
                  <a:cubicBezTo>
                    <a:pt x="261" y="61"/>
                    <a:pt x="227" y="27"/>
                    <a:pt x="181" y="4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612;p72">
              <a:extLst>
                <a:ext uri="{FF2B5EF4-FFF2-40B4-BE49-F238E27FC236}">
                  <a16:creationId xmlns:a16="http://schemas.microsoft.com/office/drawing/2014/main" id="{071F8666-C0C3-4EA7-806F-6BE8A78B28AC}"/>
                </a:ext>
              </a:extLst>
            </p:cNvPr>
            <p:cNvSpPr/>
            <p:nvPr/>
          </p:nvSpPr>
          <p:spPr>
            <a:xfrm>
              <a:off x="3904066" y="3336518"/>
              <a:ext cx="99059" cy="65365"/>
            </a:xfrm>
            <a:custGeom>
              <a:avLst/>
              <a:gdLst/>
              <a:ahLst/>
              <a:cxnLst/>
              <a:rect l="l" t="t" r="r" b="b"/>
              <a:pathLst>
                <a:path w="785" h="518" extrusionOk="0">
                  <a:moveTo>
                    <a:pt x="457" y="1"/>
                  </a:moveTo>
                  <a:cubicBezTo>
                    <a:pt x="274" y="1"/>
                    <a:pt x="103" y="91"/>
                    <a:pt x="15" y="257"/>
                  </a:cubicBezTo>
                  <a:cubicBezTo>
                    <a:pt x="0" y="294"/>
                    <a:pt x="31" y="327"/>
                    <a:pt x="60" y="327"/>
                  </a:cubicBezTo>
                  <a:cubicBezTo>
                    <a:pt x="74" y="327"/>
                    <a:pt x="87" y="320"/>
                    <a:pt x="94" y="302"/>
                  </a:cubicBezTo>
                  <a:cubicBezTo>
                    <a:pt x="158" y="183"/>
                    <a:pt x="303" y="79"/>
                    <a:pt x="452" y="79"/>
                  </a:cubicBezTo>
                  <a:cubicBezTo>
                    <a:pt x="487" y="79"/>
                    <a:pt x="523" y="85"/>
                    <a:pt x="558" y="98"/>
                  </a:cubicBezTo>
                  <a:cubicBezTo>
                    <a:pt x="694" y="166"/>
                    <a:pt x="694" y="347"/>
                    <a:pt x="694" y="471"/>
                  </a:cubicBezTo>
                  <a:cubicBezTo>
                    <a:pt x="688" y="503"/>
                    <a:pt x="709" y="518"/>
                    <a:pt x="732" y="518"/>
                  </a:cubicBezTo>
                  <a:cubicBezTo>
                    <a:pt x="757" y="518"/>
                    <a:pt x="784" y="501"/>
                    <a:pt x="784" y="471"/>
                  </a:cubicBezTo>
                  <a:cubicBezTo>
                    <a:pt x="784" y="302"/>
                    <a:pt x="762" y="41"/>
                    <a:pt x="546" y="8"/>
                  </a:cubicBezTo>
                  <a:cubicBezTo>
                    <a:pt x="517" y="3"/>
                    <a:pt x="487" y="1"/>
                    <a:pt x="45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613;p72">
              <a:extLst>
                <a:ext uri="{FF2B5EF4-FFF2-40B4-BE49-F238E27FC236}">
                  <a16:creationId xmlns:a16="http://schemas.microsoft.com/office/drawing/2014/main" id="{F9E69331-6E27-4CB7-B2C0-D17E166CFA90}"/>
                </a:ext>
              </a:extLst>
            </p:cNvPr>
            <p:cNvSpPr/>
            <p:nvPr/>
          </p:nvSpPr>
          <p:spPr>
            <a:xfrm>
              <a:off x="3691815" y="3299925"/>
              <a:ext cx="75841" cy="54006"/>
            </a:xfrm>
            <a:custGeom>
              <a:avLst/>
              <a:gdLst/>
              <a:ahLst/>
              <a:cxnLst/>
              <a:rect l="l" t="t" r="r" b="b"/>
              <a:pathLst>
                <a:path w="601" h="428" extrusionOk="0">
                  <a:moveTo>
                    <a:pt x="338" y="1"/>
                  </a:moveTo>
                  <a:cubicBezTo>
                    <a:pt x="191" y="1"/>
                    <a:pt x="80" y="109"/>
                    <a:pt x="24" y="241"/>
                  </a:cubicBezTo>
                  <a:cubicBezTo>
                    <a:pt x="1" y="279"/>
                    <a:pt x="29" y="312"/>
                    <a:pt x="61" y="312"/>
                  </a:cubicBezTo>
                  <a:cubicBezTo>
                    <a:pt x="76" y="312"/>
                    <a:pt x="92" y="305"/>
                    <a:pt x="102" y="286"/>
                  </a:cubicBezTo>
                  <a:cubicBezTo>
                    <a:pt x="139" y="204"/>
                    <a:pt x="228" y="84"/>
                    <a:pt x="333" y="84"/>
                  </a:cubicBezTo>
                  <a:cubicBezTo>
                    <a:pt x="358" y="84"/>
                    <a:pt x="383" y="90"/>
                    <a:pt x="408" y="105"/>
                  </a:cubicBezTo>
                  <a:cubicBezTo>
                    <a:pt x="499" y="162"/>
                    <a:pt x="510" y="286"/>
                    <a:pt x="510" y="376"/>
                  </a:cubicBezTo>
                  <a:cubicBezTo>
                    <a:pt x="510" y="410"/>
                    <a:pt x="532" y="427"/>
                    <a:pt x="555" y="427"/>
                  </a:cubicBezTo>
                  <a:cubicBezTo>
                    <a:pt x="577" y="427"/>
                    <a:pt x="600" y="410"/>
                    <a:pt x="600" y="376"/>
                  </a:cubicBezTo>
                  <a:cubicBezTo>
                    <a:pt x="600" y="253"/>
                    <a:pt x="577" y="60"/>
                    <a:pt x="431" y="15"/>
                  </a:cubicBezTo>
                  <a:cubicBezTo>
                    <a:pt x="399" y="5"/>
                    <a:pt x="368" y="1"/>
                    <a:pt x="33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614;p72">
              <a:extLst>
                <a:ext uri="{FF2B5EF4-FFF2-40B4-BE49-F238E27FC236}">
                  <a16:creationId xmlns:a16="http://schemas.microsoft.com/office/drawing/2014/main" id="{EC97ACB7-DBA6-4312-829B-BB4CDEA79A4B}"/>
                </a:ext>
              </a:extLst>
            </p:cNvPr>
            <p:cNvSpPr/>
            <p:nvPr/>
          </p:nvSpPr>
          <p:spPr>
            <a:xfrm>
              <a:off x="3816997" y="3496523"/>
              <a:ext cx="131868" cy="90095"/>
            </a:xfrm>
            <a:custGeom>
              <a:avLst/>
              <a:gdLst/>
              <a:ahLst/>
              <a:cxnLst/>
              <a:rect l="l" t="t" r="r" b="b"/>
              <a:pathLst>
                <a:path w="1045" h="714" extrusionOk="0">
                  <a:moveTo>
                    <a:pt x="988" y="1"/>
                  </a:moveTo>
                  <a:cubicBezTo>
                    <a:pt x="965" y="1"/>
                    <a:pt x="942" y="18"/>
                    <a:pt x="942" y="52"/>
                  </a:cubicBezTo>
                  <a:cubicBezTo>
                    <a:pt x="954" y="221"/>
                    <a:pt x="920" y="436"/>
                    <a:pt x="751" y="537"/>
                  </a:cubicBezTo>
                  <a:cubicBezTo>
                    <a:pt x="666" y="592"/>
                    <a:pt x="584" y="614"/>
                    <a:pt x="502" y="614"/>
                  </a:cubicBezTo>
                  <a:cubicBezTo>
                    <a:pt x="364" y="614"/>
                    <a:pt x="229" y="552"/>
                    <a:pt x="95" y="481"/>
                  </a:cubicBezTo>
                  <a:cubicBezTo>
                    <a:pt x="85" y="475"/>
                    <a:pt x="76" y="473"/>
                    <a:pt x="67" y="473"/>
                  </a:cubicBezTo>
                  <a:cubicBezTo>
                    <a:pt x="25" y="473"/>
                    <a:pt x="0" y="532"/>
                    <a:pt x="38" y="560"/>
                  </a:cubicBezTo>
                  <a:cubicBezTo>
                    <a:pt x="189" y="632"/>
                    <a:pt x="359" y="713"/>
                    <a:pt x="523" y="713"/>
                  </a:cubicBezTo>
                  <a:cubicBezTo>
                    <a:pt x="617" y="713"/>
                    <a:pt x="709" y="687"/>
                    <a:pt x="796" y="617"/>
                  </a:cubicBezTo>
                  <a:cubicBezTo>
                    <a:pt x="988" y="481"/>
                    <a:pt x="1045" y="278"/>
                    <a:pt x="1033" y="52"/>
                  </a:cubicBezTo>
                  <a:cubicBezTo>
                    <a:pt x="1033" y="18"/>
                    <a:pt x="1010" y="1"/>
                    <a:pt x="98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615;p72">
              <a:extLst>
                <a:ext uri="{FF2B5EF4-FFF2-40B4-BE49-F238E27FC236}">
                  <a16:creationId xmlns:a16="http://schemas.microsoft.com/office/drawing/2014/main" id="{5EF3560D-3E9B-4BED-989C-580DFEDE421A}"/>
                </a:ext>
              </a:extLst>
            </p:cNvPr>
            <p:cNvSpPr/>
            <p:nvPr/>
          </p:nvSpPr>
          <p:spPr>
            <a:xfrm>
              <a:off x="3747466" y="3403650"/>
              <a:ext cx="80635" cy="61829"/>
            </a:xfrm>
            <a:custGeom>
              <a:avLst/>
              <a:gdLst/>
              <a:ahLst/>
              <a:cxnLst/>
              <a:rect l="l" t="t" r="r" b="b"/>
              <a:pathLst>
                <a:path w="639" h="490" extrusionOk="0">
                  <a:moveTo>
                    <a:pt x="295" y="0"/>
                  </a:moveTo>
                  <a:cubicBezTo>
                    <a:pt x="237" y="0"/>
                    <a:pt x="182" y="15"/>
                    <a:pt x="136" y="52"/>
                  </a:cubicBezTo>
                  <a:cubicBezTo>
                    <a:pt x="1" y="165"/>
                    <a:pt x="58" y="346"/>
                    <a:pt x="126" y="471"/>
                  </a:cubicBezTo>
                  <a:cubicBezTo>
                    <a:pt x="135" y="484"/>
                    <a:pt x="149" y="490"/>
                    <a:pt x="163" y="490"/>
                  </a:cubicBezTo>
                  <a:cubicBezTo>
                    <a:pt x="196" y="490"/>
                    <a:pt x="229" y="458"/>
                    <a:pt x="204" y="426"/>
                  </a:cubicBezTo>
                  <a:cubicBezTo>
                    <a:pt x="159" y="335"/>
                    <a:pt x="91" y="177"/>
                    <a:pt x="204" y="120"/>
                  </a:cubicBezTo>
                  <a:cubicBezTo>
                    <a:pt x="241" y="102"/>
                    <a:pt x="279" y="94"/>
                    <a:pt x="317" y="94"/>
                  </a:cubicBezTo>
                  <a:cubicBezTo>
                    <a:pt x="396" y="94"/>
                    <a:pt x="475" y="127"/>
                    <a:pt x="544" y="165"/>
                  </a:cubicBezTo>
                  <a:cubicBezTo>
                    <a:pt x="551" y="168"/>
                    <a:pt x="557" y="169"/>
                    <a:pt x="564" y="169"/>
                  </a:cubicBezTo>
                  <a:cubicBezTo>
                    <a:pt x="610" y="169"/>
                    <a:pt x="639" y="106"/>
                    <a:pt x="589" y="86"/>
                  </a:cubicBezTo>
                  <a:cubicBezTo>
                    <a:pt x="503" y="43"/>
                    <a:pt x="394" y="0"/>
                    <a:pt x="295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1A19DC0-B03B-4339-AD6C-47FF0D973C1E}"/>
              </a:ext>
            </a:extLst>
          </p:cNvPr>
          <p:cNvGrpSpPr/>
          <p:nvPr/>
        </p:nvGrpSpPr>
        <p:grpSpPr>
          <a:xfrm>
            <a:off x="10624225" y="5296014"/>
            <a:ext cx="1371962" cy="1377982"/>
            <a:chOff x="7371102" y="1143619"/>
            <a:chExt cx="652190" cy="675651"/>
          </a:xfrm>
        </p:grpSpPr>
        <p:sp>
          <p:nvSpPr>
            <p:cNvPr id="38" name="Google Shape;2519;p72">
              <a:extLst>
                <a:ext uri="{FF2B5EF4-FFF2-40B4-BE49-F238E27FC236}">
                  <a16:creationId xmlns:a16="http://schemas.microsoft.com/office/drawing/2014/main" id="{CE589774-D3C2-4B7F-A704-B00E94A6E0EF}"/>
                </a:ext>
              </a:extLst>
            </p:cNvPr>
            <p:cNvSpPr/>
            <p:nvPr/>
          </p:nvSpPr>
          <p:spPr>
            <a:xfrm>
              <a:off x="7386154" y="1276093"/>
              <a:ext cx="588332" cy="543177"/>
            </a:xfrm>
            <a:custGeom>
              <a:avLst/>
              <a:gdLst/>
              <a:ahLst/>
              <a:cxnLst/>
              <a:rect l="l" t="t" r="r" b="b"/>
              <a:pathLst>
                <a:path w="5316" h="4908" extrusionOk="0">
                  <a:moveTo>
                    <a:pt x="724" y="0"/>
                  </a:moveTo>
                  <a:lnTo>
                    <a:pt x="724" y="0"/>
                  </a:lnTo>
                  <a:cubicBezTo>
                    <a:pt x="905" y="1696"/>
                    <a:pt x="566" y="3019"/>
                    <a:pt x="0" y="4512"/>
                  </a:cubicBezTo>
                  <a:cubicBezTo>
                    <a:pt x="882" y="4777"/>
                    <a:pt x="1756" y="4908"/>
                    <a:pt x="2622" y="4908"/>
                  </a:cubicBezTo>
                  <a:cubicBezTo>
                    <a:pt x="3345" y="4908"/>
                    <a:pt x="4062" y="4816"/>
                    <a:pt x="4773" y="4637"/>
                  </a:cubicBezTo>
                  <a:cubicBezTo>
                    <a:pt x="5112" y="3574"/>
                    <a:pt x="5315" y="2036"/>
                    <a:pt x="5259" y="588"/>
                  </a:cubicBezTo>
                  <a:lnTo>
                    <a:pt x="724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528;p72">
              <a:extLst>
                <a:ext uri="{FF2B5EF4-FFF2-40B4-BE49-F238E27FC236}">
                  <a16:creationId xmlns:a16="http://schemas.microsoft.com/office/drawing/2014/main" id="{E71D31AB-F1A5-49A6-BCAC-4F7A4DE6D840}"/>
                </a:ext>
              </a:extLst>
            </p:cNvPr>
            <p:cNvSpPr/>
            <p:nvPr/>
          </p:nvSpPr>
          <p:spPr>
            <a:xfrm>
              <a:off x="7371102" y="1205485"/>
              <a:ext cx="519604" cy="475668"/>
            </a:xfrm>
            <a:custGeom>
              <a:avLst/>
              <a:gdLst/>
              <a:ahLst/>
              <a:cxnLst/>
              <a:rect l="l" t="t" r="r" b="b"/>
              <a:pathLst>
                <a:path w="4695" h="4298" extrusionOk="0">
                  <a:moveTo>
                    <a:pt x="2659" y="1"/>
                  </a:moveTo>
                  <a:cubicBezTo>
                    <a:pt x="2110" y="1"/>
                    <a:pt x="1522" y="171"/>
                    <a:pt x="1053" y="616"/>
                  </a:cubicBezTo>
                  <a:cubicBezTo>
                    <a:pt x="691" y="955"/>
                    <a:pt x="510" y="1644"/>
                    <a:pt x="352" y="2334"/>
                  </a:cubicBezTo>
                  <a:cubicBezTo>
                    <a:pt x="272" y="2719"/>
                    <a:pt x="1" y="3149"/>
                    <a:pt x="159" y="3578"/>
                  </a:cubicBezTo>
                  <a:cubicBezTo>
                    <a:pt x="332" y="4054"/>
                    <a:pt x="1335" y="4297"/>
                    <a:pt x="2304" y="4297"/>
                  </a:cubicBezTo>
                  <a:cubicBezTo>
                    <a:pt x="3106" y="4297"/>
                    <a:pt x="3885" y="4131"/>
                    <a:pt x="4151" y="3793"/>
                  </a:cubicBezTo>
                  <a:cubicBezTo>
                    <a:pt x="4694" y="3092"/>
                    <a:pt x="4649" y="1317"/>
                    <a:pt x="4253" y="649"/>
                  </a:cubicBezTo>
                  <a:cubicBezTo>
                    <a:pt x="4034" y="296"/>
                    <a:pt x="3381" y="1"/>
                    <a:pt x="265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529;p72">
              <a:extLst>
                <a:ext uri="{FF2B5EF4-FFF2-40B4-BE49-F238E27FC236}">
                  <a16:creationId xmlns:a16="http://schemas.microsoft.com/office/drawing/2014/main" id="{25B4BDE9-5DAC-4E5B-A0E0-467AF76B7DF4}"/>
                </a:ext>
              </a:extLst>
            </p:cNvPr>
            <p:cNvSpPr/>
            <p:nvPr/>
          </p:nvSpPr>
          <p:spPr>
            <a:xfrm>
              <a:off x="7404193" y="1143619"/>
              <a:ext cx="619099" cy="369091"/>
            </a:xfrm>
            <a:custGeom>
              <a:avLst/>
              <a:gdLst/>
              <a:ahLst/>
              <a:cxnLst/>
              <a:rect l="l" t="t" r="r" b="b"/>
              <a:pathLst>
                <a:path w="5594" h="3335" extrusionOk="0">
                  <a:moveTo>
                    <a:pt x="2375" y="1"/>
                  </a:moveTo>
                  <a:cubicBezTo>
                    <a:pt x="1193" y="1"/>
                    <a:pt x="1" y="584"/>
                    <a:pt x="143" y="2520"/>
                  </a:cubicBezTo>
                  <a:cubicBezTo>
                    <a:pt x="222" y="1954"/>
                    <a:pt x="697" y="1423"/>
                    <a:pt x="1184" y="1163"/>
                  </a:cubicBezTo>
                  <a:cubicBezTo>
                    <a:pt x="1828" y="2079"/>
                    <a:pt x="3196" y="2520"/>
                    <a:pt x="3750" y="2599"/>
                  </a:cubicBezTo>
                  <a:cubicBezTo>
                    <a:pt x="4030" y="2823"/>
                    <a:pt x="4431" y="3334"/>
                    <a:pt x="4779" y="3334"/>
                  </a:cubicBezTo>
                  <a:cubicBezTo>
                    <a:pt x="4783" y="3334"/>
                    <a:pt x="4787" y="3334"/>
                    <a:pt x="4790" y="3334"/>
                  </a:cubicBezTo>
                  <a:cubicBezTo>
                    <a:pt x="4790" y="3334"/>
                    <a:pt x="5594" y="1118"/>
                    <a:pt x="4610" y="507"/>
                  </a:cubicBezTo>
                  <a:cubicBezTo>
                    <a:pt x="4525" y="451"/>
                    <a:pt x="4418" y="436"/>
                    <a:pt x="4332" y="436"/>
                  </a:cubicBezTo>
                  <a:cubicBezTo>
                    <a:pt x="4245" y="436"/>
                    <a:pt x="4180" y="451"/>
                    <a:pt x="4180" y="451"/>
                  </a:cubicBezTo>
                  <a:cubicBezTo>
                    <a:pt x="3765" y="203"/>
                    <a:pt x="3072" y="1"/>
                    <a:pt x="2375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530;p72">
              <a:extLst>
                <a:ext uri="{FF2B5EF4-FFF2-40B4-BE49-F238E27FC236}">
                  <a16:creationId xmlns:a16="http://schemas.microsoft.com/office/drawing/2014/main" id="{77D6FFB7-53A3-414E-B5D0-1174D14B9422}"/>
                </a:ext>
              </a:extLst>
            </p:cNvPr>
            <p:cNvSpPr/>
            <p:nvPr/>
          </p:nvSpPr>
          <p:spPr>
            <a:xfrm>
              <a:off x="7766649" y="1412444"/>
              <a:ext cx="122735" cy="206624"/>
            </a:xfrm>
            <a:custGeom>
              <a:avLst/>
              <a:gdLst/>
              <a:ahLst/>
              <a:cxnLst/>
              <a:rect l="l" t="t" r="r" b="b"/>
              <a:pathLst>
                <a:path w="1109" h="1867" extrusionOk="0">
                  <a:moveTo>
                    <a:pt x="532" y="0"/>
                  </a:moveTo>
                  <a:lnTo>
                    <a:pt x="532" y="0"/>
                  </a:lnTo>
                  <a:cubicBezTo>
                    <a:pt x="577" y="691"/>
                    <a:pt x="339" y="1357"/>
                    <a:pt x="0" y="1867"/>
                  </a:cubicBezTo>
                  <a:cubicBezTo>
                    <a:pt x="713" y="1697"/>
                    <a:pt x="950" y="928"/>
                    <a:pt x="1108" y="249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531;p72">
              <a:extLst>
                <a:ext uri="{FF2B5EF4-FFF2-40B4-BE49-F238E27FC236}">
                  <a16:creationId xmlns:a16="http://schemas.microsoft.com/office/drawing/2014/main" id="{5226FA2C-5146-477D-8BFA-5A05A52C7A1A}"/>
                </a:ext>
              </a:extLst>
            </p:cNvPr>
            <p:cNvSpPr/>
            <p:nvPr/>
          </p:nvSpPr>
          <p:spPr>
            <a:xfrm>
              <a:off x="7423671" y="1209469"/>
              <a:ext cx="490941" cy="236949"/>
            </a:xfrm>
            <a:custGeom>
              <a:avLst/>
              <a:gdLst/>
              <a:ahLst/>
              <a:cxnLst/>
              <a:rect l="l" t="t" r="r" b="b"/>
              <a:pathLst>
                <a:path w="4436" h="2141" extrusionOk="0">
                  <a:moveTo>
                    <a:pt x="2083" y="1"/>
                  </a:moveTo>
                  <a:cubicBezTo>
                    <a:pt x="1225" y="1"/>
                    <a:pt x="351" y="431"/>
                    <a:pt x="1" y="1416"/>
                  </a:cubicBezTo>
                  <a:cubicBezTo>
                    <a:pt x="385" y="830"/>
                    <a:pt x="1095" y="571"/>
                    <a:pt x="1820" y="571"/>
                  </a:cubicBezTo>
                  <a:cubicBezTo>
                    <a:pt x="2928" y="571"/>
                    <a:pt x="4071" y="1176"/>
                    <a:pt x="4140" y="2140"/>
                  </a:cubicBezTo>
                  <a:cubicBezTo>
                    <a:pt x="4435" y="826"/>
                    <a:pt x="3273" y="1"/>
                    <a:pt x="208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532;p72">
              <a:extLst>
                <a:ext uri="{FF2B5EF4-FFF2-40B4-BE49-F238E27FC236}">
                  <a16:creationId xmlns:a16="http://schemas.microsoft.com/office/drawing/2014/main" id="{3ABE5E5C-549C-4230-A7DC-9DC86C0AA013}"/>
                </a:ext>
              </a:extLst>
            </p:cNvPr>
            <p:cNvSpPr/>
            <p:nvPr/>
          </p:nvSpPr>
          <p:spPr>
            <a:xfrm>
              <a:off x="7814128" y="1448634"/>
              <a:ext cx="148189" cy="151843"/>
            </a:xfrm>
            <a:custGeom>
              <a:avLst/>
              <a:gdLst/>
              <a:ahLst/>
              <a:cxnLst/>
              <a:rect l="l" t="t" r="r" b="b"/>
              <a:pathLst>
                <a:path w="1339" h="1372" extrusionOk="0">
                  <a:moveTo>
                    <a:pt x="705" y="0"/>
                  </a:moveTo>
                  <a:cubicBezTo>
                    <a:pt x="403" y="0"/>
                    <a:pt x="239" y="431"/>
                    <a:pt x="239" y="431"/>
                  </a:cubicBezTo>
                  <a:lnTo>
                    <a:pt x="1" y="1324"/>
                  </a:lnTo>
                  <a:cubicBezTo>
                    <a:pt x="97" y="1357"/>
                    <a:pt x="189" y="1371"/>
                    <a:pt x="275" y="1371"/>
                  </a:cubicBezTo>
                  <a:cubicBezTo>
                    <a:pt x="973" y="1371"/>
                    <a:pt x="1338" y="418"/>
                    <a:pt x="996" y="126"/>
                  </a:cubicBezTo>
                  <a:cubicBezTo>
                    <a:pt x="888" y="35"/>
                    <a:pt x="791" y="0"/>
                    <a:pt x="705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533;p72">
              <a:extLst>
                <a:ext uri="{FF2B5EF4-FFF2-40B4-BE49-F238E27FC236}">
                  <a16:creationId xmlns:a16="http://schemas.microsoft.com/office/drawing/2014/main" id="{20F562DC-9849-4E53-8A94-143803BC0C3A}"/>
                </a:ext>
              </a:extLst>
            </p:cNvPr>
            <p:cNvSpPr/>
            <p:nvPr/>
          </p:nvSpPr>
          <p:spPr>
            <a:xfrm>
              <a:off x="7667817" y="1494230"/>
              <a:ext cx="93851" cy="87540"/>
            </a:xfrm>
            <a:custGeom>
              <a:avLst/>
              <a:gdLst/>
              <a:ahLst/>
              <a:cxnLst/>
              <a:rect l="l" t="t" r="r" b="b"/>
              <a:pathLst>
                <a:path w="848" h="791" extrusionOk="0">
                  <a:moveTo>
                    <a:pt x="387" y="1"/>
                  </a:moveTo>
                  <a:cubicBezTo>
                    <a:pt x="319" y="1"/>
                    <a:pt x="251" y="17"/>
                    <a:pt x="192" y="53"/>
                  </a:cubicBezTo>
                  <a:cubicBezTo>
                    <a:pt x="68" y="132"/>
                    <a:pt x="11" y="268"/>
                    <a:pt x="0" y="404"/>
                  </a:cubicBezTo>
                  <a:cubicBezTo>
                    <a:pt x="0" y="540"/>
                    <a:pt x="91" y="698"/>
                    <a:pt x="215" y="754"/>
                  </a:cubicBezTo>
                  <a:cubicBezTo>
                    <a:pt x="283" y="788"/>
                    <a:pt x="305" y="788"/>
                    <a:pt x="385" y="788"/>
                  </a:cubicBezTo>
                  <a:lnTo>
                    <a:pt x="396" y="788"/>
                  </a:lnTo>
                  <a:cubicBezTo>
                    <a:pt x="406" y="790"/>
                    <a:pt x="416" y="790"/>
                    <a:pt x="427" y="790"/>
                  </a:cubicBezTo>
                  <a:cubicBezTo>
                    <a:pt x="496" y="790"/>
                    <a:pt x="563" y="761"/>
                    <a:pt x="622" y="731"/>
                  </a:cubicBezTo>
                  <a:cubicBezTo>
                    <a:pt x="712" y="686"/>
                    <a:pt x="780" y="585"/>
                    <a:pt x="803" y="483"/>
                  </a:cubicBezTo>
                  <a:cubicBezTo>
                    <a:pt x="848" y="291"/>
                    <a:pt x="747" y="110"/>
                    <a:pt x="566" y="42"/>
                  </a:cubicBezTo>
                  <a:cubicBezTo>
                    <a:pt x="512" y="15"/>
                    <a:pt x="450" y="1"/>
                    <a:pt x="3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534;p72">
              <a:extLst>
                <a:ext uri="{FF2B5EF4-FFF2-40B4-BE49-F238E27FC236}">
                  <a16:creationId xmlns:a16="http://schemas.microsoft.com/office/drawing/2014/main" id="{FB2673A4-63D6-4FB7-A55C-1EE2E41A481A}"/>
                </a:ext>
              </a:extLst>
            </p:cNvPr>
            <p:cNvSpPr/>
            <p:nvPr/>
          </p:nvSpPr>
          <p:spPr>
            <a:xfrm>
              <a:off x="7396114" y="1475749"/>
              <a:ext cx="67730" cy="66403"/>
            </a:xfrm>
            <a:custGeom>
              <a:avLst/>
              <a:gdLst/>
              <a:ahLst/>
              <a:cxnLst/>
              <a:rect l="l" t="t" r="r" b="b"/>
              <a:pathLst>
                <a:path w="612" h="600" extrusionOk="0">
                  <a:moveTo>
                    <a:pt x="336" y="1"/>
                  </a:moveTo>
                  <a:cubicBezTo>
                    <a:pt x="296" y="1"/>
                    <a:pt x="256" y="9"/>
                    <a:pt x="216" y="16"/>
                  </a:cubicBezTo>
                  <a:cubicBezTo>
                    <a:pt x="137" y="39"/>
                    <a:pt x="91" y="84"/>
                    <a:pt x="46" y="152"/>
                  </a:cubicBezTo>
                  <a:cubicBezTo>
                    <a:pt x="1" y="220"/>
                    <a:pt x="1" y="299"/>
                    <a:pt x="24" y="378"/>
                  </a:cubicBezTo>
                  <a:lnTo>
                    <a:pt x="24" y="390"/>
                  </a:lnTo>
                  <a:cubicBezTo>
                    <a:pt x="46" y="491"/>
                    <a:pt x="126" y="582"/>
                    <a:pt x="239" y="593"/>
                  </a:cubicBezTo>
                  <a:cubicBezTo>
                    <a:pt x="265" y="597"/>
                    <a:pt x="291" y="599"/>
                    <a:pt x="316" y="599"/>
                  </a:cubicBezTo>
                  <a:cubicBezTo>
                    <a:pt x="369" y="599"/>
                    <a:pt x="419" y="589"/>
                    <a:pt x="465" y="559"/>
                  </a:cubicBezTo>
                  <a:cubicBezTo>
                    <a:pt x="533" y="514"/>
                    <a:pt x="578" y="458"/>
                    <a:pt x="589" y="378"/>
                  </a:cubicBezTo>
                  <a:cubicBezTo>
                    <a:pt x="612" y="299"/>
                    <a:pt x="601" y="220"/>
                    <a:pt x="555" y="152"/>
                  </a:cubicBezTo>
                  <a:cubicBezTo>
                    <a:pt x="521" y="73"/>
                    <a:pt x="465" y="39"/>
                    <a:pt x="385" y="5"/>
                  </a:cubicBezTo>
                  <a:cubicBezTo>
                    <a:pt x="369" y="2"/>
                    <a:pt x="352" y="1"/>
                    <a:pt x="33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535;p72">
              <a:extLst>
                <a:ext uri="{FF2B5EF4-FFF2-40B4-BE49-F238E27FC236}">
                  <a16:creationId xmlns:a16="http://schemas.microsoft.com/office/drawing/2014/main" id="{28745945-DB8A-4511-AF4E-D7995997608B}"/>
                </a:ext>
              </a:extLst>
            </p:cNvPr>
            <p:cNvSpPr/>
            <p:nvPr/>
          </p:nvSpPr>
          <p:spPr>
            <a:xfrm>
              <a:off x="7680324" y="1389424"/>
              <a:ext cx="26339" cy="17377"/>
            </a:xfrm>
            <a:custGeom>
              <a:avLst/>
              <a:gdLst/>
              <a:ahLst/>
              <a:cxnLst/>
              <a:rect l="l" t="t" r="r" b="b"/>
              <a:pathLst>
                <a:path w="238" h="157" extrusionOk="0">
                  <a:moveTo>
                    <a:pt x="120" y="0"/>
                  </a:moveTo>
                  <a:cubicBezTo>
                    <a:pt x="88" y="0"/>
                    <a:pt x="58" y="8"/>
                    <a:pt x="34" y="16"/>
                  </a:cubicBezTo>
                  <a:cubicBezTo>
                    <a:pt x="0" y="27"/>
                    <a:pt x="0" y="84"/>
                    <a:pt x="46" y="95"/>
                  </a:cubicBezTo>
                  <a:cubicBezTo>
                    <a:pt x="79" y="95"/>
                    <a:pt x="102" y="95"/>
                    <a:pt x="124" y="118"/>
                  </a:cubicBezTo>
                  <a:cubicBezTo>
                    <a:pt x="136" y="142"/>
                    <a:pt x="161" y="156"/>
                    <a:pt x="183" y="156"/>
                  </a:cubicBezTo>
                  <a:cubicBezTo>
                    <a:pt x="203" y="156"/>
                    <a:pt x="221" y="145"/>
                    <a:pt x="227" y="118"/>
                  </a:cubicBezTo>
                  <a:cubicBezTo>
                    <a:pt x="237" y="62"/>
                    <a:pt x="192" y="16"/>
                    <a:pt x="159" y="5"/>
                  </a:cubicBezTo>
                  <a:cubicBezTo>
                    <a:pt x="146" y="2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536;p72">
              <a:extLst>
                <a:ext uri="{FF2B5EF4-FFF2-40B4-BE49-F238E27FC236}">
                  <a16:creationId xmlns:a16="http://schemas.microsoft.com/office/drawing/2014/main" id="{85CD1531-F2D7-4D84-91A5-0434C8582A3E}"/>
                </a:ext>
              </a:extLst>
            </p:cNvPr>
            <p:cNvSpPr/>
            <p:nvPr/>
          </p:nvSpPr>
          <p:spPr>
            <a:xfrm>
              <a:off x="7488747" y="1368838"/>
              <a:ext cx="24015" cy="13614"/>
            </a:xfrm>
            <a:custGeom>
              <a:avLst/>
              <a:gdLst/>
              <a:ahLst/>
              <a:cxnLst/>
              <a:rect l="l" t="t" r="r" b="b"/>
              <a:pathLst>
                <a:path w="217" h="123" extrusionOk="0">
                  <a:moveTo>
                    <a:pt x="109" y="1"/>
                  </a:moveTo>
                  <a:cubicBezTo>
                    <a:pt x="74" y="1"/>
                    <a:pt x="40" y="19"/>
                    <a:pt x="23" y="44"/>
                  </a:cubicBezTo>
                  <a:cubicBezTo>
                    <a:pt x="1" y="78"/>
                    <a:pt x="35" y="123"/>
                    <a:pt x="69" y="123"/>
                  </a:cubicBezTo>
                  <a:cubicBezTo>
                    <a:pt x="91" y="123"/>
                    <a:pt x="103" y="112"/>
                    <a:pt x="126" y="100"/>
                  </a:cubicBezTo>
                  <a:cubicBezTo>
                    <a:pt x="148" y="100"/>
                    <a:pt x="171" y="112"/>
                    <a:pt x="171" y="112"/>
                  </a:cubicBezTo>
                  <a:cubicBezTo>
                    <a:pt x="182" y="112"/>
                    <a:pt x="193" y="112"/>
                    <a:pt x="204" y="100"/>
                  </a:cubicBezTo>
                  <a:cubicBezTo>
                    <a:pt x="216" y="55"/>
                    <a:pt x="193" y="22"/>
                    <a:pt x="148" y="10"/>
                  </a:cubicBezTo>
                  <a:cubicBezTo>
                    <a:pt x="136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537;p72">
              <a:extLst>
                <a:ext uri="{FF2B5EF4-FFF2-40B4-BE49-F238E27FC236}">
                  <a16:creationId xmlns:a16="http://schemas.microsoft.com/office/drawing/2014/main" id="{39F72F78-E71A-4B73-8F17-80CD3DA45ACF}"/>
                </a:ext>
              </a:extLst>
            </p:cNvPr>
            <p:cNvSpPr/>
            <p:nvPr/>
          </p:nvSpPr>
          <p:spPr>
            <a:xfrm>
              <a:off x="7618567" y="1436570"/>
              <a:ext cx="74371" cy="48585"/>
            </a:xfrm>
            <a:custGeom>
              <a:avLst/>
              <a:gdLst/>
              <a:ahLst/>
              <a:cxnLst/>
              <a:rect l="l" t="t" r="r" b="b"/>
              <a:pathLst>
                <a:path w="672" h="439" extrusionOk="0">
                  <a:moveTo>
                    <a:pt x="382" y="1"/>
                  </a:moveTo>
                  <a:cubicBezTo>
                    <a:pt x="226" y="1"/>
                    <a:pt x="92" y="79"/>
                    <a:pt x="16" y="224"/>
                  </a:cubicBezTo>
                  <a:cubicBezTo>
                    <a:pt x="1" y="254"/>
                    <a:pt x="25" y="279"/>
                    <a:pt x="51" y="279"/>
                  </a:cubicBezTo>
                  <a:cubicBezTo>
                    <a:pt x="63" y="279"/>
                    <a:pt x="76" y="272"/>
                    <a:pt x="83" y="257"/>
                  </a:cubicBezTo>
                  <a:cubicBezTo>
                    <a:pt x="138" y="158"/>
                    <a:pt x="258" y="72"/>
                    <a:pt x="380" y="72"/>
                  </a:cubicBezTo>
                  <a:cubicBezTo>
                    <a:pt x="409" y="72"/>
                    <a:pt x="439" y="77"/>
                    <a:pt x="468" y="88"/>
                  </a:cubicBezTo>
                  <a:cubicBezTo>
                    <a:pt x="592" y="144"/>
                    <a:pt x="592" y="292"/>
                    <a:pt x="581" y="405"/>
                  </a:cubicBezTo>
                  <a:cubicBezTo>
                    <a:pt x="581" y="427"/>
                    <a:pt x="601" y="439"/>
                    <a:pt x="620" y="439"/>
                  </a:cubicBezTo>
                  <a:cubicBezTo>
                    <a:pt x="640" y="439"/>
                    <a:pt x="660" y="427"/>
                    <a:pt x="660" y="405"/>
                  </a:cubicBezTo>
                  <a:cubicBezTo>
                    <a:pt x="671" y="257"/>
                    <a:pt x="649" y="31"/>
                    <a:pt x="468" y="8"/>
                  </a:cubicBezTo>
                  <a:cubicBezTo>
                    <a:pt x="439" y="3"/>
                    <a:pt x="410" y="1"/>
                    <a:pt x="38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538;p72">
              <a:extLst>
                <a:ext uri="{FF2B5EF4-FFF2-40B4-BE49-F238E27FC236}">
                  <a16:creationId xmlns:a16="http://schemas.microsoft.com/office/drawing/2014/main" id="{D56C032B-8A62-4A33-861E-AC8AF6BBC31F}"/>
                </a:ext>
              </a:extLst>
            </p:cNvPr>
            <p:cNvSpPr/>
            <p:nvPr/>
          </p:nvSpPr>
          <p:spPr>
            <a:xfrm>
              <a:off x="7461964" y="1410008"/>
              <a:ext cx="56997" cy="39841"/>
            </a:xfrm>
            <a:custGeom>
              <a:avLst/>
              <a:gdLst/>
              <a:ahLst/>
              <a:cxnLst/>
              <a:rect l="l" t="t" r="r" b="b"/>
              <a:pathLst>
                <a:path w="515" h="360" extrusionOk="0">
                  <a:moveTo>
                    <a:pt x="292" y="1"/>
                  </a:moveTo>
                  <a:cubicBezTo>
                    <a:pt x="170" y="1"/>
                    <a:pt x="73" y="90"/>
                    <a:pt x="17" y="203"/>
                  </a:cubicBezTo>
                  <a:cubicBezTo>
                    <a:pt x="1" y="235"/>
                    <a:pt x="30" y="267"/>
                    <a:pt x="56" y="267"/>
                  </a:cubicBezTo>
                  <a:cubicBezTo>
                    <a:pt x="67" y="267"/>
                    <a:pt x="78" y="262"/>
                    <a:pt x="84" y="248"/>
                  </a:cubicBezTo>
                  <a:cubicBezTo>
                    <a:pt x="121" y="175"/>
                    <a:pt x="195" y="72"/>
                    <a:pt x="283" y="72"/>
                  </a:cubicBezTo>
                  <a:cubicBezTo>
                    <a:pt x="303" y="72"/>
                    <a:pt x="324" y="77"/>
                    <a:pt x="345" y="90"/>
                  </a:cubicBezTo>
                  <a:cubicBezTo>
                    <a:pt x="424" y="135"/>
                    <a:pt x="424" y="238"/>
                    <a:pt x="435" y="316"/>
                  </a:cubicBezTo>
                  <a:cubicBezTo>
                    <a:pt x="435" y="345"/>
                    <a:pt x="455" y="359"/>
                    <a:pt x="475" y="359"/>
                  </a:cubicBezTo>
                  <a:cubicBezTo>
                    <a:pt x="494" y="359"/>
                    <a:pt x="514" y="345"/>
                    <a:pt x="514" y="316"/>
                  </a:cubicBezTo>
                  <a:cubicBezTo>
                    <a:pt x="503" y="215"/>
                    <a:pt x="492" y="45"/>
                    <a:pt x="368" y="11"/>
                  </a:cubicBezTo>
                  <a:cubicBezTo>
                    <a:pt x="342" y="4"/>
                    <a:pt x="316" y="1"/>
                    <a:pt x="29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539;p72">
              <a:extLst>
                <a:ext uri="{FF2B5EF4-FFF2-40B4-BE49-F238E27FC236}">
                  <a16:creationId xmlns:a16="http://schemas.microsoft.com/office/drawing/2014/main" id="{B0D9D881-38E1-42EB-9258-B2FF69EC8200}"/>
                </a:ext>
              </a:extLst>
            </p:cNvPr>
            <p:cNvSpPr/>
            <p:nvPr/>
          </p:nvSpPr>
          <p:spPr>
            <a:xfrm>
              <a:off x="7554600" y="1555433"/>
              <a:ext cx="98276" cy="66403"/>
            </a:xfrm>
            <a:custGeom>
              <a:avLst/>
              <a:gdLst/>
              <a:ahLst/>
              <a:cxnLst/>
              <a:rect l="l" t="t" r="r" b="b"/>
              <a:pathLst>
                <a:path w="888" h="600" extrusionOk="0">
                  <a:moveTo>
                    <a:pt x="828" y="1"/>
                  </a:moveTo>
                  <a:cubicBezTo>
                    <a:pt x="808" y="1"/>
                    <a:pt x="791" y="15"/>
                    <a:pt x="797" y="43"/>
                  </a:cubicBezTo>
                  <a:cubicBezTo>
                    <a:pt x="808" y="190"/>
                    <a:pt x="774" y="371"/>
                    <a:pt x="639" y="450"/>
                  </a:cubicBezTo>
                  <a:cubicBezTo>
                    <a:pt x="563" y="496"/>
                    <a:pt x="493" y="514"/>
                    <a:pt x="424" y="514"/>
                  </a:cubicBezTo>
                  <a:cubicBezTo>
                    <a:pt x="306" y="514"/>
                    <a:pt x="194" y="461"/>
                    <a:pt x="73" y="405"/>
                  </a:cubicBezTo>
                  <a:cubicBezTo>
                    <a:pt x="67" y="401"/>
                    <a:pt x="61" y="400"/>
                    <a:pt x="55" y="400"/>
                  </a:cubicBezTo>
                  <a:cubicBezTo>
                    <a:pt x="20" y="400"/>
                    <a:pt x="0" y="453"/>
                    <a:pt x="39" y="472"/>
                  </a:cubicBezTo>
                  <a:cubicBezTo>
                    <a:pt x="159" y="536"/>
                    <a:pt x="297" y="600"/>
                    <a:pt x="433" y="600"/>
                  </a:cubicBezTo>
                  <a:cubicBezTo>
                    <a:pt x="515" y="600"/>
                    <a:pt x="596" y="577"/>
                    <a:pt x="672" y="518"/>
                  </a:cubicBezTo>
                  <a:cubicBezTo>
                    <a:pt x="831" y="405"/>
                    <a:pt x="888" y="235"/>
                    <a:pt x="876" y="43"/>
                  </a:cubicBezTo>
                  <a:cubicBezTo>
                    <a:pt x="870" y="15"/>
                    <a:pt x="848" y="1"/>
                    <a:pt x="82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540;p72">
              <a:extLst>
                <a:ext uri="{FF2B5EF4-FFF2-40B4-BE49-F238E27FC236}">
                  <a16:creationId xmlns:a16="http://schemas.microsoft.com/office/drawing/2014/main" id="{33E70668-15C3-4F78-894E-E84C8EF8A460}"/>
                </a:ext>
              </a:extLst>
            </p:cNvPr>
            <p:cNvSpPr/>
            <p:nvPr/>
          </p:nvSpPr>
          <p:spPr>
            <a:xfrm>
              <a:off x="7502581" y="1487259"/>
              <a:ext cx="60648" cy="45266"/>
            </a:xfrm>
            <a:custGeom>
              <a:avLst/>
              <a:gdLst/>
              <a:ahLst/>
              <a:cxnLst/>
              <a:rect l="l" t="t" r="r" b="b"/>
              <a:pathLst>
                <a:path w="548" h="409" extrusionOk="0">
                  <a:moveTo>
                    <a:pt x="264" y="0"/>
                  </a:moveTo>
                  <a:cubicBezTo>
                    <a:pt x="210" y="0"/>
                    <a:pt x="158" y="13"/>
                    <a:pt x="114" y="48"/>
                  </a:cubicBezTo>
                  <a:cubicBezTo>
                    <a:pt x="1" y="128"/>
                    <a:pt x="57" y="286"/>
                    <a:pt x="114" y="387"/>
                  </a:cubicBezTo>
                  <a:cubicBezTo>
                    <a:pt x="121" y="402"/>
                    <a:pt x="134" y="409"/>
                    <a:pt x="147" y="409"/>
                  </a:cubicBezTo>
                  <a:cubicBezTo>
                    <a:pt x="172" y="409"/>
                    <a:pt x="197" y="384"/>
                    <a:pt x="182" y="354"/>
                  </a:cubicBezTo>
                  <a:cubicBezTo>
                    <a:pt x="147" y="286"/>
                    <a:pt x="79" y="138"/>
                    <a:pt x="182" y="93"/>
                  </a:cubicBezTo>
                  <a:cubicBezTo>
                    <a:pt x="209" y="80"/>
                    <a:pt x="238" y="74"/>
                    <a:pt x="268" y="74"/>
                  </a:cubicBezTo>
                  <a:cubicBezTo>
                    <a:pt x="337" y="74"/>
                    <a:pt x="409" y="104"/>
                    <a:pt x="464" y="128"/>
                  </a:cubicBezTo>
                  <a:cubicBezTo>
                    <a:pt x="470" y="131"/>
                    <a:pt x="476" y="132"/>
                    <a:pt x="482" y="132"/>
                  </a:cubicBezTo>
                  <a:cubicBezTo>
                    <a:pt x="520" y="132"/>
                    <a:pt x="548" y="79"/>
                    <a:pt x="509" y="60"/>
                  </a:cubicBezTo>
                  <a:cubicBezTo>
                    <a:pt x="440" y="32"/>
                    <a:pt x="350" y="0"/>
                    <a:pt x="264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48D3657A-D0AF-4B01-B9D0-14C4A02C50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1122" y="1897039"/>
            <a:ext cx="4462818" cy="313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8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Mario Star Gif - IceGif">
            <a:extLst>
              <a:ext uri="{FF2B5EF4-FFF2-40B4-BE49-F238E27FC236}">
                <a16:creationId xmlns:a16="http://schemas.microsoft.com/office/drawing/2014/main" id="{006D24EF-070B-4DB5-9CF1-BDDB05888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31" y="1693945"/>
            <a:ext cx="1215187" cy="121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Mario Star Gif - IceGif">
            <a:extLst>
              <a:ext uri="{FF2B5EF4-FFF2-40B4-BE49-F238E27FC236}">
                <a16:creationId xmlns:a16="http://schemas.microsoft.com/office/drawing/2014/main" id="{ECDBD5B2-29C5-40AE-9AF9-56BEAACFD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31" y="3754149"/>
            <a:ext cx="1103284" cy="110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Refund Clipart Return Policy - Png Return Icon, Transparent Png ,  Transparent Png Image - PNGitem">
            <a:hlinkClick r:id="rId4" action="ppaction://hlinksldjump"/>
            <a:extLst>
              <a:ext uri="{FF2B5EF4-FFF2-40B4-BE49-F238E27FC236}">
                <a16:creationId xmlns:a16="http://schemas.microsoft.com/office/drawing/2014/main" id="{25A1A883-554D-4494-B07A-85B7E66D0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56" b="90000" l="3721" r="95814">
                        <a14:foregroundMark x1="46512" y1="6556" x2="46512" y2="6556"/>
                        <a14:foregroundMark x1="7674" y1="37778" x2="7674" y2="37778"/>
                        <a14:foregroundMark x1="22558" y1="35556" x2="72093" y2="55667"/>
                        <a14:foregroundMark x1="79535" y1="39556" x2="78372" y2="62444"/>
                        <a14:foregroundMark x1="91395" y1="45444" x2="91395" y2="45444"/>
                        <a14:foregroundMark x1="50581" y1="90111" x2="50581" y2="90111"/>
                        <a14:foregroundMark x1="95930" y1="49222" x2="95930" y2="49222"/>
                        <a14:foregroundMark x1="55814" y1="39889" x2="55814" y2="39889"/>
                        <a14:foregroundMark x1="31628" y1="36778" x2="30814" y2="36556"/>
                        <a14:foregroundMark x1="26395" y1="42222" x2="26395" y2="42222"/>
                        <a14:foregroundMark x1="3721" y1="47444" x2="3721" y2="47444"/>
                        <a14:foregroundMark x1="35581" y1="31444" x2="29767" y2="46444"/>
                        <a14:foregroundMark x1="22326" y1="39889" x2="38605" y2="46778"/>
                        <a14:foregroundMark x1="41512" y1="37889" x2="70698" y2="41333"/>
                        <a14:foregroundMark x1="77326" y1="63444" x2="35698" y2="6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15" y="5920402"/>
            <a:ext cx="870186" cy="91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3620EB4-97A3-485D-BA42-BD2001061448}"/>
              </a:ext>
            </a:extLst>
          </p:cNvPr>
          <p:cNvSpPr/>
          <p:nvPr/>
        </p:nvSpPr>
        <p:spPr>
          <a:xfrm>
            <a:off x="2514892" y="313681"/>
            <a:ext cx="6185225" cy="1428545"/>
          </a:xfrm>
          <a:prstGeom prst="wedgeRoundRectCallout">
            <a:avLst>
              <a:gd name="adj1" fmla="val -55539"/>
              <a:gd name="adj2" fmla="val -6784"/>
              <a:gd name="adj3" fmla="val 16667"/>
            </a:avLst>
          </a:prstGeom>
          <a:solidFill>
            <a:schemeClr val="bg1"/>
          </a:solidFill>
          <a:ln w="3810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Why does she like playing games?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5140137E-59EF-4498-B8B5-DE2CFE5AD9E2}"/>
              </a:ext>
            </a:extLst>
          </p:cNvPr>
          <p:cNvSpPr/>
          <p:nvPr/>
        </p:nvSpPr>
        <p:spPr>
          <a:xfrm>
            <a:off x="2015230" y="5471221"/>
            <a:ext cx="8211575" cy="1079719"/>
          </a:xfrm>
          <a:prstGeom prst="wedgeRoundRectCallout">
            <a:avLst>
              <a:gd name="adj1" fmla="val 54195"/>
              <a:gd name="adj2" fmla="val -2501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Because she thinks it's fun.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419EAE1-D238-431D-AE80-30A80F8B30E9}"/>
              </a:ext>
            </a:extLst>
          </p:cNvPr>
          <p:cNvGrpSpPr/>
          <p:nvPr/>
        </p:nvGrpSpPr>
        <p:grpSpPr>
          <a:xfrm flipH="1">
            <a:off x="366536" y="181381"/>
            <a:ext cx="1581744" cy="1400363"/>
            <a:chOff x="3497860" y="2967046"/>
            <a:chExt cx="867676" cy="735151"/>
          </a:xfrm>
        </p:grpSpPr>
        <p:sp>
          <p:nvSpPr>
            <p:cNvPr id="21" name="Google Shape;2595;p72">
              <a:extLst>
                <a:ext uri="{FF2B5EF4-FFF2-40B4-BE49-F238E27FC236}">
                  <a16:creationId xmlns:a16="http://schemas.microsoft.com/office/drawing/2014/main" id="{A3FF6A07-DE31-42FF-867C-3BB62CAA20EC}"/>
                </a:ext>
              </a:extLst>
            </p:cNvPr>
            <p:cNvSpPr/>
            <p:nvPr/>
          </p:nvSpPr>
          <p:spPr>
            <a:xfrm>
              <a:off x="3497860" y="2967046"/>
              <a:ext cx="867676" cy="735151"/>
            </a:xfrm>
            <a:custGeom>
              <a:avLst/>
              <a:gdLst/>
              <a:ahLst/>
              <a:cxnLst/>
              <a:rect l="l" t="t" r="r" b="b"/>
              <a:pathLst>
                <a:path w="6876" h="5826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81" y="3444"/>
                    <a:pt x="3064" y="4756"/>
                    <a:pt x="3064" y="4756"/>
                  </a:cubicBezTo>
                  <a:cubicBezTo>
                    <a:pt x="3110" y="5152"/>
                    <a:pt x="3539" y="5627"/>
                    <a:pt x="3878" y="5785"/>
                  </a:cubicBezTo>
                  <a:cubicBezTo>
                    <a:pt x="3942" y="5812"/>
                    <a:pt x="4009" y="5825"/>
                    <a:pt x="4075" y="5825"/>
                  </a:cubicBezTo>
                  <a:cubicBezTo>
                    <a:pt x="4341" y="5825"/>
                    <a:pt x="4591" y="5621"/>
                    <a:pt x="4501" y="5321"/>
                  </a:cubicBezTo>
                  <a:lnTo>
                    <a:pt x="4501" y="5321"/>
                  </a:lnTo>
                  <a:cubicBezTo>
                    <a:pt x="4626" y="5377"/>
                    <a:pt x="4815" y="5463"/>
                    <a:pt x="4979" y="5463"/>
                  </a:cubicBezTo>
                  <a:cubicBezTo>
                    <a:pt x="5082" y="5463"/>
                    <a:pt x="5174" y="5429"/>
                    <a:pt x="5235" y="5333"/>
                  </a:cubicBezTo>
                  <a:cubicBezTo>
                    <a:pt x="5428" y="5062"/>
                    <a:pt x="5235" y="4643"/>
                    <a:pt x="5032" y="4383"/>
                  </a:cubicBezTo>
                  <a:cubicBezTo>
                    <a:pt x="5349" y="4349"/>
                    <a:pt x="5665" y="4258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596;p72">
              <a:extLst>
                <a:ext uri="{FF2B5EF4-FFF2-40B4-BE49-F238E27FC236}">
                  <a16:creationId xmlns:a16="http://schemas.microsoft.com/office/drawing/2014/main" id="{913E0CF3-3BF1-46F8-97B9-1373AD6C45A4}"/>
                </a:ext>
              </a:extLst>
            </p:cNvPr>
            <p:cNvSpPr/>
            <p:nvPr/>
          </p:nvSpPr>
          <p:spPr>
            <a:xfrm>
              <a:off x="3576224" y="3086796"/>
              <a:ext cx="649493" cy="596980"/>
            </a:xfrm>
            <a:custGeom>
              <a:avLst/>
              <a:gdLst/>
              <a:ahLst/>
              <a:cxnLst/>
              <a:rect l="l" t="t" r="r" b="b"/>
              <a:pathLst>
                <a:path w="5147" h="4731" extrusionOk="0">
                  <a:moveTo>
                    <a:pt x="2542" y="0"/>
                  </a:moveTo>
                  <a:cubicBezTo>
                    <a:pt x="1259" y="0"/>
                    <a:pt x="189" y="941"/>
                    <a:pt x="91" y="2179"/>
                  </a:cubicBezTo>
                  <a:cubicBezTo>
                    <a:pt x="1" y="3490"/>
                    <a:pt x="1030" y="4621"/>
                    <a:pt x="2398" y="4723"/>
                  </a:cubicBezTo>
                  <a:cubicBezTo>
                    <a:pt x="2463" y="4728"/>
                    <a:pt x="2528" y="4731"/>
                    <a:pt x="2592" y="4731"/>
                  </a:cubicBezTo>
                  <a:cubicBezTo>
                    <a:pt x="3877" y="4731"/>
                    <a:pt x="4958" y="3780"/>
                    <a:pt x="5044" y="2540"/>
                  </a:cubicBezTo>
                  <a:cubicBezTo>
                    <a:pt x="5146" y="1240"/>
                    <a:pt x="4106" y="98"/>
                    <a:pt x="2737" y="7"/>
                  </a:cubicBezTo>
                  <a:cubicBezTo>
                    <a:pt x="2672" y="3"/>
                    <a:pt x="2607" y="0"/>
                    <a:pt x="2542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597;p72">
              <a:extLst>
                <a:ext uri="{FF2B5EF4-FFF2-40B4-BE49-F238E27FC236}">
                  <a16:creationId xmlns:a16="http://schemas.microsoft.com/office/drawing/2014/main" id="{B307862D-6FEF-403B-87A3-4C0FF89C0FBE}"/>
                </a:ext>
              </a:extLst>
            </p:cNvPr>
            <p:cNvSpPr/>
            <p:nvPr/>
          </p:nvSpPr>
          <p:spPr>
            <a:xfrm>
              <a:off x="3497860" y="2967046"/>
              <a:ext cx="867676" cy="542719"/>
            </a:xfrm>
            <a:custGeom>
              <a:avLst/>
              <a:gdLst/>
              <a:ahLst/>
              <a:cxnLst/>
              <a:rect l="l" t="t" r="r" b="b"/>
              <a:pathLst>
                <a:path w="6876" h="4301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02" y="2891"/>
                    <a:pt x="181" y="3004"/>
                    <a:pt x="305" y="3128"/>
                  </a:cubicBezTo>
                  <a:cubicBezTo>
                    <a:pt x="453" y="3049"/>
                    <a:pt x="577" y="2924"/>
                    <a:pt x="701" y="2788"/>
                  </a:cubicBezTo>
                  <a:cubicBezTo>
                    <a:pt x="928" y="2562"/>
                    <a:pt x="1108" y="2313"/>
                    <a:pt x="1244" y="2019"/>
                  </a:cubicBezTo>
                  <a:cubicBezTo>
                    <a:pt x="1370" y="2080"/>
                    <a:pt x="1498" y="2106"/>
                    <a:pt x="1625" y="2106"/>
                  </a:cubicBezTo>
                  <a:cubicBezTo>
                    <a:pt x="2045" y="2106"/>
                    <a:pt x="2453" y="1820"/>
                    <a:pt x="2748" y="1534"/>
                  </a:cubicBezTo>
                  <a:lnTo>
                    <a:pt x="2748" y="1534"/>
                  </a:lnTo>
                  <a:cubicBezTo>
                    <a:pt x="2680" y="1793"/>
                    <a:pt x="2895" y="1884"/>
                    <a:pt x="3132" y="1884"/>
                  </a:cubicBezTo>
                  <a:cubicBezTo>
                    <a:pt x="3404" y="1873"/>
                    <a:pt x="3641" y="1737"/>
                    <a:pt x="3890" y="1612"/>
                  </a:cubicBezTo>
                  <a:lnTo>
                    <a:pt x="3890" y="1612"/>
                  </a:lnTo>
                  <a:cubicBezTo>
                    <a:pt x="3800" y="1884"/>
                    <a:pt x="3981" y="2087"/>
                    <a:pt x="4207" y="2200"/>
                  </a:cubicBezTo>
                  <a:cubicBezTo>
                    <a:pt x="4311" y="2250"/>
                    <a:pt x="4416" y="2269"/>
                    <a:pt x="4520" y="2269"/>
                  </a:cubicBezTo>
                  <a:cubicBezTo>
                    <a:pt x="4653" y="2269"/>
                    <a:pt x="4786" y="2238"/>
                    <a:pt x="4919" y="2200"/>
                  </a:cubicBezTo>
                  <a:lnTo>
                    <a:pt x="4919" y="2200"/>
                  </a:lnTo>
                  <a:cubicBezTo>
                    <a:pt x="4833" y="2577"/>
                    <a:pt x="4685" y="3497"/>
                    <a:pt x="5266" y="3497"/>
                  </a:cubicBezTo>
                  <a:cubicBezTo>
                    <a:pt x="5296" y="3497"/>
                    <a:pt x="5327" y="3494"/>
                    <a:pt x="5360" y="3489"/>
                  </a:cubicBezTo>
                  <a:lnTo>
                    <a:pt x="5360" y="3489"/>
                  </a:lnTo>
                  <a:cubicBezTo>
                    <a:pt x="5142" y="4133"/>
                    <a:pt x="5257" y="4300"/>
                    <a:pt x="5452" y="4300"/>
                  </a:cubicBezTo>
                  <a:cubicBezTo>
                    <a:pt x="5611" y="4300"/>
                    <a:pt x="5822" y="4190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598;p72">
              <a:extLst>
                <a:ext uri="{FF2B5EF4-FFF2-40B4-BE49-F238E27FC236}">
                  <a16:creationId xmlns:a16="http://schemas.microsoft.com/office/drawing/2014/main" id="{5D89ADA0-A896-4386-BE14-E8612C95A2F3}"/>
                </a:ext>
              </a:extLst>
            </p:cNvPr>
            <p:cNvSpPr/>
            <p:nvPr/>
          </p:nvSpPr>
          <p:spPr>
            <a:xfrm>
              <a:off x="4000854" y="3123643"/>
              <a:ext cx="223356" cy="181076"/>
            </a:xfrm>
            <a:custGeom>
              <a:avLst/>
              <a:gdLst/>
              <a:ahLst/>
              <a:cxnLst/>
              <a:rect l="l" t="t" r="r" b="b"/>
              <a:pathLst>
                <a:path w="1770" h="1435" extrusionOk="0">
                  <a:moveTo>
                    <a:pt x="178" y="0"/>
                  </a:moveTo>
                  <a:cubicBezTo>
                    <a:pt x="168" y="0"/>
                    <a:pt x="158" y="7"/>
                    <a:pt x="153" y="21"/>
                  </a:cubicBezTo>
                  <a:cubicBezTo>
                    <a:pt x="0" y="439"/>
                    <a:pt x="343" y="674"/>
                    <a:pt x="697" y="674"/>
                  </a:cubicBezTo>
                  <a:cubicBezTo>
                    <a:pt x="842" y="674"/>
                    <a:pt x="988" y="634"/>
                    <a:pt x="1103" y="552"/>
                  </a:cubicBezTo>
                  <a:lnTo>
                    <a:pt x="1103" y="552"/>
                  </a:lnTo>
                  <a:cubicBezTo>
                    <a:pt x="1046" y="982"/>
                    <a:pt x="1261" y="1401"/>
                    <a:pt x="1736" y="1434"/>
                  </a:cubicBezTo>
                  <a:cubicBezTo>
                    <a:pt x="1770" y="1434"/>
                    <a:pt x="1770" y="1389"/>
                    <a:pt x="1747" y="1378"/>
                  </a:cubicBezTo>
                  <a:cubicBezTo>
                    <a:pt x="1566" y="1333"/>
                    <a:pt x="1408" y="1310"/>
                    <a:pt x="1295" y="1152"/>
                  </a:cubicBezTo>
                  <a:cubicBezTo>
                    <a:pt x="1159" y="982"/>
                    <a:pt x="1136" y="654"/>
                    <a:pt x="1204" y="462"/>
                  </a:cubicBezTo>
                  <a:cubicBezTo>
                    <a:pt x="1214" y="434"/>
                    <a:pt x="1185" y="414"/>
                    <a:pt x="1161" y="414"/>
                  </a:cubicBezTo>
                  <a:cubicBezTo>
                    <a:pt x="1157" y="414"/>
                    <a:pt x="1152" y="415"/>
                    <a:pt x="1148" y="416"/>
                  </a:cubicBezTo>
                  <a:cubicBezTo>
                    <a:pt x="1030" y="491"/>
                    <a:pt x="870" y="533"/>
                    <a:pt x="714" y="533"/>
                  </a:cubicBezTo>
                  <a:cubicBezTo>
                    <a:pt x="422" y="533"/>
                    <a:pt x="146" y="386"/>
                    <a:pt x="198" y="32"/>
                  </a:cubicBezTo>
                  <a:cubicBezTo>
                    <a:pt x="205" y="13"/>
                    <a:pt x="192" y="0"/>
                    <a:pt x="17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99;p72">
              <a:extLst>
                <a:ext uri="{FF2B5EF4-FFF2-40B4-BE49-F238E27FC236}">
                  <a16:creationId xmlns:a16="http://schemas.microsoft.com/office/drawing/2014/main" id="{31FD3C9D-5F01-477A-BE72-EE037DDF8EBA}"/>
                </a:ext>
              </a:extLst>
            </p:cNvPr>
            <p:cNvSpPr/>
            <p:nvPr/>
          </p:nvSpPr>
          <p:spPr>
            <a:xfrm>
              <a:off x="4178404" y="3339674"/>
              <a:ext cx="63978" cy="143598"/>
            </a:xfrm>
            <a:custGeom>
              <a:avLst/>
              <a:gdLst/>
              <a:ahLst/>
              <a:cxnLst/>
              <a:rect l="l" t="t" r="r" b="b"/>
              <a:pathLst>
                <a:path w="507" h="1138" extrusionOk="0">
                  <a:moveTo>
                    <a:pt x="475" y="1"/>
                  </a:moveTo>
                  <a:cubicBezTo>
                    <a:pt x="472" y="1"/>
                    <a:pt x="468" y="2"/>
                    <a:pt x="465" y="5"/>
                  </a:cubicBezTo>
                  <a:cubicBezTo>
                    <a:pt x="227" y="277"/>
                    <a:pt x="1" y="921"/>
                    <a:pt x="431" y="1136"/>
                  </a:cubicBezTo>
                  <a:cubicBezTo>
                    <a:pt x="434" y="1137"/>
                    <a:pt x="438" y="1138"/>
                    <a:pt x="441" y="1138"/>
                  </a:cubicBezTo>
                  <a:cubicBezTo>
                    <a:pt x="473" y="1138"/>
                    <a:pt x="507" y="1098"/>
                    <a:pt x="476" y="1068"/>
                  </a:cubicBezTo>
                  <a:cubicBezTo>
                    <a:pt x="159" y="808"/>
                    <a:pt x="272" y="310"/>
                    <a:pt x="487" y="28"/>
                  </a:cubicBezTo>
                  <a:cubicBezTo>
                    <a:pt x="495" y="11"/>
                    <a:pt x="486" y="1"/>
                    <a:pt x="47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00;p72">
              <a:extLst>
                <a:ext uri="{FF2B5EF4-FFF2-40B4-BE49-F238E27FC236}">
                  <a16:creationId xmlns:a16="http://schemas.microsoft.com/office/drawing/2014/main" id="{7A525C14-0EFD-40CD-8A7C-EE373AA543C2}"/>
                </a:ext>
              </a:extLst>
            </p:cNvPr>
            <p:cNvSpPr/>
            <p:nvPr/>
          </p:nvSpPr>
          <p:spPr>
            <a:xfrm>
              <a:off x="4248692" y="3294625"/>
              <a:ext cx="63978" cy="176028"/>
            </a:xfrm>
            <a:custGeom>
              <a:avLst/>
              <a:gdLst/>
              <a:ahLst/>
              <a:cxnLst/>
              <a:rect l="l" t="t" r="r" b="b"/>
              <a:pathLst>
                <a:path w="507" h="1395" extrusionOk="0">
                  <a:moveTo>
                    <a:pt x="89" y="1"/>
                  </a:moveTo>
                  <a:cubicBezTo>
                    <a:pt x="77" y="1"/>
                    <a:pt x="66" y="23"/>
                    <a:pt x="89" y="23"/>
                  </a:cubicBezTo>
                  <a:cubicBezTo>
                    <a:pt x="405" y="159"/>
                    <a:pt x="462" y="441"/>
                    <a:pt x="371" y="758"/>
                  </a:cubicBezTo>
                  <a:cubicBezTo>
                    <a:pt x="315" y="996"/>
                    <a:pt x="145" y="1154"/>
                    <a:pt x="9" y="1358"/>
                  </a:cubicBezTo>
                  <a:cubicBezTo>
                    <a:pt x="0" y="1376"/>
                    <a:pt x="14" y="1394"/>
                    <a:pt x="37" y="1394"/>
                  </a:cubicBezTo>
                  <a:cubicBezTo>
                    <a:pt x="42" y="1394"/>
                    <a:pt x="48" y="1393"/>
                    <a:pt x="54" y="1391"/>
                  </a:cubicBezTo>
                  <a:cubicBezTo>
                    <a:pt x="292" y="1278"/>
                    <a:pt x="473" y="883"/>
                    <a:pt x="484" y="622"/>
                  </a:cubicBezTo>
                  <a:cubicBezTo>
                    <a:pt x="507" y="328"/>
                    <a:pt x="383" y="102"/>
                    <a:pt x="8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601;p72">
              <a:extLst>
                <a:ext uri="{FF2B5EF4-FFF2-40B4-BE49-F238E27FC236}">
                  <a16:creationId xmlns:a16="http://schemas.microsoft.com/office/drawing/2014/main" id="{3ABA80F5-083C-4939-A93E-DFF7648B0307}"/>
                </a:ext>
              </a:extLst>
            </p:cNvPr>
            <p:cNvSpPr/>
            <p:nvPr/>
          </p:nvSpPr>
          <p:spPr>
            <a:xfrm>
              <a:off x="4157077" y="3119480"/>
              <a:ext cx="81393" cy="122146"/>
            </a:xfrm>
            <a:custGeom>
              <a:avLst/>
              <a:gdLst/>
              <a:ahLst/>
              <a:cxnLst/>
              <a:rect l="l" t="t" r="r" b="b"/>
              <a:pathLst>
                <a:path w="645" h="968" extrusionOk="0">
                  <a:moveTo>
                    <a:pt x="203" y="1"/>
                  </a:moveTo>
                  <a:cubicBezTo>
                    <a:pt x="139" y="1"/>
                    <a:pt x="73" y="9"/>
                    <a:pt x="11" y="20"/>
                  </a:cubicBezTo>
                  <a:cubicBezTo>
                    <a:pt x="1" y="32"/>
                    <a:pt x="1" y="65"/>
                    <a:pt x="23" y="65"/>
                  </a:cubicBezTo>
                  <a:cubicBezTo>
                    <a:pt x="68" y="59"/>
                    <a:pt x="115" y="55"/>
                    <a:pt x="161" y="55"/>
                  </a:cubicBezTo>
                  <a:cubicBezTo>
                    <a:pt x="298" y="55"/>
                    <a:pt x="427" y="93"/>
                    <a:pt x="486" y="246"/>
                  </a:cubicBezTo>
                  <a:cubicBezTo>
                    <a:pt x="566" y="472"/>
                    <a:pt x="419" y="710"/>
                    <a:pt x="362" y="924"/>
                  </a:cubicBezTo>
                  <a:cubicBezTo>
                    <a:pt x="362" y="949"/>
                    <a:pt x="380" y="968"/>
                    <a:pt x="398" y="968"/>
                  </a:cubicBezTo>
                  <a:cubicBezTo>
                    <a:pt x="405" y="968"/>
                    <a:pt x="412" y="965"/>
                    <a:pt x="419" y="959"/>
                  </a:cubicBezTo>
                  <a:cubicBezTo>
                    <a:pt x="566" y="789"/>
                    <a:pt x="645" y="382"/>
                    <a:pt x="543" y="178"/>
                  </a:cubicBezTo>
                  <a:cubicBezTo>
                    <a:pt x="474" y="39"/>
                    <a:pt x="341" y="1"/>
                    <a:pt x="2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602;p72">
              <a:extLst>
                <a:ext uri="{FF2B5EF4-FFF2-40B4-BE49-F238E27FC236}">
                  <a16:creationId xmlns:a16="http://schemas.microsoft.com/office/drawing/2014/main" id="{1D0FF4FD-9DC0-4372-867A-9DC4FA63D071}"/>
                </a:ext>
              </a:extLst>
            </p:cNvPr>
            <p:cNvSpPr/>
            <p:nvPr/>
          </p:nvSpPr>
          <p:spPr>
            <a:xfrm>
              <a:off x="3760335" y="3009572"/>
              <a:ext cx="231304" cy="107509"/>
            </a:xfrm>
            <a:custGeom>
              <a:avLst/>
              <a:gdLst/>
              <a:ahLst/>
              <a:cxnLst/>
              <a:rect l="l" t="t" r="r" b="b"/>
              <a:pathLst>
                <a:path w="1833" h="852" extrusionOk="0">
                  <a:moveTo>
                    <a:pt x="343" y="0"/>
                  </a:moveTo>
                  <a:cubicBezTo>
                    <a:pt x="235" y="0"/>
                    <a:pt x="123" y="36"/>
                    <a:pt x="12" y="122"/>
                  </a:cubicBezTo>
                  <a:cubicBezTo>
                    <a:pt x="1" y="134"/>
                    <a:pt x="12" y="144"/>
                    <a:pt x="24" y="144"/>
                  </a:cubicBezTo>
                  <a:cubicBezTo>
                    <a:pt x="126" y="78"/>
                    <a:pt x="224" y="49"/>
                    <a:pt x="318" y="49"/>
                  </a:cubicBezTo>
                  <a:cubicBezTo>
                    <a:pt x="701" y="49"/>
                    <a:pt x="1009" y="526"/>
                    <a:pt x="1200" y="835"/>
                  </a:cubicBezTo>
                  <a:cubicBezTo>
                    <a:pt x="1205" y="846"/>
                    <a:pt x="1219" y="852"/>
                    <a:pt x="1233" y="852"/>
                  </a:cubicBezTo>
                  <a:cubicBezTo>
                    <a:pt x="1247" y="852"/>
                    <a:pt x="1262" y="846"/>
                    <a:pt x="1267" y="835"/>
                  </a:cubicBezTo>
                  <a:cubicBezTo>
                    <a:pt x="1324" y="732"/>
                    <a:pt x="1369" y="654"/>
                    <a:pt x="1448" y="574"/>
                  </a:cubicBezTo>
                  <a:cubicBezTo>
                    <a:pt x="1480" y="536"/>
                    <a:pt x="1582" y="486"/>
                    <a:pt x="1660" y="486"/>
                  </a:cubicBezTo>
                  <a:cubicBezTo>
                    <a:pt x="1718" y="486"/>
                    <a:pt x="1763" y="514"/>
                    <a:pt x="1753" y="597"/>
                  </a:cubicBezTo>
                  <a:cubicBezTo>
                    <a:pt x="1753" y="610"/>
                    <a:pt x="1761" y="616"/>
                    <a:pt x="1770" y="616"/>
                  </a:cubicBezTo>
                  <a:cubicBezTo>
                    <a:pt x="1776" y="616"/>
                    <a:pt x="1783" y="613"/>
                    <a:pt x="1788" y="609"/>
                  </a:cubicBezTo>
                  <a:cubicBezTo>
                    <a:pt x="1833" y="484"/>
                    <a:pt x="1753" y="438"/>
                    <a:pt x="1640" y="428"/>
                  </a:cubicBezTo>
                  <a:cubicBezTo>
                    <a:pt x="1633" y="427"/>
                    <a:pt x="1627" y="427"/>
                    <a:pt x="1620" y="427"/>
                  </a:cubicBezTo>
                  <a:cubicBezTo>
                    <a:pt x="1440" y="427"/>
                    <a:pt x="1320" y="580"/>
                    <a:pt x="1233" y="732"/>
                  </a:cubicBezTo>
                  <a:cubicBezTo>
                    <a:pt x="1041" y="410"/>
                    <a:pt x="709" y="0"/>
                    <a:pt x="34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603;p72">
              <a:extLst>
                <a:ext uri="{FF2B5EF4-FFF2-40B4-BE49-F238E27FC236}">
                  <a16:creationId xmlns:a16="http://schemas.microsoft.com/office/drawing/2014/main" id="{675C8DC2-F463-4AF9-BB15-F1FAD0F90840}"/>
                </a:ext>
              </a:extLst>
            </p:cNvPr>
            <p:cNvSpPr/>
            <p:nvPr/>
          </p:nvSpPr>
          <p:spPr>
            <a:xfrm>
              <a:off x="3590484" y="3105726"/>
              <a:ext cx="193827" cy="147004"/>
            </a:xfrm>
            <a:custGeom>
              <a:avLst/>
              <a:gdLst/>
              <a:ahLst/>
              <a:cxnLst/>
              <a:rect l="l" t="t" r="r" b="b"/>
              <a:pathLst>
                <a:path w="1536" h="1165" extrusionOk="0">
                  <a:moveTo>
                    <a:pt x="897" y="1"/>
                  </a:moveTo>
                  <a:cubicBezTo>
                    <a:pt x="809" y="1"/>
                    <a:pt x="720" y="23"/>
                    <a:pt x="634" y="73"/>
                  </a:cubicBezTo>
                  <a:cubicBezTo>
                    <a:pt x="363" y="242"/>
                    <a:pt x="544" y="423"/>
                    <a:pt x="747" y="536"/>
                  </a:cubicBezTo>
                  <a:cubicBezTo>
                    <a:pt x="431" y="626"/>
                    <a:pt x="69" y="785"/>
                    <a:pt x="1" y="1136"/>
                  </a:cubicBezTo>
                  <a:cubicBezTo>
                    <a:pt x="1" y="1150"/>
                    <a:pt x="14" y="1164"/>
                    <a:pt x="27" y="1164"/>
                  </a:cubicBezTo>
                  <a:cubicBezTo>
                    <a:pt x="35" y="1164"/>
                    <a:pt x="42" y="1159"/>
                    <a:pt x="46" y="1147"/>
                  </a:cubicBezTo>
                  <a:cubicBezTo>
                    <a:pt x="137" y="988"/>
                    <a:pt x="216" y="864"/>
                    <a:pt x="374" y="762"/>
                  </a:cubicBezTo>
                  <a:cubicBezTo>
                    <a:pt x="521" y="661"/>
                    <a:pt x="691" y="615"/>
                    <a:pt x="860" y="593"/>
                  </a:cubicBezTo>
                  <a:cubicBezTo>
                    <a:pt x="895" y="581"/>
                    <a:pt x="905" y="536"/>
                    <a:pt x="872" y="513"/>
                  </a:cubicBezTo>
                  <a:cubicBezTo>
                    <a:pt x="804" y="480"/>
                    <a:pt x="747" y="445"/>
                    <a:pt x="679" y="400"/>
                  </a:cubicBezTo>
                  <a:cubicBezTo>
                    <a:pt x="453" y="219"/>
                    <a:pt x="804" y="118"/>
                    <a:pt x="917" y="106"/>
                  </a:cubicBezTo>
                  <a:cubicBezTo>
                    <a:pt x="925" y="106"/>
                    <a:pt x="933" y="106"/>
                    <a:pt x="941" y="106"/>
                  </a:cubicBezTo>
                  <a:cubicBezTo>
                    <a:pt x="1158" y="106"/>
                    <a:pt x="1363" y="247"/>
                    <a:pt x="1505" y="400"/>
                  </a:cubicBezTo>
                  <a:cubicBezTo>
                    <a:pt x="1508" y="407"/>
                    <a:pt x="1513" y="410"/>
                    <a:pt x="1517" y="410"/>
                  </a:cubicBezTo>
                  <a:cubicBezTo>
                    <a:pt x="1526" y="410"/>
                    <a:pt x="1536" y="394"/>
                    <a:pt x="1528" y="378"/>
                  </a:cubicBezTo>
                  <a:cubicBezTo>
                    <a:pt x="1394" y="177"/>
                    <a:pt x="1149" y="1"/>
                    <a:pt x="897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604;p72">
              <a:extLst>
                <a:ext uri="{FF2B5EF4-FFF2-40B4-BE49-F238E27FC236}">
                  <a16:creationId xmlns:a16="http://schemas.microsoft.com/office/drawing/2014/main" id="{497D4F50-CBA9-477A-A46C-B6AF8B171D82}"/>
                </a:ext>
              </a:extLst>
            </p:cNvPr>
            <p:cNvSpPr/>
            <p:nvPr/>
          </p:nvSpPr>
          <p:spPr>
            <a:xfrm>
              <a:off x="3872015" y="3126672"/>
              <a:ext cx="140322" cy="60189"/>
            </a:xfrm>
            <a:custGeom>
              <a:avLst/>
              <a:gdLst/>
              <a:ahLst/>
              <a:cxnLst/>
              <a:rect l="l" t="t" r="r" b="b"/>
              <a:pathLst>
                <a:path w="1112" h="477" extrusionOk="0">
                  <a:moveTo>
                    <a:pt x="1062" y="1"/>
                  </a:moveTo>
                  <a:cubicBezTo>
                    <a:pt x="1054" y="1"/>
                    <a:pt x="1046" y="3"/>
                    <a:pt x="1038" y="8"/>
                  </a:cubicBezTo>
                  <a:cubicBezTo>
                    <a:pt x="858" y="165"/>
                    <a:pt x="590" y="393"/>
                    <a:pt x="345" y="393"/>
                  </a:cubicBezTo>
                  <a:cubicBezTo>
                    <a:pt x="237" y="393"/>
                    <a:pt x="133" y="349"/>
                    <a:pt x="43" y="234"/>
                  </a:cubicBezTo>
                  <a:cubicBezTo>
                    <a:pt x="41" y="232"/>
                    <a:pt x="38" y="231"/>
                    <a:pt x="35" y="231"/>
                  </a:cubicBezTo>
                  <a:cubicBezTo>
                    <a:pt x="21" y="231"/>
                    <a:pt x="0" y="248"/>
                    <a:pt x="9" y="257"/>
                  </a:cubicBezTo>
                  <a:cubicBezTo>
                    <a:pt x="102" y="414"/>
                    <a:pt x="239" y="476"/>
                    <a:pt x="386" y="476"/>
                  </a:cubicBezTo>
                  <a:cubicBezTo>
                    <a:pt x="654" y="476"/>
                    <a:pt x="956" y="272"/>
                    <a:pt x="1094" y="53"/>
                  </a:cubicBezTo>
                  <a:cubicBezTo>
                    <a:pt x="1112" y="27"/>
                    <a:pt x="1089" y="1"/>
                    <a:pt x="106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605;p72">
              <a:extLst>
                <a:ext uri="{FF2B5EF4-FFF2-40B4-BE49-F238E27FC236}">
                  <a16:creationId xmlns:a16="http://schemas.microsoft.com/office/drawing/2014/main" id="{39A144E9-58F7-44C6-839C-64D0C8D29596}"/>
                </a:ext>
              </a:extLst>
            </p:cNvPr>
            <p:cNvSpPr/>
            <p:nvPr/>
          </p:nvSpPr>
          <p:spPr>
            <a:xfrm>
              <a:off x="3771819" y="3060046"/>
              <a:ext cx="115209" cy="86942"/>
            </a:xfrm>
            <a:custGeom>
              <a:avLst/>
              <a:gdLst/>
              <a:ahLst/>
              <a:cxnLst/>
              <a:rect l="l" t="t" r="r" b="b"/>
              <a:pathLst>
                <a:path w="913" h="689" extrusionOk="0">
                  <a:moveTo>
                    <a:pt x="201" y="0"/>
                  </a:moveTo>
                  <a:cubicBezTo>
                    <a:pt x="140" y="0"/>
                    <a:pt x="76" y="12"/>
                    <a:pt x="11" y="38"/>
                  </a:cubicBezTo>
                  <a:cubicBezTo>
                    <a:pt x="0" y="50"/>
                    <a:pt x="0" y="73"/>
                    <a:pt x="23" y="73"/>
                  </a:cubicBezTo>
                  <a:cubicBezTo>
                    <a:pt x="77" y="55"/>
                    <a:pt x="127" y="48"/>
                    <a:pt x="175" y="48"/>
                  </a:cubicBezTo>
                  <a:cubicBezTo>
                    <a:pt x="501" y="48"/>
                    <a:pt x="701" y="415"/>
                    <a:pt x="848" y="672"/>
                  </a:cubicBezTo>
                  <a:cubicBezTo>
                    <a:pt x="856" y="684"/>
                    <a:pt x="867" y="689"/>
                    <a:pt x="877" y="689"/>
                  </a:cubicBezTo>
                  <a:cubicBezTo>
                    <a:pt x="895" y="689"/>
                    <a:pt x="912" y="671"/>
                    <a:pt x="905" y="649"/>
                  </a:cubicBezTo>
                  <a:cubicBezTo>
                    <a:pt x="809" y="353"/>
                    <a:pt x="536" y="0"/>
                    <a:pt x="20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606;p72">
              <a:extLst>
                <a:ext uri="{FF2B5EF4-FFF2-40B4-BE49-F238E27FC236}">
                  <a16:creationId xmlns:a16="http://schemas.microsoft.com/office/drawing/2014/main" id="{7FEAD09D-2CE6-44DB-B4DA-FFF89EEE6083}"/>
                </a:ext>
              </a:extLst>
            </p:cNvPr>
            <p:cNvSpPr/>
            <p:nvPr/>
          </p:nvSpPr>
          <p:spPr>
            <a:xfrm>
              <a:off x="4124268" y="3455513"/>
              <a:ext cx="154456" cy="128456"/>
            </a:xfrm>
            <a:custGeom>
              <a:avLst/>
              <a:gdLst/>
              <a:ahLst/>
              <a:cxnLst/>
              <a:rect l="l" t="t" r="r" b="b"/>
              <a:pathLst>
                <a:path w="1224" h="1018" extrusionOk="0">
                  <a:moveTo>
                    <a:pt x="709" y="0"/>
                  </a:moveTo>
                  <a:cubicBezTo>
                    <a:pt x="478" y="0"/>
                    <a:pt x="261" y="184"/>
                    <a:pt x="261" y="184"/>
                  </a:cubicBezTo>
                  <a:lnTo>
                    <a:pt x="0" y="897"/>
                  </a:lnTo>
                  <a:cubicBezTo>
                    <a:pt x="138" y="982"/>
                    <a:pt x="270" y="1017"/>
                    <a:pt x="391" y="1017"/>
                  </a:cubicBezTo>
                  <a:cubicBezTo>
                    <a:pt x="900" y="1017"/>
                    <a:pt x="1224" y="392"/>
                    <a:pt x="995" y="128"/>
                  </a:cubicBezTo>
                  <a:cubicBezTo>
                    <a:pt x="908" y="33"/>
                    <a:pt x="807" y="0"/>
                    <a:pt x="70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607;p72">
              <a:extLst>
                <a:ext uri="{FF2B5EF4-FFF2-40B4-BE49-F238E27FC236}">
                  <a16:creationId xmlns:a16="http://schemas.microsoft.com/office/drawing/2014/main" id="{666852FB-F724-4DB1-8CDB-A562CEF86B5B}"/>
                </a:ext>
              </a:extLst>
            </p:cNvPr>
            <p:cNvSpPr/>
            <p:nvPr/>
          </p:nvSpPr>
          <p:spPr>
            <a:xfrm>
              <a:off x="4139918" y="3503588"/>
              <a:ext cx="92876" cy="67888"/>
            </a:xfrm>
            <a:custGeom>
              <a:avLst/>
              <a:gdLst/>
              <a:ahLst/>
              <a:cxnLst/>
              <a:rect l="l" t="t" r="r" b="b"/>
              <a:pathLst>
                <a:path w="736" h="538" extrusionOk="0">
                  <a:moveTo>
                    <a:pt x="193" y="210"/>
                  </a:moveTo>
                  <a:cubicBezTo>
                    <a:pt x="227" y="222"/>
                    <a:pt x="261" y="222"/>
                    <a:pt x="295" y="244"/>
                  </a:cubicBezTo>
                  <a:cubicBezTo>
                    <a:pt x="363" y="278"/>
                    <a:pt x="408" y="346"/>
                    <a:pt x="351" y="413"/>
                  </a:cubicBezTo>
                  <a:cubicBezTo>
                    <a:pt x="324" y="445"/>
                    <a:pt x="286" y="457"/>
                    <a:pt x="246" y="457"/>
                  </a:cubicBezTo>
                  <a:cubicBezTo>
                    <a:pt x="184" y="457"/>
                    <a:pt x="116" y="430"/>
                    <a:pt x="69" y="403"/>
                  </a:cubicBezTo>
                  <a:cubicBezTo>
                    <a:pt x="114" y="335"/>
                    <a:pt x="137" y="267"/>
                    <a:pt x="193" y="210"/>
                  </a:cubicBezTo>
                  <a:close/>
                  <a:moveTo>
                    <a:pt x="473" y="0"/>
                  </a:moveTo>
                  <a:cubicBezTo>
                    <a:pt x="240" y="0"/>
                    <a:pt x="26" y="179"/>
                    <a:pt x="1" y="436"/>
                  </a:cubicBezTo>
                  <a:cubicBezTo>
                    <a:pt x="1" y="453"/>
                    <a:pt x="13" y="463"/>
                    <a:pt x="24" y="463"/>
                  </a:cubicBezTo>
                  <a:cubicBezTo>
                    <a:pt x="28" y="463"/>
                    <a:pt x="31" y="462"/>
                    <a:pt x="34" y="459"/>
                  </a:cubicBezTo>
                  <a:cubicBezTo>
                    <a:pt x="91" y="504"/>
                    <a:pt x="179" y="538"/>
                    <a:pt x="259" y="538"/>
                  </a:cubicBezTo>
                  <a:cubicBezTo>
                    <a:pt x="340" y="538"/>
                    <a:pt x="413" y="504"/>
                    <a:pt x="441" y="413"/>
                  </a:cubicBezTo>
                  <a:cubicBezTo>
                    <a:pt x="464" y="346"/>
                    <a:pt x="453" y="255"/>
                    <a:pt x="374" y="210"/>
                  </a:cubicBezTo>
                  <a:cubicBezTo>
                    <a:pt x="328" y="176"/>
                    <a:pt x="283" y="176"/>
                    <a:pt x="227" y="176"/>
                  </a:cubicBezTo>
                  <a:cubicBezTo>
                    <a:pt x="227" y="165"/>
                    <a:pt x="238" y="165"/>
                    <a:pt x="238" y="165"/>
                  </a:cubicBezTo>
                  <a:cubicBezTo>
                    <a:pt x="333" y="99"/>
                    <a:pt x="432" y="67"/>
                    <a:pt x="536" y="67"/>
                  </a:cubicBezTo>
                  <a:cubicBezTo>
                    <a:pt x="594" y="67"/>
                    <a:pt x="653" y="77"/>
                    <a:pt x="713" y="97"/>
                  </a:cubicBezTo>
                  <a:cubicBezTo>
                    <a:pt x="725" y="97"/>
                    <a:pt x="736" y="74"/>
                    <a:pt x="725" y="74"/>
                  </a:cubicBezTo>
                  <a:cubicBezTo>
                    <a:pt x="644" y="23"/>
                    <a:pt x="557" y="0"/>
                    <a:pt x="47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608;p72">
              <a:extLst>
                <a:ext uri="{FF2B5EF4-FFF2-40B4-BE49-F238E27FC236}">
                  <a16:creationId xmlns:a16="http://schemas.microsoft.com/office/drawing/2014/main" id="{567336D8-85A8-480E-896E-FE9EAFE17CC7}"/>
                </a:ext>
              </a:extLst>
            </p:cNvPr>
            <p:cNvSpPr/>
            <p:nvPr/>
          </p:nvSpPr>
          <p:spPr>
            <a:xfrm>
              <a:off x="3970064" y="3413996"/>
              <a:ext cx="127199" cy="118992"/>
            </a:xfrm>
            <a:custGeom>
              <a:avLst/>
              <a:gdLst/>
              <a:ahLst/>
              <a:cxnLst/>
              <a:rect l="l" t="t" r="r" b="b"/>
              <a:pathLst>
                <a:path w="1008" h="943" extrusionOk="0">
                  <a:moveTo>
                    <a:pt x="458" y="0"/>
                  </a:moveTo>
                  <a:cubicBezTo>
                    <a:pt x="377" y="0"/>
                    <a:pt x="297" y="20"/>
                    <a:pt x="227" y="61"/>
                  </a:cubicBezTo>
                  <a:cubicBezTo>
                    <a:pt x="80" y="151"/>
                    <a:pt x="13" y="321"/>
                    <a:pt x="1" y="479"/>
                  </a:cubicBezTo>
                  <a:cubicBezTo>
                    <a:pt x="1" y="638"/>
                    <a:pt x="103" y="819"/>
                    <a:pt x="250" y="886"/>
                  </a:cubicBezTo>
                  <a:cubicBezTo>
                    <a:pt x="340" y="932"/>
                    <a:pt x="363" y="932"/>
                    <a:pt x="453" y="943"/>
                  </a:cubicBezTo>
                  <a:lnTo>
                    <a:pt x="465" y="943"/>
                  </a:lnTo>
                  <a:cubicBezTo>
                    <a:pt x="555" y="943"/>
                    <a:pt x="657" y="909"/>
                    <a:pt x="736" y="875"/>
                  </a:cubicBezTo>
                  <a:cubicBezTo>
                    <a:pt x="849" y="819"/>
                    <a:pt x="917" y="694"/>
                    <a:pt x="951" y="570"/>
                  </a:cubicBezTo>
                  <a:cubicBezTo>
                    <a:pt x="1008" y="355"/>
                    <a:pt x="895" y="128"/>
                    <a:pt x="679" y="50"/>
                  </a:cubicBezTo>
                  <a:cubicBezTo>
                    <a:pt x="609" y="17"/>
                    <a:pt x="533" y="0"/>
                    <a:pt x="45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609;p72">
              <a:extLst>
                <a:ext uri="{FF2B5EF4-FFF2-40B4-BE49-F238E27FC236}">
                  <a16:creationId xmlns:a16="http://schemas.microsoft.com/office/drawing/2014/main" id="{73FE9E26-2E43-4E4E-8D4E-F146D0EAF909}"/>
                </a:ext>
              </a:extLst>
            </p:cNvPr>
            <p:cNvSpPr/>
            <p:nvPr/>
          </p:nvSpPr>
          <p:spPr>
            <a:xfrm>
              <a:off x="3601968" y="3388632"/>
              <a:ext cx="91360" cy="90978"/>
            </a:xfrm>
            <a:custGeom>
              <a:avLst/>
              <a:gdLst/>
              <a:ahLst/>
              <a:cxnLst/>
              <a:rect l="l" t="t" r="r" b="b"/>
              <a:pathLst>
                <a:path w="724" h="721" extrusionOk="0">
                  <a:moveTo>
                    <a:pt x="384" y="1"/>
                  </a:moveTo>
                  <a:cubicBezTo>
                    <a:pt x="340" y="1"/>
                    <a:pt x="296" y="10"/>
                    <a:pt x="261" y="24"/>
                  </a:cubicBezTo>
                  <a:cubicBezTo>
                    <a:pt x="170" y="47"/>
                    <a:pt x="103" y="103"/>
                    <a:pt x="57" y="183"/>
                  </a:cubicBezTo>
                  <a:cubicBezTo>
                    <a:pt x="0" y="262"/>
                    <a:pt x="0" y="364"/>
                    <a:pt x="23" y="442"/>
                  </a:cubicBezTo>
                  <a:cubicBezTo>
                    <a:pt x="23" y="454"/>
                    <a:pt x="35" y="465"/>
                    <a:pt x="35" y="465"/>
                  </a:cubicBezTo>
                  <a:cubicBezTo>
                    <a:pt x="57" y="590"/>
                    <a:pt x="159" y="691"/>
                    <a:pt x="283" y="714"/>
                  </a:cubicBezTo>
                  <a:cubicBezTo>
                    <a:pt x="315" y="718"/>
                    <a:pt x="346" y="720"/>
                    <a:pt x="375" y="720"/>
                  </a:cubicBezTo>
                  <a:cubicBezTo>
                    <a:pt x="440" y="720"/>
                    <a:pt x="500" y="708"/>
                    <a:pt x="555" y="669"/>
                  </a:cubicBezTo>
                  <a:cubicBezTo>
                    <a:pt x="634" y="613"/>
                    <a:pt x="691" y="545"/>
                    <a:pt x="713" y="454"/>
                  </a:cubicBezTo>
                  <a:cubicBezTo>
                    <a:pt x="724" y="352"/>
                    <a:pt x="713" y="262"/>
                    <a:pt x="668" y="183"/>
                  </a:cubicBezTo>
                  <a:cubicBezTo>
                    <a:pt x="623" y="92"/>
                    <a:pt x="555" y="47"/>
                    <a:pt x="464" y="13"/>
                  </a:cubicBezTo>
                  <a:cubicBezTo>
                    <a:pt x="439" y="4"/>
                    <a:pt x="411" y="1"/>
                    <a:pt x="38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610;p72">
              <a:extLst>
                <a:ext uri="{FF2B5EF4-FFF2-40B4-BE49-F238E27FC236}">
                  <a16:creationId xmlns:a16="http://schemas.microsoft.com/office/drawing/2014/main" id="{740FA59A-D9A6-4A9C-BEF7-7F9510D4BBED}"/>
                </a:ext>
              </a:extLst>
            </p:cNvPr>
            <p:cNvSpPr/>
            <p:nvPr/>
          </p:nvSpPr>
          <p:spPr>
            <a:xfrm>
              <a:off x="3985838" y="3271659"/>
              <a:ext cx="37225" cy="23469"/>
            </a:xfrm>
            <a:custGeom>
              <a:avLst/>
              <a:gdLst/>
              <a:ahLst/>
              <a:cxnLst/>
              <a:rect l="l" t="t" r="r" b="b"/>
              <a:pathLst>
                <a:path w="295" h="186" extrusionOk="0">
                  <a:moveTo>
                    <a:pt x="138" y="0"/>
                  </a:moveTo>
                  <a:cubicBezTo>
                    <a:pt x="108" y="0"/>
                    <a:pt x="78" y="10"/>
                    <a:pt x="57" y="24"/>
                  </a:cubicBezTo>
                  <a:cubicBezTo>
                    <a:pt x="1" y="35"/>
                    <a:pt x="11" y="115"/>
                    <a:pt x="68" y="115"/>
                  </a:cubicBezTo>
                  <a:cubicBezTo>
                    <a:pt x="102" y="115"/>
                    <a:pt x="136" y="115"/>
                    <a:pt x="159" y="148"/>
                  </a:cubicBezTo>
                  <a:cubicBezTo>
                    <a:pt x="176" y="171"/>
                    <a:pt x="201" y="185"/>
                    <a:pt x="225" y="185"/>
                  </a:cubicBezTo>
                  <a:cubicBezTo>
                    <a:pt x="249" y="185"/>
                    <a:pt x="272" y="171"/>
                    <a:pt x="283" y="137"/>
                  </a:cubicBezTo>
                  <a:cubicBezTo>
                    <a:pt x="295" y="80"/>
                    <a:pt x="238" y="24"/>
                    <a:pt x="192" y="12"/>
                  </a:cubicBezTo>
                  <a:cubicBezTo>
                    <a:pt x="175" y="4"/>
                    <a:pt x="157" y="0"/>
                    <a:pt x="13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611;p72">
              <a:extLst>
                <a:ext uri="{FF2B5EF4-FFF2-40B4-BE49-F238E27FC236}">
                  <a16:creationId xmlns:a16="http://schemas.microsoft.com/office/drawing/2014/main" id="{3871676B-071A-4C50-818F-149E3D0C192A}"/>
                </a:ext>
              </a:extLst>
            </p:cNvPr>
            <p:cNvSpPr/>
            <p:nvPr/>
          </p:nvSpPr>
          <p:spPr>
            <a:xfrm>
              <a:off x="3727526" y="3244151"/>
              <a:ext cx="32937" cy="17666"/>
            </a:xfrm>
            <a:custGeom>
              <a:avLst/>
              <a:gdLst/>
              <a:ahLst/>
              <a:cxnLst/>
              <a:rect l="l" t="t" r="r" b="b"/>
              <a:pathLst>
                <a:path w="261" h="140" extrusionOk="0">
                  <a:moveTo>
                    <a:pt x="143" y="1"/>
                  </a:moveTo>
                  <a:cubicBezTo>
                    <a:pt x="97" y="1"/>
                    <a:pt x="50" y="17"/>
                    <a:pt x="23" y="61"/>
                  </a:cubicBezTo>
                  <a:cubicBezTo>
                    <a:pt x="0" y="95"/>
                    <a:pt x="35" y="140"/>
                    <a:pt x="80" y="140"/>
                  </a:cubicBezTo>
                  <a:cubicBezTo>
                    <a:pt x="103" y="140"/>
                    <a:pt x="125" y="129"/>
                    <a:pt x="159" y="129"/>
                  </a:cubicBezTo>
                  <a:cubicBezTo>
                    <a:pt x="163" y="125"/>
                    <a:pt x="169" y="124"/>
                    <a:pt x="176" y="124"/>
                  </a:cubicBezTo>
                  <a:cubicBezTo>
                    <a:pt x="189" y="124"/>
                    <a:pt x="204" y="129"/>
                    <a:pt x="204" y="129"/>
                  </a:cubicBezTo>
                  <a:cubicBezTo>
                    <a:pt x="207" y="132"/>
                    <a:pt x="212" y="134"/>
                    <a:pt x="216" y="134"/>
                  </a:cubicBezTo>
                  <a:cubicBezTo>
                    <a:pt x="227" y="134"/>
                    <a:pt x="238" y="126"/>
                    <a:pt x="238" y="117"/>
                  </a:cubicBezTo>
                  <a:cubicBezTo>
                    <a:pt x="261" y="61"/>
                    <a:pt x="227" y="27"/>
                    <a:pt x="181" y="4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612;p72">
              <a:extLst>
                <a:ext uri="{FF2B5EF4-FFF2-40B4-BE49-F238E27FC236}">
                  <a16:creationId xmlns:a16="http://schemas.microsoft.com/office/drawing/2014/main" id="{45241499-6F51-45C8-AAA3-11E3C1230BC0}"/>
                </a:ext>
              </a:extLst>
            </p:cNvPr>
            <p:cNvSpPr/>
            <p:nvPr/>
          </p:nvSpPr>
          <p:spPr>
            <a:xfrm>
              <a:off x="3904066" y="3336518"/>
              <a:ext cx="99059" cy="65365"/>
            </a:xfrm>
            <a:custGeom>
              <a:avLst/>
              <a:gdLst/>
              <a:ahLst/>
              <a:cxnLst/>
              <a:rect l="l" t="t" r="r" b="b"/>
              <a:pathLst>
                <a:path w="785" h="518" extrusionOk="0">
                  <a:moveTo>
                    <a:pt x="457" y="1"/>
                  </a:moveTo>
                  <a:cubicBezTo>
                    <a:pt x="274" y="1"/>
                    <a:pt x="103" y="91"/>
                    <a:pt x="15" y="257"/>
                  </a:cubicBezTo>
                  <a:cubicBezTo>
                    <a:pt x="0" y="294"/>
                    <a:pt x="31" y="327"/>
                    <a:pt x="60" y="327"/>
                  </a:cubicBezTo>
                  <a:cubicBezTo>
                    <a:pt x="74" y="327"/>
                    <a:pt x="87" y="320"/>
                    <a:pt x="94" y="302"/>
                  </a:cubicBezTo>
                  <a:cubicBezTo>
                    <a:pt x="158" y="183"/>
                    <a:pt x="303" y="79"/>
                    <a:pt x="452" y="79"/>
                  </a:cubicBezTo>
                  <a:cubicBezTo>
                    <a:pt x="487" y="79"/>
                    <a:pt x="523" y="85"/>
                    <a:pt x="558" y="98"/>
                  </a:cubicBezTo>
                  <a:cubicBezTo>
                    <a:pt x="694" y="166"/>
                    <a:pt x="694" y="347"/>
                    <a:pt x="694" y="471"/>
                  </a:cubicBezTo>
                  <a:cubicBezTo>
                    <a:pt x="688" y="503"/>
                    <a:pt x="709" y="518"/>
                    <a:pt x="732" y="518"/>
                  </a:cubicBezTo>
                  <a:cubicBezTo>
                    <a:pt x="757" y="518"/>
                    <a:pt x="784" y="501"/>
                    <a:pt x="784" y="471"/>
                  </a:cubicBezTo>
                  <a:cubicBezTo>
                    <a:pt x="784" y="302"/>
                    <a:pt x="762" y="41"/>
                    <a:pt x="546" y="8"/>
                  </a:cubicBezTo>
                  <a:cubicBezTo>
                    <a:pt x="517" y="3"/>
                    <a:pt x="487" y="1"/>
                    <a:pt x="45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613;p72">
              <a:extLst>
                <a:ext uri="{FF2B5EF4-FFF2-40B4-BE49-F238E27FC236}">
                  <a16:creationId xmlns:a16="http://schemas.microsoft.com/office/drawing/2014/main" id="{C0DFC598-9E51-4BFE-9877-02E25633B3A7}"/>
                </a:ext>
              </a:extLst>
            </p:cNvPr>
            <p:cNvSpPr/>
            <p:nvPr/>
          </p:nvSpPr>
          <p:spPr>
            <a:xfrm>
              <a:off x="3691815" y="3299925"/>
              <a:ext cx="75841" cy="54006"/>
            </a:xfrm>
            <a:custGeom>
              <a:avLst/>
              <a:gdLst/>
              <a:ahLst/>
              <a:cxnLst/>
              <a:rect l="l" t="t" r="r" b="b"/>
              <a:pathLst>
                <a:path w="601" h="428" extrusionOk="0">
                  <a:moveTo>
                    <a:pt x="338" y="1"/>
                  </a:moveTo>
                  <a:cubicBezTo>
                    <a:pt x="191" y="1"/>
                    <a:pt x="80" y="109"/>
                    <a:pt x="24" y="241"/>
                  </a:cubicBezTo>
                  <a:cubicBezTo>
                    <a:pt x="1" y="279"/>
                    <a:pt x="29" y="312"/>
                    <a:pt x="61" y="312"/>
                  </a:cubicBezTo>
                  <a:cubicBezTo>
                    <a:pt x="76" y="312"/>
                    <a:pt x="92" y="305"/>
                    <a:pt x="102" y="286"/>
                  </a:cubicBezTo>
                  <a:cubicBezTo>
                    <a:pt x="139" y="204"/>
                    <a:pt x="228" y="84"/>
                    <a:pt x="333" y="84"/>
                  </a:cubicBezTo>
                  <a:cubicBezTo>
                    <a:pt x="358" y="84"/>
                    <a:pt x="383" y="90"/>
                    <a:pt x="408" y="105"/>
                  </a:cubicBezTo>
                  <a:cubicBezTo>
                    <a:pt x="499" y="162"/>
                    <a:pt x="510" y="286"/>
                    <a:pt x="510" y="376"/>
                  </a:cubicBezTo>
                  <a:cubicBezTo>
                    <a:pt x="510" y="410"/>
                    <a:pt x="532" y="427"/>
                    <a:pt x="555" y="427"/>
                  </a:cubicBezTo>
                  <a:cubicBezTo>
                    <a:pt x="577" y="427"/>
                    <a:pt x="600" y="410"/>
                    <a:pt x="600" y="376"/>
                  </a:cubicBezTo>
                  <a:cubicBezTo>
                    <a:pt x="600" y="253"/>
                    <a:pt x="577" y="60"/>
                    <a:pt x="431" y="15"/>
                  </a:cubicBezTo>
                  <a:cubicBezTo>
                    <a:pt x="399" y="5"/>
                    <a:pt x="368" y="1"/>
                    <a:pt x="33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614;p72">
              <a:extLst>
                <a:ext uri="{FF2B5EF4-FFF2-40B4-BE49-F238E27FC236}">
                  <a16:creationId xmlns:a16="http://schemas.microsoft.com/office/drawing/2014/main" id="{4FE7E15C-208E-4BF8-84CD-5AD7278E2EB1}"/>
                </a:ext>
              </a:extLst>
            </p:cNvPr>
            <p:cNvSpPr/>
            <p:nvPr/>
          </p:nvSpPr>
          <p:spPr>
            <a:xfrm>
              <a:off x="3816997" y="3496523"/>
              <a:ext cx="131868" cy="90095"/>
            </a:xfrm>
            <a:custGeom>
              <a:avLst/>
              <a:gdLst/>
              <a:ahLst/>
              <a:cxnLst/>
              <a:rect l="l" t="t" r="r" b="b"/>
              <a:pathLst>
                <a:path w="1045" h="714" extrusionOk="0">
                  <a:moveTo>
                    <a:pt x="988" y="1"/>
                  </a:moveTo>
                  <a:cubicBezTo>
                    <a:pt x="965" y="1"/>
                    <a:pt x="942" y="18"/>
                    <a:pt x="942" y="52"/>
                  </a:cubicBezTo>
                  <a:cubicBezTo>
                    <a:pt x="954" y="221"/>
                    <a:pt x="920" y="436"/>
                    <a:pt x="751" y="537"/>
                  </a:cubicBezTo>
                  <a:cubicBezTo>
                    <a:pt x="666" y="592"/>
                    <a:pt x="584" y="614"/>
                    <a:pt x="502" y="614"/>
                  </a:cubicBezTo>
                  <a:cubicBezTo>
                    <a:pt x="364" y="614"/>
                    <a:pt x="229" y="552"/>
                    <a:pt x="95" y="481"/>
                  </a:cubicBezTo>
                  <a:cubicBezTo>
                    <a:pt x="85" y="475"/>
                    <a:pt x="76" y="473"/>
                    <a:pt x="67" y="473"/>
                  </a:cubicBezTo>
                  <a:cubicBezTo>
                    <a:pt x="25" y="473"/>
                    <a:pt x="0" y="532"/>
                    <a:pt x="38" y="560"/>
                  </a:cubicBezTo>
                  <a:cubicBezTo>
                    <a:pt x="189" y="632"/>
                    <a:pt x="359" y="713"/>
                    <a:pt x="523" y="713"/>
                  </a:cubicBezTo>
                  <a:cubicBezTo>
                    <a:pt x="617" y="713"/>
                    <a:pt x="709" y="687"/>
                    <a:pt x="796" y="617"/>
                  </a:cubicBezTo>
                  <a:cubicBezTo>
                    <a:pt x="988" y="481"/>
                    <a:pt x="1045" y="278"/>
                    <a:pt x="1033" y="52"/>
                  </a:cubicBezTo>
                  <a:cubicBezTo>
                    <a:pt x="1033" y="18"/>
                    <a:pt x="1010" y="1"/>
                    <a:pt x="98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615;p72">
              <a:extLst>
                <a:ext uri="{FF2B5EF4-FFF2-40B4-BE49-F238E27FC236}">
                  <a16:creationId xmlns:a16="http://schemas.microsoft.com/office/drawing/2014/main" id="{4F71A225-3373-448F-9584-EE10DA8759C1}"/>
                </a:ext>
              </a:extLst>
            </p:cNvPr>
            <p:cNvSpPr/>
            <p:nvPr/>
          </p:nvSpPr>
          <p:spPr>
            <a:xfrm>
              <a:off x="3747466" y="3403650"/>
              <a:ext cx="80635" cy="61829"/>
            </a:xfrm>
            <a:custGeom>
              <a:avLst/>
              <a:gdLst/>
              <a:ahLst/>
              <a:cxnLst/>
              <a:rect l="l" t="t" r="r" b="b"/>
              <a:pathLst>
                <a:path w="639" h="490" extrusionOk="0">
                  <a:moveTo>
                    <a:pt x="295" y="0"/>
                  </a:moveTo>
                  <a:cubicBezTo>
                    <a:pt x="237" y="0"/>
                    <a:pt x="182" y="15"/>
                    <a:pt x="136" y="52"/>
                  </a:cubicBezTo>
                  <a:cubicBezTo>
                    <a:pt x="1" y="165"/>
                    <a:pt x="58" y="346"/>
                    <a:pt x="126" y="471"/>
                  </a:cubicBezTo>
                  <a:cubicBezTo>
                    <a:pt x="135" y="484"/>
                    <a:pt x="149" y="490"/>
                    <a:pt x="163" y="490"/>
                  </a:cubicBezTo>
                  <a:cubicBezTo>
                    <a:pt x="196" y="490"/>
                    <a:pt x="229" y="458"/>
                    <a:pt x="204" y="426"/>
                  </a:cubicBezTo>
                  <a:cubicBezTo>
                    <a:pt x="159" y="335"/>
                    <a:pt x="91" y="177"/>
                    <a:pt x="204" y="120"/>
                  </a:cubicBezTo>
                  <a:cubicBezTo>
                    <a:pt x="241" y="102"/>
                    <a:pt x="279" y="94"/>
                    <a:pt x="317" y="94"/>
                  </a:cubicBezTo>
                  <a:cubicBezTo>
                    <a:pt x="396" y="94"/>
                    <a:pt x="475" y="127"/>
                    <a:pt x="544" y="165"/>
                  </a:cubicBezTo>
                  <a:cubicBezTo>
                    <a:pt x="551" y="168"/>
                    <a:pt x="557" y="169"/>
                    <a:pt x="564" y="169"/>
                  </a:cubicBezTo>
                  <a:cubicBezTo>
                    <a:pt x="610" y="169"/>
                    <a:pt x="639" y="106"/>
                    <a:pt x="589" y="86"/>
                  </a:cubicBezTo>
                  <a:cubicBezTo>
                    <a:pt x="503" y="43"/>
                    <a:pt x="394" y="0"/>
                    <a:pt x="295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218E500-5EE6-45C0-A783-11F3DC1A2056}"/>
              </a:ext>
            </a:extLst>
          </p:cNvPr>
          <p:cNvGrpSpPr/>
          <p:nvPr/>
        </p:nvGrpSpPr>
        <p:grpSpPr>
          <a:xfrm>
            <a:off x="10624225" y="5296014"/>
            <a:ext cx="1371962" cy="1377982"/>
            <a:chOff x="7371102" y="1143619"/>
            <a:chExt cx="652190" cy="675651"/>
          </a:xfrm>
        </p:grpSpPr>
        <p:sp>
          <p:nvSpPr>
            <p:cNvPr id="43" name="Google Shape;2519;p72">
              <a:extLst>
                <a:ext uri="{FF2B5EF4-FFF2-40B4-BE49-F238E27FC236}">
                  <a16:creationId xmlns:a16="http://schemas.microsoft.com/office/drawing/2014/main" id="{7C24BE0E-1432-49E4-9D3A-89FCEC838D05}"/>
                </a:ext>
              </a:extLst>
            </p:cNvPr>
            <p:cNvSpPr/>
            <p:nvPr/>
          </p:nvSpPr>
          <p:spPr>
            <a:xfrm>
              <a:off x="7386154" y="1276093"/>
              <a:ext cx="588332" cy="543177"/>
            </a:xfrm>
            <a:custGeom>
              <a:avLst/>
              <a:gdLst/>
              <a:ahLst/>
              <a:cxnLst/>
              <a:rect l="l" t="t" r="r" b="b"/>
              <a:pathLst>
                <a:path w="5316" h="4908" extrusionOk="0">
                  <a:moveTo>
                    <a:pt x="724" y="0"/>
                  </a:moveTo>
                  <a:lnTo>
                    <a:pt x="724" y="0"/>
                  </a:lnTo>
                  <a:cubicBezTo>
                    <a:pt x="905" y="1696"/>
                    <a:pt x="566" y="3019"/>
                    <a:pt x="0" y="4512"/>
                  </a:cubicBezTo>
                  <a:cubicBezTo>
                    <a:pt x="882" y="4777"/>
                    <a:pt x="1756" y="4908"/>
                    <a:pt x="2622" y="4908"/>
                  </a:cubicBezTo>
                  <a:cubicBezTo>
                    <a:pt x="3345" y="4908"/>
                    <a:pt x="4062" y="4816"/>
                    <a:pt x="4773" y="4637"/>
                  </a:cubicBezTo>
                  <a:cubicBezTo>
                    <a:pt x="5112" y="3574"/>
                    <a:pt x="5315" y="2036"/>
                    <a:pt x="5259" y="588"/>
                  </a:cubicBezTo>
                  <a:lnTo>
                    <a:pt x="724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528;p72">
              <a:extLst>
                <a:ext uri="{FF2B5EF4-FFF2-40B4-BE49-F238E27FC236}">
                  <a16:creationId xmlns:a16="http://schemas.microsoft.com/office/drawing/2014/main" id="{8070E5AD-8098-46B3-ADE1-9D25DA467828}"/>
                </a:ext>
              </a:extLst>
            </p:cNvPr>
            <p:cNvSpPr/>
            <p:nvPr/>
          </p:nvSpPr>
          <p:spPr>
            <a:xfrm>
              <a:off x="7371102" y="1205485"/>
              <a:ext cx="519604" cy="475668"/>
            </a:xfrm>
            <a:custGeom>
              <a:avLst/>
              <a:gdLst/>
              <a:ahLst/>
              <a:cxnLst/>
              <a:rect l="l" t="t" r="r" b="b"/>
              <a:pathLst>
                <a:path w="4695" h="4298" extrusionOk="0">
                  <a:moveTo>
                    <a:pt x="2659" y="1"/>
                  </a:moveTo>
                  <a:cubicBezTo>
                    <a:pt x="2110" y="1"/>
                    <a:pt x="1522" y="171"/>
                    <a:pt x="1053" y="616"/>
                  </a:cubicBezTo>
                  <a:cubicBezTo>
                    <a:pt x="691" y="955"/>
                    <a:pt x="510" y="1644"/>
                    <a:pt x="352" y="2334"/>
                  </a:cubicBezTo>
                  <a:cubicBezTo>
                    <a:pt x="272" y="2719"/>
                    <a:pt x="1" y="3149"/>
                    <a:pt x="159" y="3578"/>
                  </a:cubicBezTo>
                  <a:cubicBezTo>
                    <a:pt x="332" y="4054"/>
                    <a:pt x="1335" y="4297"/>
                    <a:pt x="2304" y="4297"/>
                  </a:cubicBezTo>
                  <a:cubicBezTo>
                    <a:pt x="3106" y="4297"/>
                    <a:pt x="3885" y="4131"/>
                    <a:pt x="4151" y="3793"/>
                  </a:cubicBezTo>
                  <a:cubicBezTo>
                    <a:pt x="4694" y="3092"/>
                    <a:pt x="4649" y="1317"/>
                    <a:pt x="4253" y="649"/>
                  </a:cubicBezTo>
                  <a:cubicBezTo>
                    <a:pt x="4034" y="296"/>
                    <a:pt x="3381" y="1"/>
                    <a:pt x="265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529;p72">
              <a:extLst>
                <a:ext uri="{FF2B5EF4-FFF2-40B4-BE49-F238E27FC236}">
                  <a16:creationId xmlns:a16="http://schemas.microsoft.com/office/drawing/2014/main" id="{6F63E126-AE44-4803-88A3-0ED72172B7AE}"/>
                </a:ext>
              </a:extLst>
            </p:cNvPr>
            <p:cNvSpPr/>
            <p:nvPr/>
          </p:nvSpPr>
          <p:spPr>
            <a:xfrm>
              <a:off x="7404193" y="1143619"/>
              <a:ext cx="619099" cy="369091"/>
            </a:xfrm>
            <a:custGeom>
              <a:avLst/>
              <a:gdLst/>
              <a:ahLst/>
              <a:cxnLst/>
              <a:rect l="l" t="t" r="r" b="b"/>
              <a:pathLst>
                <a:path w="5594" h="3335" extrusionOk="0">
                  <a:moveTo>
                    <a:pt x="2375" y="1"/>
                  </a:moveTo>
                  <a:cubicBezTo>
                    <a:pt x="1193" y="1"/>
                    <a:pt x="1" y="584"/>
                    <a:pt x="143" y="2520"/>
                  </a:cubicBezTo>
                  <a:cubicBezTo>
                    <a:pt x="222" y="1954"/>
                    <a:pt x="697" y="1423"/>
                    <a:pt x="1184" y="1163"/>
                  </a:cubicBezTo>
                  <a:cubicBezTo>
                    <a:pt x="1828" y="2079"/>
                    <a:pt x="3196" y="2520"/>
                    <a:pt x="3750" y="2599"/>
                  </a:cubicBezTo>
                  <a:cubicBezTo>
                    <a:pt x="4030" y="2823"/>
                    <a:pt x="4431" y="3334"/>
                    <a:pt x="4779" y="3334"/>
                  </a:cubicBezTo>
                  <a:cubicBezTo>
                    <a:pt x="4783" y="3334"/>
                    <a:pt x="4787" y="3334"/>
                    <a:pt x="4790" y="3334"/>
                  </a:cubicBezTo>
                  <a:cubicBezTo>
                    <a:pt x="4790" y="3334"/>
                    <a:pt x="5594" y="1118"/>
                    <a:pt x="4610" y="507"/>
                  </a:cubicBezTo>
                  <a:cubicBezTo>
                    <a:pt x="4525" y="451"/>
                    <a:pt x="4418" y="436"/>
                    <a:pt x="4332" y="436"/>
                  </a:cubicBezTo>
                  <a:cubicBezTo>
                    <a:pt x="4245" y="436"/>
                    <a:pt x="4180" y="451"/>
                    <a:pt x="4180" y="451"/>
                  </a:cubicBezTo>
                  <a:cubicBezTo>
                    <a:pt x="3765" y="203"/>
                    <a:pt x="3072" y="1"/>
                    <a:pt x="2375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530;p72">
              <a:extLst>
                <a:ext uri="{FF2B5EF4-FFF2-40B4-BE49-F238E27FC236}">
                  <a16:creationId xmlns:a16="http://schemas.microsoft.com/office/drawing/2014/main" id="{FBDC5045-F75C-4009-B840-ADDAF7456EBB}"/>
                </a:ext>
              </a:extLst>
            </p:cNvPr>
            <p:cNvSpPr/>
            <p:nvPr/>
          </p:nvSpPr>
          <p:spPr>
            <a:xfrm>
              <a:off x="7766649" y="1412444"/>
              <a:ext cx="122735" cy="206624"/>
            </a:xfrm>
            <a:custGeom>
              <a:avLst/>
              <a:gdLst/>
              <a:ahLst/>
              <a:cxnLst/>
              <a:rect l="l" t="t" r="r" b="b"/>
              <a:pathLst>
                <a:path w="1109" h="1867" extrusionOk="0">
                  <a:moveTo>
                    <a:pt x="532" y="0"/>
                  </a:moveTo>
                  <a:lnTo>
                    <a:pt x="532" y="0"/>
                  </a:lnTo>
                  <a:cubicBezTo>
                    <a:pt x="577" y="691"/>
                    <a:pt x="339" y="1357"/>
                    <a:pt x="0" y="1867"/>
                  </a:cubicBezTo>
                  <a:cubicBezTo>
                    <a:pt x="713" y="1697"/>
                    <a:pt x="950" y="928"/>
                    <a:pt x="1108" y="249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531;p72">
              <a:extLst>
                <a:ext uri="{FF2B5EF4-FFF2-40B4-BE49-F238E27FC236}">
                  <a16:creationId xmlns:a16="http://schemas.microsoft.com/office/drawing/2014/main" id="{512E876A-D58F-4C63-9A40-FE500BC1CC5E}"/>
                </a:ext>
              </a:extLst>
            </p:cNvPr>
            <p:cNvSpPr/>
            <p:nvPr/>
          </p:nvSpPr>
          <p:spPr>
            <a:xfrm>
              <a:off x="7423671" y="1209469"/>
              <a:ext cx="490941" cy="236949"/>
            </a:xfrm>
            <a:custGeom>
              <a:avLst/>
              <a:gdLst/>
              <a:ahLst/>
              <a:cxnLst/>
              <a:rect l="l" t="t" r="r" b="b"/>
              <a:pathLst>
                <a:path w="4436" h="2141" extrusionOk="0">
                  <a:moveTo>
                    <a:pt x="2083" y="1"/>
                  </a:moveTo>
                  <a:cubicBezTo>
                    <a:pt x="1225" y="1"/>
                    <a:pt x="351" y="431"/>
                    <a:pt x="1" y="1416"/>
                  </a:cubicBezTo>
                  <a:cubicBezTo>
                    <a:pt x="385" y="830"/>
                    <a:pt x="1095" y="571"/>
                    <a:pt x="1820" y="571"/>
                  </a:cubicBezTo>
                  <a:cubicBezTo>
                    <a:pt x="2928" y="571"/>
                    <a:pt x="4071" y="1176"/>
                    <a:pt x="4140" y="2140"/>
                  </a:cubicBezTo>
                  <a:cubicBezTo>
                    <a:pt x="4435" y="826"/>
                    <a:pt x="3273" y="1"/>
                    <a:pt x="208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532;p72">
              <a:extLst>
                <a:ext uri="{FF2B5EF4-FFF2-40B4-BE49-F238E27FC236}">
                  <a16:creationId xmlns:a16="http://schemas.microsoft.com/office/drawing/2014/main" id="{8E390414-8B05-402E-BBE2-543738C2EFCB}"/>
                </a:ext>
              </a:extLst>
            </p:cNvPr>
            <p:cNvSpPr/>
            <p:nvPr/>
          </p:nvSpPr>
          <p:spPr>
            <a:xfrm>
              <a:off x="7814128" y="1448634"/>
              <a:ext cx="148189" cy="151843"/>
            </a:xfrm>
            <a:custGeom>
              <a:avLst/>
              <a:gdLst/>
              <a:ahLst/>
              <a:cxnLst/>
              <a:rect l="l" t="t" r="r" b="b"/>
              <a:pathLst>
                <a:path w="1339" h="1372" extrusionOk="0">
                  <a:moveTo>
                    <a:pt x="705" y="0"/>
                  </a:moveTo>
                  <a:cubicBezTo>
                    <a:pt x="403" y="0"/>
                    <a:pt x="239" y="431"/>
                    <a:pt x="239" y="431"/>
                  </a:cubicBezTo>
                  <a:lnTo>
                    <a:pt x="1" y="1324"/>
                  </a:lnTo>
                  <a:cubicBezTo>
                    <a:pt x="97" y="1357"/>
                    <a:pt x="189" y="1371"/>
                    <a:pt x="275" y="1371"/>
                  </a:cubicBezTo>
                  <a:cubicBezTo>
                    <a:pt x="973" y="1371"/>
                    <a:pt x="1338" y="418"/>
                    <a:pt x="996" y="126"/>
                  </a:cubicBezTo>
                  <a:cubicBezTo>
                    <a:pt x="888" y="35"/>
                    <a:pt x="791" y="0"/>
                    <a:pt x="705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533;p72">
              <a:extLst>
                <a:ext uri="{FF2B5EF4-FFF2-40B4-BE49-F238E27FC236}">
                  <a16:creationId xmlns:a16="http://schemas.microsoft.com/office/drawing/2014/main" id="{E3D02826-8967-4FD7-9784-469AA5996A64}"/>
                </a:ext>
              </a:extLst>
            </p:cNvPr>
            <p:cNvSpPr/>
            <p:nvPr/>
          </p:nvSpPr>
          <p:spPr>
            <a:xfrm>
              <a:off x="7667817" y="1494230"/>
              <a:ext cx="93851" cy="87540"/>
            </a:xfrm>
            <a:custGeom>
              <a:avLst/>
              <a:gdLst/>
              <a:ahLst/>
              <a:cxnLst/>
              <a:rect l="l" t="t" r="r" b="b"/>
              <a:pathLst>
                <a:path w="848" h="791" extrusionOk="0">
                  <a:moveTo>
                    <a:pt x="387" y="1"/>
                  </a:moveTo>
                  <a:cubicBezTo>
                    <a:pt x="319" y="1"/>
                    <a:pt x="251" y="17"/>
                    <a:pt x="192" y="53"/>
                  </a:cubicBezTo>
                  <a:cubicBezTo>
                    <a:pt x="68" y="132"/>
                    <a:pt x="11" y="268"/>
                    <a:pt x="0" y="404"/>
                  </a:cubicBezTo>
                  <a:cubicBezTo>
                    <a:pt x="0" y="540"/>
                    <a:pt x="91" y="698"/>
                    <a:pt x="215" y="754"/>
                  </a:cubicBezTo>
                  <a:cubicBezTo>
                    <a:pt x="283" y="788"/>
                    <a:pt x="305" y="788"/>
                    <a:pt x="385" y="788"/>
                  </a:cubicBezTo>
                  <a:lnTo>
                    <a:pt x="396" y="788"/>
                  </a:lnTo>
                  <a:cubicBezTo>
                    <a:pt x="406" y="790"/>
                    <a:pt x="416" y="790"/>
                    <a:pt x="427" y="790"/>
                  </a:cubicBezTo>
                  <a:cubicBezTo>
                    <a:pt x="496" y="790"/>
                    <a:pt x="563" y="761"/>
                    <a:pt x="622" y="731"/>
                  </a:cubicBezTo>
                  <a:cubicBezTo>
                    <a:pt x="712" y="686"/>
                    <a:pt x="780" y="585"/>
                    <a:pt x="803" y="483"/>
                  </a:cubicBezTo>
                  <a:cubicBezTo>
                    <a:pt x="848" y="291"/>
                    <a:pt x="747" y="110"/>
                    <a:pt x="566" y="42"/>
                  </a:cubicBezTo>
                  <a:cubicBezTo>
                    <a:pt x="512" y="15"/>
                    <a:pt x="450" y="1"/>
                    <a:pt x="3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534;p72">
              <a:extLst>
                <a:ext uri="{FF2B5EF4-FFF2-40B4-BE49-F238E27FC236}">
                  <a16:creationId xmlns:a16="http://schemas.microsoft.com/office/drawing/2014/main" id="{7D70DC73-D87D-4BB9-B6A3-B071214A4593}"/>
                </a:ext>
              </a:extLst>
            </p:cNvPr>
            <p:cNvSpPr/>
            <p:nvPr/>
          </p:nvSpPr>
          <p:spPr>
            <a:xfrm>
              <a:off x="7396114" y="1475749"/>
              <a:ext cx="67730" cy="66403"/>
            </a:xfrm>
            <a:custGeom>
              <a:avLst/>
              <a:gdLst/>
              <a:ahLst/>
              <a:cxnLst/>
              <a:rect l="l" t="t" r="r" b="b"/>
              <a:pathLst>
                <a:path w="612" h="600" extrusionOk="0">
                  <a:moveTo>
                    <a:pt x="336" y="1"/>
                  </a:moveTo>
                  <a:cubicBezTo>
                    <a:pt x="296" y="1"/>
                    <a:pt x="256" y="9"/>
                    <a:pt x="216" y="16"/>
                  </a:cubicBezTo>
                  <a:cubicBezTo>
                    <a:pt x="137" y="39"/>
                    <a:pt x="91" y="84"/>
                    <a:pt x="46" y="152"/>
                  </a:cubicBezTo>
                  <a:cubicBezTo>
                    <a:pt x="1" y="220"/>
                    <a:pt x="1" y="299"/>
                    <a:pt x="24" y="378"/>
                  </a:cubicBezTo>
                  <a:lnTo>
                    <a:pt x="24" y="390"/>
                  </a:lnTo>
                  <a:cubicBezTo>
                    <a:pt x="46" y="491"/>
                    <a:pt x="126" y="582"/>
                    <a:pt x="239" y="593"/>
                  </a:cubicBezTo>
                  <a:cubicBezTo>
                    <a:pt x="265" y="597"/>
                    <a:pt x="291" y="599"/>
                    <a:pt x="316" y="599"/>
                  </a:cubicBezTo>
                  <a:cubicBezTo>
                    <a:pt x="369" y="599"/>
                    <a:pt x="419" y="589"/>
                    <a:pt x="465" y="559"/>
                  </a:cubicBezTo>
                  <a:cubicBezTo>
                    <a:pt x="533" y="514"/>
                    <a:pt x="578" y="458"/>
                    <a:pt x="589" y="378"/>
                  </a:cubicBezTo>
                  <a:cubicBezTo>
                    <a:pt x="612" y="299"/>
                    <a:pt x="601" y="220"/>
                    <a:pt x="555" y="152"/>
                  </a:cubicBezTo>
                  <a:cubicBezTo>
                    <a:pt x="521" y="73"/>
                    <a:pt x="465" y="39"/>
                    <a:pt x="385" y="5"/>
                  </a:cubicBezTo>
                  <a:cubicBezTo>
                    <a:pt x="369" y="2"/>
                    <a:pt x="352" y="1"/>
                    <a:pt x="33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535;p72">
              <a:extLst>
                <a:ext uri="{FF2B5EF4-FFF2-40B4-BE49-F238E27FC236}">
                  <a16:creationId xmlns:a16="http://schemas.microsoft.com/office/drawing/2014/main" id="{4CD95A1E-5D2B-4561-ACF4-1202667AEDDE}"/>
                </a:ext>
              </a:extLst>
            </p:cNvPr>
            <p:cNvSpPr/>
            <p:nvPr/>
          </p:nvSpPr>
          <p:spPr>
            <a:xfrm>
              <a:off x="7680324" y="1389424"/>
              <a:ext cx="26339" cy="17377"/>
            </a:xfrm>
            <a:custGeom>
              <a:avLst/>
              <a:gdLst/>
              <a:ahLst/>
              <a:cxnLst/>
              <a:rect l="l" t="t" r="r" b="b"/>
              <a:pathLst>
                <a:path w="238" h="157" extrusionOk="0">
                  <a:moveTo>
                    <a:pt x="120" y="0"/>
                  </a:moveTo>
                  <a:cubicBezTo>
                    <a:pt x="88" y="0"/>
                    <a:pt x="58" y="8"/>
                    <a:pt x="34" y="16"/>
                  </a:cubicBezTo>
                  <a:cubicBezTo>
                    <a:pt x="0" y="27"/>
                    <a:pt x="0" y="84"/>
                    <a:pt x="46" y="95"/>
                  </a:cubicBezTo>
                  <a:cubicBezTo>
                    <a:pt x="79" y="95"/>
                    <a:pt x="102" y="95"/>
                    <a:pt x="124" y="118"/>
                  </a:cubicBezTo>
                  <a:cubicBezTo>
                    <a:pt x="136" y="142"/>
                    <a:pt x="161" y="156"/>
                    <a:pt x="183" y="156"/>
                  </a:cubicBezTo>
                  <a:cubicBezTo>
                    <a:pt x="203" y="156"/>
                    <a:pt x="221" y="145"/>
                    <a:pt x="227" y="118"/>
                  </a:cubicBezTo>
                  <a:cubicBezTo>
                    <a:pt x="237" y="62"/>
                    <a:pt x="192" y="16"/>
                    <a:pt x="159" y="5"/>
                  </a:cubicBezTo>
                  <a:cubicBezTo>
                    <a:pt x="146" y="2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536;p72">
              <a:extLst>
                <a:ext uri="{FF2B5EF4-FFF2-40B4-BE49-F238E27FC236}">
                  <a16:creationId xmlns:a16="http://schemas.microsoft.com/office/drawing/2014/main" id="{AE78253B-9426-4A15-9F5E-3922CB565BDC}"/>
                </a:ext>
              </a:extLst>
            </p:cNvPr>
            <p:cNvSpPr/>
            <p:nvPr/>
          </p:nvSpPr>
          <p:spPr>
            <a:xfrm>
              <a:off x="7488747" y="1368838"/>
              <a:ext cx="24015" cy="13614"/>
            </a:xfrm>
            <a:custGeom>
              <a:avLst/>
              <a:gdLst/>
              <a:ahLst/>
              <a:cxnLst/>
              <a:rect l="l" t="t" r="r" b="b"/>
              <a:pathLst>
                <a:path w="217" h="123" extrusionOk="0">
                  <a:moveTo>
                    <a:pt x="109" y="1"/>
                  </a:moveTo>
                  <a:cubicBezTo>
                    <a:pt x="74" y="1"/>
                    <a:pt x="40" y="19"/>
                    <a:pt x="23" y="44"/>
                  </a:cubicBezTo>
                  <a:cubicBezTo>
                    <a:pt x="1" y="78"/>
                    <a:pt x="35" y="123"/>
                    <a:pt x="69" y="123"/>
                  </a:cubicBezTo>
                  <a:cubicBezTo>
                    <a:pt x="91" y="123"/>
                    <a:pt x="103" y="112"/>
                    <a:pt x="126" y="100"/>
                  </a:cubicBezTo>
                  <a:cubicBezTo>
                    <a:pt x="148" y="100"/>
                    <a:pt x="171" y="112"/>
                    <a:pt x="171" y="112"/>
                  </a:cubicBezTo>
                  <a:cubicBezTo>
                    <a:pt x="182" y="112"/>
                    <a:pt x="193" y="112"/>
                    <a:pt x="204" y="100"/>
                  </a:cubicBezTo>
                  <a:cubicBezTo>
                    <a:pt x="216" y="55"/>
                    <a:pt x="193" y="22"/>
                    <a:pt x="148" y="10"/>
                  </a:cubicBezTo>
                  <a:cubicBezTo>
                    <a:pt x="136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537;p72">
              <a:extLst>
                <a:ext uri="{FF2B5EF4-FFF2-40B4-BE49-F238E27FC236}">
                  <a16:creationId xmlns:a16="http://schemas.microsoft.com/office/drawing/2014/main" id="{9BA00CF2-FD6D-4AC3-8940-6B9C970D673B}"/>
                </a:ext>
              </a:extLst>
            </p:cNvPr>
            <p:cNvSpPr/>
            <p:nvPr/>
          </p:nvSpPr>
          <p:spPr>
            <a:xfrm>
              <a:off x="7618567" y="1436570"/>
              <a:ext cx="74371" cy="48585"/>
            </a:xfrm>
            <a:custGeom>
              <a:avLst/>
              <a:gdLst/>
              <a:ahLst/>
              <a:cxnLst/>
              <a:rect l="l" t="t" r="r" b="b"/>
              <a:pathLst>
                <a:path w="672" h="439" extrusionOk="0">
                  <a:moveTo>
                    <a:pt x="382" y="1"/>
                  </a:moveTo>
                  <a:cubicBezTo>
                    <a:pt x="226" y="1"/>
                    <a:pt x="92" y="79"/>
                    <a:pt x="16" y="224"/>
                  </a:cubicBezTo>
                  <a:cubicBezTo>
                    <a:pt x="1" y="254"/>
                    <a:pt x="25" y="279"/>
                    <a:pt x="51" y="279"/>
                  </a:cubicBezTo>
                  <a:cubicBezTo>
                    <a:pt x="63" y="279"/>
                    <a:pt x="76" y="272"/>
                    <a:pt x="83" y="257"/>
                  </a:cubicBezTo>
                  <a:cubicBezTo>
                    <a:pt x="138" y="158"/>
                    <a:pt x="258" y="72"/>
                    <a:pt x="380" y="72"/>
                  </a:cubicBezTo>
                  <a:cubicBezTo>
                    <a:pt x="409" y="72"/>
                    <a:pt x="439" y="77"/>
                    <a:pt x="468" y="88"/>
                  </a:cubicBezTo>
                  <a:cubicBezTo>
                    <a:pt x="592" y="144"/>
                    <a:pt x="592" y="292"/>
                    <a:pt x="581" y="405"/>
                  </a:cubicBezTo>
                  <a:cubicBezTo>
                    <a:pt x="581" y="427"/>
                    <a:pt x="601" y="439"/>
                    <a:pt x="620" y="439"/>
                  </a:cubicBezTo>
                  <a:cubicBezTo>
                    <a:pt x="640" y="439"/>
                    <a:pt x="660" y="427"/>
                    <a:pt x="660" y="405"/>
                  </a:cubicBezTo>
                  <a:cubicBezTo>
                    <a:pt x="671" y="257"/>
                    <a:pt x="649" y="31"/>
                    <a:pt x="468" y="8"/>
                  </a:cubicBezTo>
                  <a:cubicBezTo>
                    <a:pt x="439" y="3"/>
                    <a:pt x="410" y="1"/>
                    <a:pt x="38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538;p72">
              <a:extLst>
                <a:ext uri="{FF2B5EF4-FFF2-40B4-BE49-F238E27FC236}">
                  <a16:creationId xmlns:a16="http://schemas.microsoft.com/office/drawing/2014/main" id="{2427F359-00B0-4717-8023-9B011B2D9DA5}"/>
                </a:ext>
              </a:extLst>
            </p:cNvPr>
            <p:cNvSpPr/>
            <p:nvPr/>
          </p:nvSpPr>
          <p:spPr>
            <a:xfrm>
              <a:off x="7461964" y="1410008"/>
              <a:ext cx="56997" cy="39841"/>
            </a:xfrm>
            <a:custGeom>
              <a:avLst/>
              <a:gdLst/>
              <a:ahLst/>
              <a:cxnLst/>
              <a:rect l="l" t="t" r="r" b="b"/>
              <a:pathLst>
                <a:path w="515" h="360" extrusionOk="0">
                  <a:moveTo>
                    <a:pt x="292" y="1"/>
                  </a:moveTo>
                  <a:cubicBezTo>
                    <a:pt x="170" y="1"/>
                    <a:pt x="73" y="90"/>
                    <a:pt x="17" y="203"/>
                  </a:cubicBezTo>
                  <a:cubicBezTo>
                    <a:pt x="1" y="235"/>
                    <a:pt x="30" y="267"/>
                    <a:pt x="56" y="267"/>
                  </a:cubicBezTo>
                  <a:cubicBezTo>
                    <a:pt x="67" y="267"/>
                    <a:pt x="78" y="262"/>
                    <a:pt x="84" y="248"/>
                  </a:cubicBezTo>
                  <a:cubicBezTo>
                    <a:pt x="121" y="175"/>
                    <a:pt x="195" y="72"/>
                    <a:pt x="283" y="72"/>
                  </a:cubicBezTo>
                  <a:cubicBezTo>
                    <a:pt x="303" y="72"/>
                    <a:pt x="324" y="77"/>
                    <a:pt x="345" y="90"/>
                  </a:cubicBezTo>
                  <a:cubicBezTo>
                    <a:pt x="424" y="135"/>
                    <a:pt x="424" y="238"/>
                    <a:pt x="435" y="316"/>
                  </a:cubicBezTo>
                  <a:cubicBezTo>
                    <a:pt x="435" y="345"/>
                    <a:pt x="455" y="359"/>
                    <a:pt x="475" y="359"/>
                  </a:cubicBezTo>
                  <a:cubicBezTo>
                    <a:pt x="494" y="359"/>
                    <a:pt x="514" y="345"/>
                    <a:pt x="514" y="316"/>
                  </a:cubicBezTo>
                  <a:cubicBezTo>
                    <a:pt x="503" y="215"/>
                    <a:pt x="492" y="45"/>
                    <a:pt x="368" y="11"/>
                  </a:cubicBezTo>
                  <a:cubicBezTo>
                    <a:pt x="342" y="4"/>
                    <a:pt x="316" y="1"/>
                    <a:pt x="29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539;p72">
              <a:extLst>
                <a:ext uri="{FF2B5EF4-FFF2-40B4-BE49-F238E27FC236}">
                  <a16:creationId xmlns:a16="http://schemas.microsoft.com/office/drawing/2014/main" id="{31583CE0-FCFE-4667-9E8B-42241EA4E28A}"/>
                </a:ext>
              </a:extLst>
            </p:cNvPr>
            <p:cNvSpPr/>
            <p:nvPr/>
          </p:nvSpPr>
          <p:spPr>
            <a:xfrm>
              <a:off x="7554600" y="1555433"/>
              <a:ext cx="98276" cy="66403"/>
            </a:xfrm>
            <a:custGeom>
              <a:avLst/>
              <a:gdLst/>
              <a:ahLst/>
              <a:cxnLst/>
              <a:rect l="l" t="t" r="r" b="b"/>
              <a:pathLst>
                <a:path w="888" h="600" extrusionOk="0">
                  <a:moveTo>
                    <a:pt x="828" y="1"/>
                  </a:moveTo>
                  <a:cubicBezTo>
                    <a:pt x="808" y="1"/>
                    <a:pt x="791" y="15"/>
                    <a:pt x="797" y="43"/>
                  </a:cubicBezTo>
                  <a:cubicBezTo>
                    <a:pt x="808" y="190"/>
                    <a:pt x="774" y="371"/>
                    <a:pt x="639" y="450"/>
                  </a:cubicBezTo>
                  <a:cubicBezTo>
                    <a:pt x="563" y="496"/>
                    <a:pt x="493" y="514"/>
                    <a:pt x="424" y="514"/>
                  </a:cubicBezTo>
                  <a:cubicBezTo>
                    <a:pt x="306" y="514"/>
                    <a:pt x="194" y="461"/>
                    <a:pt x="73" y="405"/>
                  </a:cubicBezTo>
                  <a:cubicBezTo>
                    <a:pt x="67" y="401"/>
                    <a:pt x="61" y="400"/>
                    <a:pt x="55" y="400"/>
                  </a:cubicBezTo>
                  <a:cubicBezTo>
                    <a:pt x="20" y="400"/>
                    <a:pt x="0" y="453"/>
                    <a:pt x="39" y="472"/>
                  </a:cubicBezTo>
                  <a:cubicBezTo>
                    <a:pt x="159" y="536"/>
                    <a:pt x="297" y="600"/>
                    <a:pt x="433" y="600"/>
                  </a:cubicBezTo>
                  <a:cubicBezTo>
                    <a:pt x="515" y="600"/>
                    <a:pt x="596" y="577"/>
                    <a:pt x="672" y="518"/>
                  </a:cubicBezTo>
                  <a:cubicBezTo>
                    <a:pt x="831" y="405"/>
                    <a:pt x="888" y="235"/>
                    <a:pt x="876" y="43"/>
                  </a:cubicBezTo>
                  <a:cubicBezTo>
                    <a:pt x="870" y="15"/>
                    <a:pt x="848" y="1"/>
                    <a:pt x="82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540;p72">
              <a:extLst>
                <a:ext uri="{FF2B5EF4-FFF2-40B4-BE49-F238E27FC236}">
                  <a16:creationId xmlns:a16="http://schemas.microsoft.com/office/drawing/2014/main" id="{112BD0A3-7AAE-4423-8EB2-743EB8A64B11}"/>
                </a:ext>
              </a:extLst>
            </p:cNvPr>
            <p:cNvSpPr/>
            <p:nvPr/>
          </p:nvSpPr>
          <p:spPr>
            <a:xfrm>
              <a:off x="7502581" y="1487259"/>
              <a:ext cx="60648" cy="45266"/>
            </a:xfrm>
            <a:custGeom>
              <a:avLst/>
              <a:gdLst/>
              <a:ahLst/>
              <a:cxnLst/>
              <a:rect l="l" t="t" r="r" b="b"/>
              <a:pathLst>
                <a:path w="548" h="409" extrusionOk="0">
                  <a:moveTo>
                    <a:pt x="264" y="0"/>
                  </a:moveTo>
                  <a:cubicBezTo>
                    <a:pt x="210" y="0"/>
                    <a:pt x="158" y="13"/>
                    <a:pt x="114" y="48"/>
                  </a:cubicBezTo>
                  <a:cubicBezTo>
                    <a:pt x="1" y="128"/>
                    <a:pt x="57" y="286"/>
                    <a:pt x="114" y="387"/>
                  </a:cubicBezTo>
                  <a:cubicBezTo>
                    <a:pt x="121" y="402"/>
                    <a:pt x="134" y="409"/>
                    <a:pt x="147" y="409"/>
                  </a:cubicBezTo>
                  <a:cubicBezTo>
                    <a:pt x="172" y="409"/>
                    <a:pt x="197" y="384"/>
                    <a:pt x="182" y="354"/>
                  </a:cubicBezTo>
                  <a:cubicBezTo>
                    <a:pt x="147" y="286"/>
                    <a:pt x="79" y="138"/>
                    <a:pt x="182" y="93"/>
                  </a:cubicBezTo>
                  <a:cubicBezTo>
                    <a:pt x="209" y="80"/>
                    <a:pt x="238" y="74"/>
                    <a:pt x="268" y="74"/>
                  </a:cubicBezTo>
                  <a:cubicBezTo>
                    <a:pt x="337" y="74"/>
                    <a:pt x="409" y="104"/>
                    <a:pt x="464" y="128"/>
                  </a:cubicBezTo>
                  <a:cubicBezTo>
                    <a:pt x="470" y="131"/>
                    <a:pt x="476" y="132"/>
                    <a:pt x="482" y="132"/>
                  </a:cubicBezTo>
                  <a:cubicBezTo>
                    <a:pt x="520" y="132"/>
                    <a:pt x="548" y="79"/>
                    <a:pt x="509" y="60"/>
                  </a:cubicBezTo>
                  <a:cubicBezTo>
                    <a:pt x="440" y="32"/>
                    <a:pt x="350" y="0"/>
                    <a:pt x="264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C75C3B01-1BBC-4284-B22D-CD9BE8053B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576" y="2016271"/>
            <a:ext cx="5277236" cy="327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6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80448" y="79587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01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6852" y="1509411"/>
            <a:ext cx="6565900" cy="342597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4843536" y="1899917"/>
            <a:ext cx="619253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dirty="0">
                <a:latin typeface="Comic Sans MS" panose="030F0702030302020204" pitchFamily="66" charset="0"/>
                <a:cs typeface="Arial" panose="020B0604020202020204" pitchFamily="34" charset="0"/>
              </a:rPr>
              <a:t>Warm-up and Review</a:t>
            </a:r>
          </a:p>
        </p:txBody>
      </p:sp>
    </p:spTree>
    <p:extLst>
      <p:ext uri="{BB962C8B-B14F-4D97-AF65-F5344CB8AC3E}">
        <p14:creationId xmlns:p14="http://schemas.microsoft.com/office/powerpoint/2010/main" val="32212053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Mario Star Gif - IceGif">
            <a:extLst>
              <a:ext uri="{FF2B5EF4-FFF2-40B4-BE49-F238E27FC236}">
                <a16:creationId xmlns:a16="http://schemas.microsoft.com/office/drawing/2014/main" id="{006D24EF-070B-4DB5-9CF1-BDDB05888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31" y="2142597"/>
            <a:ext cx="1133091" cy="113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Mario Star Gif - IceGif">
            <a:extLst>
              <a:ext uri="{FF2B5EF4-FFF2-40B4-BE49-F238E27FC236}">
                <a16:creationId xmlns:a16="http://schemas.microsoft.com/office/drawing/2014/main" id="{ECDBD5B2-29C5-40AE-9AF9-56BEAACFD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31" y="3676847"/>
            <a:ext cx="1180586" cy="118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Mario Star Gif - IceGif">
            <a:extLst>
              <a:ext uri="{FF2B5EF4-FFF2-40B4-BE49-F238E27FC236}">
                <a16:creationId xmlns:a16="http://schemas.microsoft.com/office/drawing/2014/main" id="{E6662B0B-1BEE-4040-9E2D-8BEA0FC66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731" y="2512124"/>
            <a:ext cx="1130122" cy="113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Refund Clipart Return Policy - Png Return Icon, Transparent Png ,  Transparent Png Image - PNGitem">
            <a:hlinkClick r:id="rId4" action="ppaction://hlinksldjump"/>
            <a:extLst>
              <a:ext uri="{FF2B5EF4-FFF2-40B4-BE49-F238E27FC236}">
                <a16:creationId xmlns:a16="http://schemas.microsoft.com/office/drawing/2014/main" id="{0102550D-2330-47DE-9532-0E10AAF0D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56" b="90000" l="3721" r="95814">
                        <a14:foregroundMark x1="46512" y1="6556" x2="46512" y2="6556"/>
                        <a14:foregroundMark x1="7674" y1="37778" x2="7674" y2="37778"/>
                        <a14:foregroundMark x1="22558" y1="35556" x2="72093" y2="55667"/>
                        <a14:foregroundMark x1="79535" y1="39556" x2="78372" y2="62444"/>
                        <a14:foregroundMark x1="91395" y1="45444" x2="91395" y2="45444"/>
                        <a14:foregroundMark x1="50581" y1="90111" x2="50581" y2="90111"/>
                        <a14:foregroundMark x1="95930" y1="49222" x2="95930" y2="49222"/>
                        <a14:foregroundMark x1="55814" y1="39889" x2="55814" y2="39889"/>
                        <a14:foregroundMark x1="31628" y1="36778" x2="30814" y2="36556"/>
                        <a14:foregroundMark x1="26395" y1="42222" x2="26395" y2="42222"/>
                        <a14:foregroundMark x1="3721" y1="47444" x2="3721" y2="47444"/>
                        <a14:foregroundMark x1="35581" y1="31444" x2="29767" y2="46444"/>
                        <a14:foregroundMark x1="22326" y1="39889" x2="38605" y2="46778"/>
                        <a14:foregroundMark x1="41512" y1="37889" x2="70698" y2="41333"/>
                        <a14:foregroundMark x1="77326" y1="63444" x2="35698" y2="6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0400"/>
            <a:ext cx="923468" cy="96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4BA1BFE4-A6E5-4742-B0E2-3598EC18BEC0}"/>
              </a:ext>
            </a:extLst>
          </p:cNvPr>
          <p:cNvSpPr/>
          <p:nvPr/>
        </p:nvSpPr>
        <p:spPr>
          <a:xfrm>
            <a:off x="2756356" y="361963"/>
            <a:ext cx="6307745" cy="1386595"/>
          </a:xfrm>
          <a:prstGeom prst="wedgeRoundRectCallout">
            <a:avLst>
              <a:gd name="adj1" fmla="val -55539"/>
              <a:gd name="adj2" fmla="val -6784"/>
              <a:gd name="adj3" fmla="val 16667"/>
            </a:avLst>
          </a:prstGeom>
          <a:solidFill>
            <a:schemeClr val="bg1"/>
          </a:solidFill>
          <a:ln w="3810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Why doesn't he like reading books?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20C21BDE-7DB8-4A50-B87B-651AD03638C7}"/>
              </a:ext>
            </a:extLst>
          </p:cNvPr>
          <p:cNvSpPr/>
          <p:nvPr/>
        </p:nvSpPr>
        <p:spPr>
          <a:xfrm>
            <a:off x="3763662" y="5152156"/>
            <a:ext cx="6391923" cy="1581744"/>
          </a:xfrm>
          <a:prstGeom prst="wedgeRoundRectCallout">
            <a:avLst>
              <a:gd name="adj1" fmla="val 54889"/>
              <a:gd name="adj2" fmla="val -5929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Because he thinks </a:t>
            </a:r>
          </a:p>
          <a:p>
            <a:pPr algn="ctr" defTabSz="1219170">
              <a:buClr>
                <a:srgbClr val="000000"/>
              </a:buClr>
            </a:pPr>
            <a:r>
              <a:rPr lang="en-US" sz="4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it isn't interesting.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29E9FF2-3D55-4BC5-8353-7EC2BECF9C97}"/>
              </a:ext>
            </a:extLst>
          </p:cNvPr>
          <p:cNvGrpSpPr/>
          <p:nvPr/>
        </p:nvGrpSpPr>
        <p:grpSpPr>
          <a:xfrm flipH="1">
            <a:off x="570101" y="228794"/>
            <a:ext cx="1581744" cy="1400363"/>
            <a:chOff x="3497860" y="2967046"/>
            <a:chExt cx="867676" cy="735151"/>
          </a:xfrm>
        </p:grpSpPr>
        <p:sp>
          <p:nvSpPr>
            <p:cNvPr id="18" name="Google Shape;2595;p72">
              <a:extLst>
                <a:ext uri="{FF2B5EF4-FFF2-40B4-BE49-F238E27FC236}">
                  <a16:creationId xmlns:a16="http://schemas.microsoft.com/office/drawing/2014/main" id="{61FBA3DF-3353-49D7-9D71-0D719CCBE622}"/>
                </a:ext>
              </a:extLst>
            </p:cNvPr>
            <p:cNvSpPr/>
            <p:nvPr/>
          </p:nvSpPr>
          <p:spPr>
            <a:xfrm>
              <a:off x="3497860" y="2967046"/>
              <a:ext cx="867676" cy="735151"/>
            </a:xfrm>
            <a:custGeom>
              <a:avLst/>
              <a:gdLst/>
              <a:ahLst/>
              <a:cxnLst/>
              <a:rect l="l" t="t" r="r" b="b"/>
              <a:pathLst>
                <a:path w="6876" h="5826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81" y="3444"/>
                    <a:pt x="3064" y="4756"/>
                    <a:pt x="3064" y="4756"/>
                  </a:cubicBezTo>
                  <a:cubicBezTo>
                    <a:pt x="3110" y="5152"/>
                    <a:pt x="3539" y="5627"/>
                    <a:pt x="3878" y="5785"/>
                  </a:cubicBezTo>
                  <a:cubicBezTo>
                    <a:pt x="3942" y="5812"/>
                    <a:pt x="4009" y="5825"/>
                    <a:pt x="4075" y="5825"/>
                  </a:cubicBezTo>
                  <a:cubicBezTo>
                    <a:pt x="4341" y="5825"/>
                    <a:pt x="4591" y="5621"/>
                    <a:pt x="4501" y="5321"/>
                  </a:cubicBezTo>
                  <a:lnTo>
                    <a:pt x="4501" y="5321"/>
                  </a:lnTo>
                  <a:cubicBezTo>
                    <a:pt x="4626" y="5377"/>
                    <a:pt x="4815" y="5463"/>
                    <a:pt x="4979" y="5463"/>
                  </a:cubicBezTo>
                  <a:cubicBezTo>
                    <a:pt x="5082" y="5463"/>
                    <a:pt x="5174" y="5429"/>
                    <a:pt x="5235" y="5333"/>
                  </a:cubicBezTo>
                  <a:cubicBezTo>
                    <a:pt x="5428" y="5062"/>
                    <a:pt x="5235" y="4643"/>
                    <a:pt x="5032" y="4383"/>
                  </a:cubicBezTo>
                  <a:cubicBezTo>
                    <a:pt x="5349" y="4349"/>
                    <a:pt x="5665" y="4258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596;p72">
              <a:extLst>
                <a:ext uri="{FF2B5EF4-FFF2-40B4-BE49-F238E27FC236}">
                  <a16:creationId xmlns:a16="http://schemas.microsoft.com/office/drawing/2014/main" id="{3AEE0F47-883E-4D72-84EF-E6E8578A31C2}"/>
                </a:ext>
              </a:extLst>
            </p:cNvPr>
            <p:cNvSpPr/>
            <p:nvPr/>
          </p:nvSpPr>
          <p:spPr>
            <a:xfrm>
              <a:off x="3576224" y="3086796"/>
              <a:ext cx="649493" cy="596980"/>
            </a:xfrm>
            <a:custGeom>
              <a:avLst/>
              <a:gdLst/>
              <a:ahLst/>
              <a:cxnLst/>
              <a:rect l="l" t="t" r="r" b="b"/>
              <a:pathLst>
                <a:path w="5147" h="4731" extrusionOk="0">
                  <a:moveTo>
                    <a:pt x="2542" y="0"/>
                  </a:moveTo>
                  <a:cubicBezTo>
                    <a:pt x="1259" y="0"/>
                    <a:pt x="189" y="941"/>
                    <a:pt x="91" y="2179"/>
                  </a:cubicBezTo>
                  <a:cubicBezTo>
                    <a:pt x="1" y="3490"/>
                    <a:pt x="1030" y="4621"/>
                    <a:pt x="2398" y="4723"/>
                  </a:cubicBezTo>
                  <a:cubicBezTo>
                    <a:pt x="2463" y="4728"/>
                    <a:pt x="2528" y="4731"/>
                    <a:pt x="2592" y="4731"/>
                  </a:cubicBezTo>
                  <a:cubicBezTo>
                    <a:pt x="3877" y="4731"/>
                    <a:pt x="4958" y="3780"/>
                    <a:pt x="5044" y="2540"/>
                  </a:cubicBezTo>
                  <a:cubicBezTo>
                    <a:pt x="5146" y="1240"/>
                    <a:pt x="4106" y="98"/>
                    <a:pt x="2737" y="7"/>
                  </a:cubicBezTo>
                  <a:cubicBezTo>
                    <a:pt x="2672" y="3"/>
                    <a:pt x="2607" y="0"/>
                    <a:pt x="2542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597;p72">
              <a:extLst>
                <a:ext uri="{FF2B5EF4-FFF2-40B4-BE49-F238E27FC236}">
                  <a16:creationId xmlns:a16="http://schemas.microsoft.com/office/drawing/2014/main" id="{A1EF9069-BAD2-4C4E-995F-CA6ECF0C29CE}"/>
                </a:ext>
              </a:extLst>
            </p:cNvPr>
            <p:cNvSpPr/>
            <p:nvPr/>
          </p:nvSpPr>
          <p:spPr>
            <a:xfrm>
              <a:off x="3497860" y="2967046"/>
              <a:ext cx="867676" cy="542719"/>
            </a:xfrm>
            <a:custGeom>
              <a:avLst/>
              <a:gdLst/>
              <a:ahLst/>
              <a:cxnLst/>
              <a:rect l="l" t="t" r="r" b="b"/>
              <a:pathLst>
                <a:path w="6876" h="4301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02" y="2891"/>
                    <a:pt x="181" y="3004"/>
                    <a:pt x="305" y="3128"/>
                  </a:cubicBezTo>
                  <a:cubicBezTo>
                    <a:pt x="453" y="3049"/>
                    <a:pt x="577" y="2924"/>
                    <a:pt x="701" y="2788"/>
                  </a:cubicBezTo>
                  <a:cubicBezTo>
                    <a:pt x="928" y="2562"/>
                    <a:pt x="1108" y="2313"/>
                    <a:pt x="1244" y="2019"/>
                  </a:cubicBezTo>
                  <a:cubicBezTo>
                    <a:pt x="1370" y="2080"/>
                    <a:pt x="1498" y="2106"/>
                    <a:pt x="1625" y="2106"/>
                  </a:cubicBezTo>
                  <a:cubicBezTo>
                    <a:pt x="2045" y="2106"/>
                    <a:pt x="2453" y="1820"/>
                    <a:pt x="2748" y="1534"/>
                  </a:cubicBezTo>
                  <a:lnTo>
                    <a:pt x="2748" y="1534"/>
                  </a:lnTo>
                  <a:cubicBezTo>
                    <a:pt x="2680" y="1793"/>
                    <a:pt x="2895" y="1884"/>
                    <a:pt x="3132" y="1884"/>
                  </a:cubicBezTo>
                  <a:cubicBezTo>
                    <a:pt x="3404" y="1873"/>
                    <a:pt x="3641" y="1737"/>
                    <a:pt x="3890" y="1612"/>
                  </a:cubicBezTo>
                  <a:lnTo>
                    <a:pt x="3890" y="1612"/>
                  </a:lnTo>
                  <a:cubicBezTo>
                    <a:pt x="3800" y="1884"/>
                    <a:pt x="3981" y="2087"/>
                    <a:pt x="4207" y="2200"/>
                  </a:cubicBezTo>
                  <a:cubicBezTo>
                    <a:pt x="4311" y="2250"/>
                    <a:pt x="4416" y="2269"/>
                    <a:pt x="4520" y="2269"/>
                  </a:cubicBezTo>
                  <a:cubicBezTo>
                    <a:pt x="4653" y="2269"/>
                    <a:pt x="4786" y="2238"/>
                    <a:pt x="4919" y="2200"/>
                  </a:cubicBezTo>
                  <a:lnTo>
                    <a:pt x="4919" y="2200"/>
                  </a:lnTo>
                  <a:cubicBezTo>
                    <a:pt x="4833" y="2577"/>
                    <a:pt x="4685" y="3497"/>
                    <a:pt x="5266" y="3497"/>
                  </a:cubicBezTo>
                  <a:cubicBezTo>
                    <a:pt x="5296" y="3497"/>
                    <a:pt x="5327" y="3494"/>
                    <a:pt x="5360" y="3489"/>
                  </a:cubicBezTo>
                  <a:lnTo>
                    <a:pt x="5360" y="3489"/>
                  </a:lnTo>
                  <a:cubicBezTo>
                    <a:pt x="5142" y="4133"/>
                    <a:pt x="5257" y="4300"/>
                    <a:pt x="5452" y="4300"/>
                  </a:cubicBezTo>
                  <a:cubicBezTo>
                    <a:pt x="5611" y="4300"/>
                    <a:pt x="5822" y="4190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598;p72">
              <a:extLst>
                <a:ext uri="{FF2B5EF4-FFF2-40B4-BE49-F238E27FC236}">
                  <a16:creationId xmlns:a16="http://schemas.microsoft.com/office/drawing/2014/main" id="{52E39073-9044-42DE-982A-693F4573525E}"/>
                </a:ext>
              </a:extLst>
            </p:cNvPr>
            <p:cNvSpPr/>
            <p:nvPr/>
          </p:nvSpPr>
          <p:spPr>
            <a:xfrm>
              <a:off x="4000854" y="3123643"/>
              <a:ext cx="223356" cy="181076"/>
            </a:xfrm>
            <a:custGeom>
              <a:avLst/>
              <a:gdLst/>
              <a:ahLst/>
              <a:cxnLst/>
              <a:rect l="l" t="t" r="r" b="b"/>
              <a:pathLst>
                <a:path w="1770" h="1435" extrusionOk="0">
                  <a:moveTo>
                    <a:pt x="178" y="0"/>
                  </a:moveTo>
                  <a:cubicBezTo>
                    <a:pt x="168" y="0"/>
                    <a:pt x="158" y="7"/>
                    <a:pt x="153" y="21"/>
                  </a:cubicBezTo>
                  <a:cubicBezTo>
                    <a:pt x="0" y="439"/>
                    <a:pt x="343" y="674"/>
                    <a:pt x="697" y="674"/>
                  </a:cubicBezTo>
                  <a:cubicBezTo>
                    <a:pt x="842" y="674"/>
                    <a:pt x="988" y="634"/>
                    <a:pt x="1103" y="552"/>
                  </a:cubicBezTo>
                  <a:lnTo>
                    <a:pt x="1103" y="552"/>
                  </a:lnTo>
                  <a:cubicBezTo>
                    <a:pt x="1046" y="982"/>
                    <a:pt x="1261" y="1401"/>
                    <a:pt x="1736" y="1434"/>
                  </a:cubicBezTo>
                  <a:cubicBezTo>
                    <a:pt x="1770" y="1434"/>
                    <a:pt x="1770" y="1389"/>
                    <a:pt x="1747" y="1378"/>
                  </a:cubicBezTo>
                  <a:cubicBezTo>
                    <a:pt x="1566" y="1333"/>
                    <a:pt x="1408" y="1310"/>
                    <a:pt x="1295" y="1152"/>
                  </a:cubicBezTo>
                  <a:cubicBezTo>
                    <a:pt x="1159" y="982"/>
                    <a:pt x="1136" y="654"/>
                    <a:pt x="1204" y="462"/>
                  </a:cubicBezTo>
                  <a:cubicBezTo>
                    <a:pt x="1214" y="434"/>
                    <a:pt x="1185" y="414"/>
                    <a:pt x="1161" y="414"/>
                  </a:cubicBezTo>
                  <a:cubicBezTo>
                    <a:pt x="1157" y="414"/>
                    <a:pt x="1152" y="415"/>
                    <a:pt x="1148" y="416"/>
                  </a:cubicBezTo>
                  <a:cubicBezTo>
                    <a:pt x="1030" y="491"/>
                    <a:pt x="870" y="533"/>
                    <a:pt x="714" y="533"/>
                  </a:cubicBezTo>
                  <a:cubicBezTo>
                    <a:pt x="422" y="533"/>
                    <a:pt x="146" y="386"/>
                    <a:pt x="198" y="32"/>
                  </a:cubicBezTo>
                  <a:cubicBezTo>
                    <a:pt x="205" y="13"/>
                    <a:pt x="192" y="0"/>
                    <a:pt x="17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599;p72">
              <a:extLst>
                <a:ext uri="{FF2B5EF4-FFF2-40B4-BE49-F238E27FC236}">
                  <a16:creationId xmlns:a16="http://schemas.microsoft.com/office/drawing/2014/main" id="{73344E62-62CA-4D0F-97C7-04B8D6BB6693}"/>
                </a:ext>
              </a:extLst>
            </p:cNvPr>
            <p:cNvSpPr/>
            <p:nvPr/>
          </p:nvSpPr>
          <p:spPr>
            <a:xfrm>
              <a:off x="4178404" y="3339674"/>
              <a:ext cx="63978" cy="143598"/>
            </a:xfrm>
            <a:custGeom>
              <a:avLst/>
              <a:gdLst/>
              <a:ahLst/>
              <a:cxnLst/>
              <a:rect l="l" t="t" r="r" b="b"/>
              <a:pathLst>
                <a:path w="507" h="1138" extrusionOk="0">
                  <a:moveTo>
                    <a:pt x="475" y="1"/>
                  </a:moveTo>
                  <a:cubicBezTo>
                    <a:pt x="472" y="1"/>
                    <a:pt x="468" y="2"/>
                    <a:pt x="465" y="5"/>
                  </a:cubicBezTo>
                  <a:cubicBezTo>
                    <a:pt x="227" y="277"/>
                    <a:pt x="1" y="921"/>
                    <a:pt x="431" y="1136"/>
                  </a:cubicBezTo>
                  <a:cubicBezTo>
                    <a:pt x="434" y="1137"/>
                    <a:pt x="438" y="1138"/>
                    <a:pt x="441" y="1138"/>
                  </a:cubicBezTo>
                  <a:cubicBezTo>
                    <a:pt x="473" y="1138"/>
                    <a:pt x="507" y="1098"/>
                    <a:pt x="476" y="1068"/>
                  </a:cubicBezTo>
                  <a:cubicBezTo>
                    <a:pt x="159" y="808"/>
                    <a:pt x="272" y="310"/>
                    <a:pt x="487" y="28"/>
                  </a:cubicBezTo>
                  <a:cubicBezTo>
                    <a:pt x="495" y="11"/>
                    <a:pt x="486" y="1"/>
                    <a:pt x="47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600;p72">
              <a:extLst>
                <a:ext uri="{FF2B5EF4-FFF2-40B4-BE49-F238E27FC236}">
                  <a16:creationId xmlns:a16="http://schemas.microsoft.com/office/drawing/2014/main" id="{E16FF502-B105-4FF3-B42F-CD6C8C4BAD65}"/>
                </a:ext>
              </a:extLst>
            </p:cNvPr>
            <p:cNvSpPr/>
            <p:nvPr/>
          </p:nvSpPr>
          <p:spPr>
            <a:xfrm>
              <a:off x="4248692" y="3294625"/>
              <a:ext cx="63978" cy="176028"/>
            </a:xfrm>
            <a:custGeom>
              <a:avLst/>
              <a:gdLst/>
              <a:ahLst/>
              <a:cxnLst/>
              <a:rect l="l" t="t" r="r" b="b"/>
              <a:pathLst>
                <a:path w="507" h="1395" extrusionOk="0">
                  <a:moveTo>
                    <a:pt x="89" y="1"/>
                  </a:moveTo>
                  <a:cubicBezTo>
                    <a:pt x="77" y="1"/>
                    <a:pt x="66" y="23"/>
                    <a:pt x="89" y="23"/>
                  </a:cubicBezTo>
                  <a:cubicBezTo>
                    <a:pt x="405" y="159"/>
                    <a:pt x="462" y="441"/>
                    <a:pt x="371" y="758"/>
                  </a:cubicBezTo>
                  <a:cubicBezTo>
                    <a:pt x="315" y="996"/>
                    <a:pt x="145" y="1154"/>
                    <a:pt x="9" y="1358"/>
                  </a:cubicBezTo>
                  <a:cubicBezTo>
                    <a:pt x="0" y="1376"/>
                    <a:pt x="14" y="1394"/>
                    <a:pt x="37" y="1394"/>
                  </a:cubicBezTo>
                  <a:cubicBezTo>
                    <a:pt x="42" y="1394"/>
                    <a:pt x="48" y="1393"/>
                    <a:pt x="54" y="1391"/>
                  </a:cubicBezTo>
                  <a:cubicBezTo>
                    <a:pt x="292" y="1278"/>
                    <a:pt x="473" y="883"/>
                    <a:pt x="484" y="622"/>
                  </a:cubicBezTo>
                  <a:cubicBezTo>
                    <a:pt x="507" y="328"/>
                    <a:pt x="383" y="102"/>
                    <a:pt x="8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601;p72">
              <a:extLst>
                <a:ext uri="{FF2B5EF4-FFF2-40B4-BE49-F238E27FC236}">
                  <a16:creationId xmlns:a16="http://schemas.microsoft.com/office/drawing/2014/main" id="{F48E3EA5-F617-410B-8DC8-213D88E43713}"/>
                </a:ext>
              </a:extLst>
            </p:cNvPr>
            <p:cNvSpPr/>
            <p:nvPr/>
          </p:nvSpPr>
          <p:spPr>
            <a:xfrm>
              <a:off x="4157077" y="3119480"/>
              <a:ext cx="81393" cy="122146"/>
            </a:xfrm>
            <a:custGeom>
              <a:avLst/>
              <a:gdLst/>
              <a:ahLst/>
              <a:cxnLst/>
              <a:rect l="l" t="t" r="r" b="b"/>
              <a:pathLst>
                <a:path w="645" h="968" extrusionOk="0">
                  <a:moveTo>
                    <a:pt x="203" y="1"/>
                  </a:moveTo>
                  <a:cubicBezTo>
                    <a:pt x="139" y="1"/>
                    <a:pt x="73" y="9"/>
                    <a:pt x="11" y="20"/>
                  </a:cubicBezTo>
                  <a:cubicBezTo>
                    <a:pt x="1" y="32"/>
                    <a:pt x="1" y="65"/>
                    <a:pt x="23" y="65"/>
                  </a:cubicBezTo>
                  <a:cubicBezTo>
                    <a:pt x="68" y="59"/>
                    <a:pt x="115" y="55"/>
                    <a:pt x="161" y="55"/>
                  </a:cubicBezTo>
                  <a:cubicBezTo>
                    <a:pt x="298" y="55"/>
                    <a:pt x="427" y="93"/>
                    <a:pt x="486" y="246"/>
                  </a:cubicBezTo>
                  <a:cubicBezTo>
                    <a:pt x="566" y="472"/>
                    <a:pt x="419" y="710"/>
                    <a:pt x="362" y="924"/>
                  </a:cubicBezTo>
                  <a:cubicBezTo>
                    <a:pt x="362" y="949"/>
                    <a:pt x="380" y="968"/>
                    <a:pt x="398" y="968"/>
                  </a:cubicBezTo>
                  <a:cubicBezTo>
                    <a:pt x="405" y="968"/>
                    <a:pt x="412" y="965"/>
                    <a:pt x="419" y="959"/>
                  </a:cubicBezTo>
                  <a:cubicBezTo>
                    <a:pt x="566" y="789"/>
                    <a:pt x="645" y="382"/>
                    <a:pt x="543" y="178"/>
                  </a:cubicBezTo>
                  <a:cubicBezTo>
                    <a:pt x="474" y="39"/>
                    <a:pt x="341" y="1"/>
                    <a:pt x="2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602;p72">
              <a:extLst>
                <a:ext uri="{FF2B5EF4-FFF2-40B4-BE49-F238E27FC236}">
                  <a16:creationId xmlns:a16="http://schemas.microsoft.com/office/drawing/2014/main" id="{C8761F73-E003-4153-99A6-73F233E9BE37}"/>
                </a:ext>
              </a:extLst>
            </p:cNvPr>
            <p:cNvSpPr/>
            <p:nvPr/>
          </p:nvSpPr>
          <p:spPr>
            <a:xfrm>
              <a:off x="3760335" y="3009572"/>
              <a:ext cx="231304" cy="107509"/>
            </a:xfrm>
            <a:custGeom>
              <a:avLst/>
              <a:gdLst/>
              <a:ahLst/>
              <a:cxnLst/>
              <a:rect l="l" t="t" r="r" b="b"/>
              <a:pathLst>
                <a:path w="1833" h="852" extrusionOk="0">
                  <a:moveTo>
                    <a:pt x="343" y="0"/>
                  </a:moveTo>
                  <a:cubicBezTo>
                    <a:pt x="235" y="0"/>
                    <a:pt x="123" y="36"/>
                    <a:pt x="12" y="122"/>
                  </a:cubicBezTo>
                  <a:cubicBezTo>
                    <a:pt x="1" y="134"/>
                    <a:pt x="12" y="144"/>
                    <a:pt x="24" y="144"/>
                  </a:cubicBezTo>
                  <a:cubicBezTo>
                    <a:pt x="126" y="78"/>
                    <a:pt x="224" y="49"/>
                    <a:pt x="318" y="49"/>
                  </a:cubicBezTo>
                  <a:cubicBezTo>
                    <a:pt x="701" y="49"/>
                    <a:pt x="1009" y="526"/>
                    <a:pt x="1200" y="835"/>
                  </a:cubicBezTo>
                  <a:cubicBezTo>
                    <a:pt x="1205" y="846"/>
                    <a:pt x="1219" y="852"/>
                    <a:pt x="1233" y="852"/>
                  </a:cubicBezTo>
                  <a:cubicBezTo>
                    <a:pt x="1247" y="852"/>
                    <a:pt x="1262" y="846"/>
                    <a:pt x="1267" y="835"/>
                  </a:cubicBezTo>
                  <a:cubicBezTo>
                    <a:pt x="1324" y="732"/>
                    <a:pt x="1369" y="654"/>
                    <a:pt x="1448" y="574"/>
                  </a:cubicBezTo>
                  <a:cubicBezTo>
                    <a:pt x="1480" y="536"/>
                    <a:pt x="1582" y="486"/>
                    <a:pt x="1660" y="486"/>
                  </a:cubicBezTo>
                  <a:cubicBezTo>
                    <a:pt x="1718" y="486"/>
                    <a:pt x="1763" y="514"/>
                    <a:pt x="1753" y="597"/>
                  </a:cubicBezTo>
                  <a:cubicBezTo>
                    <a:pt x="1753" y="610"/>
                    <a:pt x="1761" y="616"/>
                    <a:pt x="1770" y="616"/>
                  </a:cubicBezTo>
                  <a:cubicBezTo>
                    <a:pt x="1776" y="616"/>
                    <a:pt x="1783" y="613"/>
                    <a:pt x="1788" y="609"/>
                  </a:cubicBezTo>
                  <a:cubicBezTo>
                    <a:pt x="1833" y="484"/>
                    <a:pt x="1753" y="438"/>
                    <a:pt x="1640" y="428"/>
                  </a:cubicBezTo>
                  <a:cubicBezTo>
                    <a:pt x="1633" y="427"/>
                    <a:pt x="1627" y="427"/>
                    <a:pt x="1620" y="427"/>
                  </a:cubicBezTo>
                  <a:cubicBezTo>
                    <a:pt x="1440" y="427"/>
                    <a:pt x="1320" y="580"/>
                    <a:pt x="1233" y="732"/>
                  </a:cubicBezTo>
                  <a:cubicBezTo>
                    <a:pt x="1041" y="410"/>
                    <a:pt x="709" y="0"/>
                    <a:pt x="34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03;p72">
              <a:extLst>
                <a:ext uri="{FF2B5EF4-FFF2-40B4-BE49-F238E27FC236}">
                  <a16:creationId xmlns:a16="http://schemas.microsoft.com/office/drawing/2014/main" id="{226178C7-4F19-4E72-BDC6-FCC0A5424EE9}"/>
                </a:ext>
              </a:extLst>
            </p:cNvPr>
            <p:cNvSpPr/>
            <p:nvPr/>
          </p:nvSpPr>
          <p:spPr>
            <a:xfrm>
              <a:off x="3590484" y="3105726"/>
              <a:ext cx="193827" cy="147004"/>
            </a:xfrm>
            <a:custGeom>
              <a:avLst/>
              <a:gdLst/>
              <a:ahLst/>
              <a:cxnLst/>
              <a:rect l="l" t="t" r="r" b="b"/>
              <a:pathLst>
                <a:path w="1536" h="1165" extrusionOk="0">
                  <a:moveTo>
                    <a:pt x="897" y="1"/>
                  </a:moveTo>
                  <a:cubicBezTo>
                    <a:pt x="809" y="1"/>
                    <a:pt x="720" y="23"/>
                    <a:pt x="634" y="73"/>
                  </a:cubicBezTo>
                  <a:cubicBezTo>
                    <a:pt x="363" y="242"/>
                    <a:pt x="544" y="423"/>
                    <a:pt x="747" y="536"/>
                  </a:cubicBezTo>
                  <a:cubicBezTo>
                    <a:pt x="431" y="626"/>
                    <a:pt x="69" y="785"/>
                    <a:pt x="1" y="1136"/>
                  </a:cubicBezTo>
                  <a:cubicBezTo>
                    <a:pt x="1" y="1150"/>
                    <a:pt x="14" y="1164"/>
                    <a:pt x="27" y="1164"/>
                  </a:cubicBezTo>
                  <a:cubicBezTo>
                    <a:pt x="35" y="1164"/>
                    <a:pt x="42" y="1159"/>
                    <a:pt x="46" y="1147"/>
                  </a:cubicBezTo>
                  <a:cubicBezTo>
                    <a:pt x="137" y="988"/>
                    <a:pt x="216" y="864"/>
                    <a:pt x="374" y="762"/>
                  </a:cubicBezTo>
                  <a:cubicBezTo>
                    <a:pt x="521" y="661"/>
                    <a:pt x="691" y="615"/>
                    <a:pt x="860" y="593"/>
                  </a:cubicBezTo>
                  <a:cubicBezTo>
                    <a:pt x="895" y="581"/>
                    <a:pt x="905" y="536"/>
                    <a:pt x="872" y="513"/>
                  </a:cubicBezTo>
                  <a:cubicBezTo>
                    <a:pt x="804" y="480"/>
                    <a:pt x="747" y="445"/>
                    <a:pt x="679" y="400"/>
                  </a:cubicBezTo>
                  <a:cubicBezTo>
                    <a:pt x="453" y="219"/>
                    <a:pt x="804" y="118"/>
                    <a:pt x="917" y="106"/>
                  </a:cubicBezTo>
                  <a:cubicBezTo>
                    <a:pt x="925" y="106"/>
                    <a:pt x="933" y="106"/>
                    <a:pt x="941" y="106"/>
                  </a:cubicBezTo>
                  <a:cubicBezTo>
                    <a:pt x="1158" y="106"/>
                    <a:pt x="1363" y="247"/>
                    <a:pt x="1505" y="400"/>
                  </a:cubicBezTo>
                  <a:cubicBezTo>
                    <a:pt x="1508" y="407"/>
                    <a:pt x="1513" y="410"/>
                    <a:pt x="1517" y="410"/>
                  </a:cubicBezTo>
                  <a:cubicBezTo>
                    <a:pt x="1526" y="410"/>
                    <a:pt x="1536" y="394"/>
                    <a:pt x="1528" y="378"/>
                  </a:cubicBezTo>
                  <a:cubicBezTo>
                    <a:pt x="1394" y="177"/>
                    <a:pt x="1149" y="1"/>
                    <a:pt x="897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604;p72">
              <a:extLst>
                <a:ext uri="{FF2B5EF4-FFF2-40B4-BE49-F238E27FC236}">
                  <a16:creationId xmlns:a16="http://schemas.microsoft.com/office/drawing/2014/main" id="{A9B336E2-A53B-4822-9DDD-FC6A6E39160C}"/>
                </a:ext>
              </a:extLst>
            </p:cNvPr>
            <p:cNvSpPr/>
            <p:nvPr/>
          </p:nvSpPr>
          <p:spPr>
            <a:xfrm>
              <a:off x="3872015" y="3126672"/>
              <a:ext cx="140322" cy="60189"/>
            </a:xfrm>
            <a:custGeom>
              <a:avLst/>
              <a:gdLst/>
              <a:ahLst/>
              <a:cxnLst/>
              <a:rect l="l" t="t" r="r" b="b"/>
              <a:pathLst>
                <a:path w="1112" h="477" extrusionOk="0">
                  <a:moveTo>
                    <a:pt x="1062" y="1"/>
                  </a:moveTo>
                  <a:cubicBezTo>
                    <a:pt x="1054" y="1"/>
                    <a:pt x="1046" y="3"/>
                    <a:pt x="1038" y="8"/>
                  </a:cubicBezTo>
                  <a:cubicBezTo>
                    <a:pt x="858" y="165"/>
                    <a:pt x="590" y="393"/>
                    <a:pt x="345" y="393"/>
                  </a:cubicBezTo>
                  <a:cubicBezTo>
                    <a:pt x="237" y="393"/>
                    <a:pt x="133" y="349"/>
                    <a:pt x="43" y="234"/>
                  </a:cubicBezTo>
                  <a:cubicBezTo>
                    <a:pt x="41" y="232"/>
                    <a:pt x="38" y="231"/>
                    <a:pt x="35" y="231"/>
                  </a:cubicBezTo>
                  <a:cubicBezTo>
                    <a:pt x="21" y="231"/>
                    <a:pt x="0" y="248"/>
                    <a:pt x="9" y="257"/>
                  </a:cubicBezTo>
                  <a:cubicBezTo>
                    <a:pt x="102" y="414"/>
                    <a:pt x="239" y="476"/>
                    <a:pt x="386" y="476"/>
                  </a:cubicBezTo>
                  <a:cubicBezTo>
                    <a:pt x="654" y="476"/>
                    <a:pt x="956" y="272"/>
                    <a:pt x="1094" y="53"/>
                  </a:cubicBezTo>
                  <a:cubicBezTo>
                    <a:pt x="1112" y="27"/>
                    <a:pt x="1089" y="1"/>
                    <a:pt x="106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605;p72">
              <a:extLst>
                <a:ext uri="{FF2B5EF4-FFF2-40B4-BE49-F238E27FC236}">
                  <a16:creationId xmlns:a16="http://schemas.microsoft.com/office/drawing/2014/main" id="{1C998FC4-8E60-4392-95C2-C1A008D34C2C}"/>
                </a:ext>
              </a:extLst>
            </p:cNvPr>
            <p:cNvSpPr/>
            <p:nvPr/>
          </p:nvSpPr>
          <p:spPr>
            <a:xfrm>
              <a:off x="3771819" y="3060046"/>
              <a:ext cx="115209" cy="86942"/>
            </a:xfrm>
            <a:custGeom>
              <a:avLst/>
              <a:gdLst/>
              <a:ahLst/>
              <a:cxnLst/>
              <a:rect l="l" t="t" r="r" b="b"/>
              <a:pathLst>
                <a:path w="913" h="689" extrusionOk="0">
                  <a:moveTo>
                    <a:pt x="201" y="0"/>
                  </a:moveTo>
                  <a:cubicBezTo>
                    <a:pt x="140" y="0"/>
                    <a:pt x="76" y="12"/>
                    <a:pt x="11" y="38"/>
                  </a:cubicBezTo>
                  <a:cubicBezTo>
                    <a:pt x="0" y="50"/>
                    <a:pt x="0" y="73"/>
                    <a:pt x="23" y="73"/>
                  </a:cubicBezTo>
                  <a:cubicBezTo>
                    <a:pt x="77" y="55"/>
                    <a:pt x="127" y="48"/>
                    <a:pt x="175" y="48"/>
                  </a:cubicBezTo>
                  <a:cubicBezTo>
                    <a:pt x="501" y="48"/>
                    <a:pt x="701" y="415"/>
                    <a:pt x="848" y="672"/>
                  </a:cubicBezTo>
                  <a:cubicBezTo>
                    <a:pt x="856" y="684"/>
                    <a:pt x="867" y="689"/>
                    <a:pt x="877" y="689"/>
                  </a:cubicBezTo>
                  <a:cubicBezTo>
                    <a:pt x="895" y="689"/>
                    <a:pt x="912" y="671"/>
                    <a:pt x="905" y="649"/>
                  </a:cubicBezTo>
                  <a:cubicBezTo>
                    <a:pt x="809" y="353"/>
                    <a:pt x="536" y="0"/>
                    <a:pt x="20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606;p72">
              <a:extLst>
                <a:ext uri="{FF2B5EF4-FFF2-40B4-BE49-F238E27FC236}">
                  <a16:creationId xmlns:a16="http://schemas.microsoft.com/office/drawing/2014/main" id="{12748795-8C50-4513-AA32-45A3961B26BA}"/>
                </a:ext>
              </a:extLst>
            </p:cNvPr>
            <p:cNvSpPr/>
            <p:nvPr/>
          </p:nvSpPr>
          <p:spPr>
            <a:xfrm>
              <a:off x="4124268" y="3455513"/>
              <a:ext cx="154456" cy="128456"/>
            </a:xfrm>
            <a:custGeom>
              <a:avLst/>
              <a:gdLst/>
              <a:ahLst/>
              <a:cxnLst/>
              <a:rect l="l" t="t" r="r" b="b"/>
              <a:pathLst>
                <a:path w="1224" h="1018" extrusionOk="0">
                  <a:moveTo>
                    <a:pt x="709" y="0"/>
                  </a:moveTo>
                  <a:cubicBezTo>
                    <a:pt x="478" y="0"/>
                    <a:pt x="261" y="184"/>
                    <a:pt x="261" y="184"/>
                  </a:cubicBezTo>
                  <a:lnTo>
                    <a:pt x="0" y="897"/>
                  </a:lnTo>
                  <a:cubicBezTo>
                    <a:pt x="138" y="982"/>
                    <a:pt x="270" y="1017"/>
                    <a:pt x="391" y="1017"/>
                  </a:cubicBezTo>
                  <a:cubicBezTo>
                    <a:pt x="900" y="1017"/>
                    <a:pt x="1224" y="392"/>
                    <a:pt x="995" y="128"/>
                  </a:cubicBezTo>
                  <a:cubicBezTo>
                    <a:pt x="908" y="33"/>
                    <a:pt x="807" y="0"/>
                    <a:pt x="70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607;p72">
              <a:extLst>
                <a:ext uri="{FF2B5EF4-FFF2-40B4-BE49-F238E27FC236}">
                  <a16:creationId xmlns:a16="http://schemas.microsoft.com/office/drawing/2014/main" id="{BD8BEAA3-E7D5-4236-AF3E-01994E568211}"/>
                </a:ext>
              </a:extLst>
            </p:cNvPr>
            <p:cNvSpPr/>
            <p:nvPr/>
          </p:nvSpPr>
          <p:spPr>
            <a:xfrm>
              <a:off x="4139918" y="3503588"/>
              <a:ext cx="92876" cy="67888"/>
            </a:xfrm>
            <a:custGeom>
              <a:avLst/>
              <a:gdLst/>
              <a:ahLst/>
              <a:cxnLst/>
              <a:rect l="l" t="t" r="r" b="b"/>
              <a:pathLst>
                <a:path w="736" h="538" extrusionOk="0">
                  <a:moveTo>
                    <a:pt x="193" y="210"/>
                  </a:moveTo>
                  <a:cubicBezTo>
                    <a:pt x="227" y="222"/>
                    <a:pt x="261" y="222"/>
                    <a:pt x="295" y="244"/>
                  </a:cubicBezTo>
                  <a:cubicBezTo>
                    <a:pt x="363" y="278"/>
                    <a:pt x="408" y="346"/>
                    <a:pt x="351" y="413"/>
                  </a:cubicBezTo>
                  <a:cubicBezTo>
                    <a:pt x="324" y="445"/>
                    <a:pt x="286" y="457"/>
                    <a:pt x="246" y="457"/>
                  </a:cubicBezTo>
                  <a:cubicBezTo>
                    <a:pt x="184" y="457"/>
                    <a:pt x="116" y="430"/>
                    <a:pt x="69" y="403"/>
                  </a:cubicBezTo>
                  <a:cubicBezTo>
                    <a:pt x="114" y="335"/>
                    <a:pt x="137" y="267"/>
                    <a:pt x="193" y="210"/>
                  </a:cubicBezTo>
                  <a:close/>
                  <a:moveTo>
                    <a:pt x="473" y="0"/>
                  </a:moveTo>
                  <a:cubicBezTo>
                    <a:pt x="240" y="0"/>
                    <a:pt x="26" y="179"/>
                    <a:pt x="1" y="436"/>
                  </a:cubicBezTo>
                  <a:cubicBezTo>
                    <a:pt x="1" y="453"/>
                    <a:pt x="13" y="463"/>
                    <a:pt x="24" y="463"/>
                  </a:cubicBezTo>
                  <a:cubicBezTo>
                    <a:pt x="28" y="463"/>
                    <a:pt x="31" y="462"/>
                    <a:pt x="34" y="459"/>
                  </a:cubicBezTo>
                  <a:cubicBezTo>
                    <a:pt x="91" y="504"/>
                    <a:pt x="179" y="538"/>
                    <a:pt x="259" y="538"/>
                  </a:cubicBezTo>
                  <a:cubicBezTo>
                    <a:pt x="340" y="538"/>
                    <a:pt x="413" y="504"/>
                    <a:pt x="441" y="413"/>
                  </a:cubicBezTo>
                  <a:cubicBezTo>
                    <a:pt x="464" y="346"/>
                    <a:pt x="453" y="255"/>
                    <a:pt x="374" y="210"/>
                  </a:cubicBezTo>
                  <a:cubicBezTo>
                    <a:pt x="328" y="176"/>
                    <a:pt x="283" y="176"/>
                    <a:pt x="227" y="176"/>
                  </a:cubicBezTo>
                  <a:cubicBezTo>
                    <a:pt x="227" y="165"/>
                    <a:pt x="238" y="165"/>
                    <a:pt x="238" y="165"/>
                  </a:cubicBezTo>
                  <a:cubicBezTo>
                    <a:pt x="333" y="99"/>
                    <a:pt x="432" y="67"/>
                    <a:pt x="536" y="67"/>
                  </a:cubicBezTo>
                  <a:cubicBezTo>
                    <a:pt x="594" y="67"/>
                    <a:pt x="653" y="77"/>
                    <a:pt x="713" y="97"/>
                  </a:cubicBezTo>
                  <a:cubicBezTo>
                    <a:pt x="725" y="97"/>
                    <a:pt x="736" y="74"/>
                    <a:pt x="725" y="74"/>
                  </a:cubicBezTo>
                  <a:cubicBezTo>
                    <a:pt x="644" y="23"/>
                    <a:pt x="557" y="0"/>
                    <a:pt x="47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608;p72">
              <a:extLst>
                <a:ext uri="{FF2B5EF4-FFF2-40B4-BE49-F238E27FC236}">
                  <a16:creationId xmlns:a16="http://schemas.microsoft.com/office/drawing/2014/main" id="{0761FA30-C660-41E1-BA23-E4E636B1D5A6}"/>
                </a:ext>
              </a:extLst>
            </p:cNvPr>
            <p:cNvSpPr/>
            <p:nvPr/>
          </p:nvSpPr>
          <p:spPr>
            <a:xfrm>
              <a:off x="3970064" y="3413996"/>
              <a:ext cx="127199" cy="118992"/>
            </a:xfrm>
            <a:custGeom>
              <a:avLst/>
              <a:gdLst/>
              <a:ahLst/>
              <a:cxnLst/>
              <a:rect l="l" t="t" r="r" b="b"/>
              <a:pathLst>
                <a:path w="1008" h="943" extrusionOk="0">
                  <a:moveTo>
                    <a:pt x="458" y="0"/>
                  </a:moveTo>
                  <a:cubicBezTo>
                    <a:pt x="377" y="0"/>
                    <a:pt x="297" y="20"/>
                    <a:pt x="227" y="61"/>
                  </a:cubicBezTo>
                  <a:cubicBezTo>
                    <a:pt x="80" y="151"/>
                    <a:pt x="13" y="321"/>
                    <a:pt x="1" y="479"/>
                  </a:cubicBezTo>
                  <a:cubicBezTo>
                    <a:pt x="1" y="638"/>
                    <a:pt x="103" y="819"/>
                    <a:pt x="250" y="886"/>
                  </a:cubicBezTo>
                  <a:cubicBezTo>
                    <a:pt x="340" y="932"/>
                    <a:pt x="363" y="932"/>
                    <a:pt x="453" y="943"/>
                  </a:cubicBezTo>
                  <a:lnTo>
                    <a:pt x="465" y="943"/>
                  </a:lnTo>
                  <a:cubicBezTo>
                    <a:pt x="555" y="943"/>
                    <a:pt x="657" y="909"/>
                    <a:pt x="736" y="875"/>
                  </a:cubicBezTo>
                  <a:cubicBezTo>
                    <a:pt x="849" y="819"/>
                    <a:pt x="917" y="694"/>
                    <a:pt x="951" y="570"/>
                  </a:cubicBezTo>
                  <a:cubicBezTo>
                    <a:pt x="1008" y="355"/>
                    <a:pt x="895" y="128"/>
                    <a:pt x="679" y="50"/>
                  </a:cubicBezTo>
                  <a:cubicBezTo>
                    <a:pt x="609" y="17"/>
                    <a:pt x="533" y="0"/>
                    <a:pt x="45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609;p72">
              <a:extLst>
                <a:ext uri="{FF2B5EF4-FFF2-40B4-BE49-F238E27FC236}">
                  <a16:creationId xmlns:a16="http://schemas.microsoft.com/office/drawing/2014/main" id="{A856C458-385D-4A71-BF8B-0A02906C77F8}"/>
                </a:ext>
              </a:extLst>
            </p:cNvPr>
            <p:cNvSpPr/>
            <p:nvPr/>
          </p:nvSpPr>
          <p:spPr>
            <a:xfrm>
              <a:off x="3601968" y="3388632"/>
              <a:ext cx="91360" cy="90978"/>
            </a:xfrm>
            <a:custGeom>
              <a:avLst/>
              <a:gdLst/>
              <a:ahLst/>
              <a:cxnLst/>
              <a:rect l="l" t="t" r="r" b="b"/>
              <a:pathLst>
                <a:path w="724" h="721" extrusionOk="0">
                  <a:moveTo>
                    <a:pt x="384" y="1"/>
                  </a:moveTo>
                  <a:cubicBezTo>
                    <a:pt x="340" y="1"/>
                    <a:pt x="296" y="10"/>
                    <a:pt x="261" y="24"/>
                  </a:cubicBezTo>
                  <a:cubicBezTo>
                    <a:pt x="170" y="47"/>
                    <a:pt x="103" y="103"/>
                    <a:pt x="57" y="183"/>
                  </a:cubicBezTo>
                  <a:cubicBezTo>
                    <a:pt x="0" y="262"/>
                    <a:pt x="0" y="364"/>
                    <a:pt x="23" y="442"/>
                  </a:cubicBezTo>
                  <a:cubicBezTo>
                    <a:pt x="23" y="454"/>
                    <a:pt x="35" y="465"/>
                    <a:pt x="35" y="465"/>
                  </a:cubicBezTo>
                  <a:cubicBezTo>
                    <a:pt x="57" y="590"/>
                    <a:pt x="159" y="691"/>
                    <a:pt x="283" y="714"/>
                  </a:cubicBezTo>
                  <a:cubicBezTo>
                    <a:pt x="315" y="718"/>
                    <a:pt x="346" y="720"/>
                    <a:pt x="375" y="720"/>
                  </a:cubicBezTo>
                  <a:cubicBezTo>
                    <a:pt x="440" y="720"/>
                    <a:pt x="500" y="708"/>
                    <a:pt x="555" y="669"/>
                  </a:cubicBezTo>
                  <a:cubicBezTo>
                    <a:pt x="634" y="613"/>
                    <a:pt x="691" y="545"/>
                    <a:pt x="713" y="454"/>
                  </a:cubicBezTo>
                  <a:cubicBezTo>
                    <a:pt x="724" y="352"/>
                    <a:pt x="713" y="262"/>
                    <a:pt x="668" y="183"/>
                  </a:cubicBezTo>
                  <a:cubicBezTo>
                    <a:pt x="623" y="92"/>
                    <a:pt x="555" y="47"/>
                    <a:pt x="464" y="13"/>
                  </a:cubicBezTo>
                  <a:cubicBezTo>
                    <a:pt x="439" y="4"/>
                    <a:pt x="411" y="1"/>
                    <a:pt x="38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610;p72">
              <a:extLst>
                <a:ext uri="{FF2B5EF4-FFF2-40B4-BE49-F238E27FC236}">
                  <a16:creationId xmlns:a16="http://schemas.microsoft.com/office/drawing/2014/main" id="{C641FAA2-1287-469F-A66E-CB29CA7D841B}"/>
                </a:ext>
              </a:extLst>
            </p:cNvPr>
            <p:cNvSpPr/>
            <p:nvPr/>
          </p:nvSpPr>
          <p:spPr>
            <a:xfrm>
              <a:off x="3985838" y="3271659"/>
              <a:ext cx="37225" cy="23469"/>
            </a:xfrm>
            <a:custGeom>
              <a:avLst/>
              <a:gdLst/>
              <a:ahLst/>
              <a:cxnLst/>
              <a:rect l="l" t="t" r="r" b="b"/>
              <a:pathLst>
                <a:path w="295" h="186" extrusionOk="0">
                  <a:moveTo>
                    <a:pt x="138" y="0"/>
                  </a:moveTo>
                  <a:cubicBezTo>
                    <a:pt x="108" y="0"/>
                    <a:pt x="78" y="10"/>
                    <a:pt x="57" y="24"/>
                  </a:cubicBezTo>
                  <a:cubicBezTo>
                    <a:pt x="1" y="35"/>
                    <a:pt x="11" y="115"/>
                    <a:pt x="68" y="115"/>
                  </a:cubicBezTo>
                  <a:cubicBezTo>
                    <a:pt x="102" y="115"/>
                    <a:pt x="136" y="115"/>
                    <a:pt x="159" y="148"/>
                  </a:cubicBezTo>
                  <a:cubicBezTo>
                    <a:pt x="176" y="171"/>
                    <a:pt x="201" y="185"/>
                    <a:pt x="225" y="185"/>
                  </a:cubicBezTo>
                  <a:cubicBezTo>
                    <a:pt x="249" y="185"/>
                    <a:pt x="272" y="171"/>
                    <a:pt x="283" y="137"/>
                  </a:cubicBezTo>
                  <a:cubicBezTo>
                    <a:pt x="295" y="80"/>
                    <a:pt x="238" y="24"/>
                    <a:pt x="192" y="12"/>
                  </a:cubicBezTo>
                  <a:cubicBezTo>
                    <a:pt x="175" y="4"/>
                    <a:pt x="157" y="0"/>
                    <a:pt x="13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611;p72">
              <a:extLst>
                <a:ext uri="{FF2B5EF4-FFF2-40B4-BE49-F238E27FC236}">
                  <a16:creationId xmlns:a16="http://schemas.microsoft.com/office/drawing/2014/main" id="{4105DDE0-EF0D-4B9B-86C7-12452F91816E}"/>
                </a:ext>
              </a:extLst>
            </p:cNvPr>
            <p:cNvSpPr/>
            <p:nvPr/>
          </p:nvSpPr>
          <p:spPr>
            <a:xfrm>
              <a:off x="3727526" y="3244151"/>
              <a:ext cx="32937" cy="17666"/>
            </a:xfrm>
            <a:custGeom>
              <a:avLst/>
              <a:gdLst/>
              <a:ahLst/>
              <a:cxnLst/>
              <a:rect l="l" t="t" r="r" b="b"/>
              <a:pathLst>
                <a:path w="261" h="140" extrusionOk="0">
                  <a:moveTo>
                    <a:pt x="143" y="1"/>
                  </a:moveTo>
                  <a:cubicBezTo>
                    <a:pt x="97" y="1"/>
                    <a:pt x="50" y="17"/>
                    <a:pt x="23" y="61"/>
                  </a:cubicBezTo>
                  <a:cubicBezTo>
                    <a:pt x="0" y="95"/>
                    <a:pt x="35" y="140"/>
                    <a:pt x="80" y="140"/>
                  </a:cubicBezTo>
                  <a:cubicBezTo>
                    <a:pt x="103" y="140"/>
                    <a:pt x="125" y="129"/>
                    <a:pt x="159" y="129"/>
                  </a:cubicBezTo>
                  <a:cubicBezTo>
                    <a:pt x="163" y="125"/>
                    <a:pt x="169" y="124"/>
                    <a:pt x="176" y="124"/>
                  </a:cubicBezTo>
                  <a:cubicBezTo>
                    <a:pt x="189" y="124"/>
                    <a:pt x="204" y="129"/>
                    <a:pt x="204" y="129"/>
                  </a:cubicBezTo>
                  <a:cubicBezTo>
                    <a:pt x="207" y="132"/>
                    <a:pt x="212" y="134"/>
                    <a:pt x="216" y="134"/>
                  </a:cubicBezTo>
                  <a:cubicBezTo>
                    <a:pt x="227" y="134"/>
                    <a:pt x="238" y="126"/>
                    <a:pt x="238" y="117"/>
                  </a:cubicBezTo>
                  <a:cubicBezTo>
                    <a:pt x="261" y="61"/>
                    <a:pt x="227" y="27"/>
                    <a:pt x="181" y="4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612;p72">
              <a:extLst>
                <a:ext uri="{FF2B5EF4-FFF2-40B4-BE49-F238E27FC236}">
                  <a16:creationId xmlns:a16="http://schemas.microsoft.com/office/drawing/2014/main" id="{5147A743-2917-41D1-99D0-9E79E853D766}"/>
                </a:ext>
              </a:extLst>
            </p:cNvPr>
            <p:cNvSpPr/>
            <p:nvPr/>
          </p:nvSpPr>
          <p:spPr>
            <a:xfrm>
              <a:off x="3904066" y="3336518"/>
              <a:ext cx="99059" cy="65365"/>
            </a:xfrm>
            <a:custGeom>
              <a:avLst/>
              <a:gdLst/>
              <a:ahLst/>
              <a:cxnLst/>
              <a:rect l="l" t="t" r="r" b="b"/>
              <a:pathLst>
                <a:path w="785" h="518" extrusionOk="0">
                  <a:moveTo>
                    <a:pt x="457" y="1"/>
                  </a:moveTo>
                  <a:cubicBezTo>
                    <a:pt x="274" y="1"/>
                    <a:pt x="103" y="91"/>
                    <a:pt x="15" y="257"/>
                  </a:cubicBezTo>
                  <a:cubicBezTo>
                    <a:pt x="0" y="294"/>
                    <a:pt x="31" y="327"/>
                    <a:pt x="60" y="327"/>
                  </a:cubicBezTo>
                  <a:cubicBezTo>
                    <a:pt x="74" y="327"/>
                    <a:pt x="87" y="320"/>
                    <a:pt x="94" y="302"/>
                  </a:cubicBezTo>
                  <a:cubicBezTo>
                    <a:pt x="158" y="183"/>
                    <a:pt x="303" y="79"/>
                    <a:pt x="452" y="79"/>
                  </a:cubicBezTo>
                  <a:cubicBezTo>
                    <a:pt x="487" y="79"/>
                    <a:pt x="523" y="85"/>
                    <a:pt x="558" y="98"/>
                  </a:cubicBezTo>
                  <a:cubicBezTo>
                    <a:pt x="694" y="166"/>
                    <a:pt x="694" y="347"/>
                    <a:pt x="694" y="471"/>
                  </a:cubicBezTo>
                  <a:cubicBezTo>
                    <a:pt x="688" y="503"/>
                    <a:pt x="709" y="518"/>
                    <a:pt x="732" y="518"/>
                  </a:cubicBezTo>
                  <a:cubicBezTo>
                    <a:pt x="757" y="518"/>
                    <a:pt x="784" y="501"/>
                    <a:pt x="784" y="471"/>
                  </a:cubicBezTo>
                  <a:cubicBezTo>
                    <a:pt x="784" y="302"/>
                    <a:pt x="762" y="41"/>
                    <a:pt x="546" y="8"/>
                  </a:cubicBezTo>
                  <a:cubicBezTo>
                    <a:pt x="517" y="3"/>
                    <a:pt x="487" y="1"/>
                    <a:pt x="45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613;p72">
              <a:extLst>
                <a:ext uri="{FF2B5EF4-FFF2-40B4-BE49-F238E27FC236}">
                  <a16:creationId xmlns:a16="http://schemas.microsoft.com/office/drawing/2014/main" id="{4785F9A5-CD85-4A8A-8132-7D81EA7EB672}"/>
                </a:ext>
              </a:extLst>
            </p:cNvPr>
            <p:cNvSpPr/>
            <p:nvPr/>
          </p:nvSpPr>
          <p:spPr>
            <a:xfrm>
              <a:off x="3691815" y="3299925"/>
              <a:ext cx="75841" cy="54006"/>
            </a:xfrm>
            <a:custGeom>
              <a:avLst/>
              <a:gdLst/>
              <a:ahLst/>
              <a:cxnLst/>
              <a:rect l="l" t="t" r="r" b="b"/>
              <a:pathLst>
                <a:path w="601" h="428" extrusionOk="0">
                  <a:moveTo>
                    <a:pt x="338" y="1"/>
                  </a:moveTo>
                  <a:cubicBezTo>
                    <a:pt x="191" y="1"/>
                    <a:pt x="80" y="109"/>
                    <a:pt x="24" y="241"/>
                  </a:cubicBezTo>
                  <a:cubicBezTo>
                    <a:pt x="1" y="279"/>
                    <a:pt x="29" y="312"/>
                    <a:pt x="61" y="312"/>
                  </a:cubicBezTo>
                  <a:cubicBezTo>
                    <a:pt x="76" y="312"/>
                    <a:pt x="92" y="305"/>
                    <a:pt x="102" y="286"/>
                  </a:cubicBezTo>
                  <a:cubicBezTo>
                    <a:pt x="139" y="204"/>
                    <a:pt x="228" y="84"/>
                    <a:pt x="333" y="84"/>
                  </a:cubicBezTo>
                  <a:cubicBezTo>
                    <a:pt x="358" y="84"/>
                    <a:pt x="383" y="90"/>
                    <a:pt x="408" y="105"/>
                  </a:cubicBezTo>
                  <a:cubicBezTo>
                    <a:pt x="499" y="162"/>
                    <a:pt x="510" y="286"/>
                    <a:pt x="510" y="376"/>
                  </a:cubicBezTo>
                  <a:cubicBezTo>
                    <a:pt x="510" y="410"/>
                    <a:pt x="532" y="427"/>
                    <a:pt x="555" y="427"/>
                  </a:cubicBezTo>
                  <a:cubicBezTo>
                    <a:pt x="577" y="427"/>
                    <a:pt x="600" y="410"/>
                    <a:pt x="600" y="376"/>
                  </a:cubicBezTo>
                  <a:cubicBezTo>
                    <a:pt x="600" y="253"/>
                    <a:pt x="577" y="60"/>
                    <a:pt x="431" y="15"/>
                  </a:cubicBezTo>
                  <a:cubicBezTo>
                    <a:pt x="399" y="5"/>
                    <a:pt x="368" y="1"/>
                    <a:pt x="33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614;p72">
              <a:extLst>
                <a:ext uri="{FF2B5EF4-FFF2-40B4-BE49-F238E27FC236}">
                  <a16:creationId xmlns:a16="http://schemas.microsoft.com/office/drawing/2014/main" id="{D2BEAE24-6B1D-4C74-A8D5-9140FBD954C2}"/>
                </a:ext>
              </a:extLst>
            </p:cNvPr>
            <p:cNvSpPr/>
            <p:nvPr/>
          </p:nvSpPr>
          <p:spPr>
            <a:xfrm>
              <a:off x="3816997" y="3496523"/>
              <a:ext cx="131868" cy="90095"/>
            </a:xfrm>
            <a:custGeom>
              <a:avLst/>
              <a:gdLst/>
              <a:ahLst/>
              <a:cxnLst/>
              <a:rect l="l" t="t" r="r" b="b"/>
              <a:pathLst>
                <a:path w="1045" h="714" extrusionOk="0">
                  <a:moveTo>
                    <a:pt x="988" y="1"/>
                  </a:moveTo>
                  <a:cubicBezTo>
                    <a:pt x="965" y="1"/>
                    <a:pt x="942" y="18"/>
                    <a:pt x="942" y="52"/>
                  </a:cubicBezTo>
                  <a:cubicBezTo>
                    <a:pt x="954" y="221"/>
                    <a:pt x="920" y="436"/>
                    <a:pt x="751" y="537"/>
                  </a:cubicBezTo>
                  <a:cubicBezTo>
                    <a:pt x="666" y="592"/>
                    <a:pt x="584" y="614"/>
                    <a:pt x="502" y="614"/>
                  </a:cubicBezTo>
                  <a:cubicBezTo>
                    <a:pt x="364" y="614"/>
                    <a:pt x="229" y="552"/>
                    <a:pt x="95" y="481"/>
                  </a:cubicBezTo>
                  <a:cubicBezTo>
                    <a:pt x="85" y="475"/>
                    <a:pt x="76" y="473"/>
                    <a:pt x="67" y="473"/>
                  </a:cubicBezTo>
                  <a:cubicBezTo>
                    <a:pt x="25" y="473"/>
                    <a:pt x="0" y="532"/>
                    <a:pt x="38" y="560"/>
                  </a:cubicBezTo>
                  <a:cubicBezTo>
                    <a:pt x="189" y="632"/>
                    <a:pt x="359" y="713"/>
                    <a:pt x="523" y="713"/>
                  </a:cubicBezTo>
                  <a:cubicBezTo>
                    <a:pt x="617" y="713"/>
                    <a:pt x="709" y="687"/>
                    <a:pt x="796" y="617"/>
                  </a:cubicBezTo>
                  <a:cubicBezTo>
                    <a:pt x="988" y="481"/>
                    <a:pt x="1045" y="278"/>
                    <a:pt x="1033" y="52"/>
                  </a:cubicBezTo>
                  <a:cubicBezTo>
                    <a:pt x="1033" y="18"/>
                    <a:pt x="1010" y="1"/>
                    <a:pt x="98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615;p72">
              <a:extLst>
                <a:ext uri="{FF2B5EF4-FFF2-40B4-BE49-F238E27FC236}">
                  <a16:creationId xmlns:a16="http://schemas.microsoft.com/office/drawing/2014/main" id="{5F350F27-C7E7-4CA4-81DC-1F99FEE27F48}"/>
                </a:ext>
              </a:extLst>
            </p:cNvPr>
            <p:cNvSpPr/>
            <p:nvPr/>
          </p:nvSpPr>
          <p:spPr>
            <a:xfrm>
              <a:off x="3747466" y="3403650"/>
              <a:ext cx="80635" cy="61829"/>
            </a:xfrm>
            <a:custGeom>
              <a:avLst/>
              <a:gdLst/>
              <a:ahLst/>
              <a:cxnLst/>
              <a:rect l="l" t="t" r="r" b="b"/>
              <a:pathLst>
                <a:path w="639" h="490" extrusionOk="0">
                  <a:moveTo>
                    <a:pt x="295" y="0"/>
                  </a:moveTo>
                  <a:cubicBezTo>
                    <a:pt x="237" y="0"/>
                    <a:pt x="182" y="15"/>
                    <a:pt x="136" y="52"/>
                  </a:cubicBezTo>
                  <a:cubicBezTo>
                    <a:pt x="1" y="165"/>
                    <a:pt x="58" y="346"/>
                    <a:pt x="126" y="471"/>
                  </a:cubicBezTo>
                  <a:cubicBezTo>
                    <a:pt x="135" y="484"/>
                    <a:pt x="149" y="490"/>
                    <a:pt x="163" y="490"/>
                  </a:cubicBezTo>
                  <a:cubicBezTo>
                    <a:pt x="196" y="490"/>
                    <a:pt x="229" y="458"/>
                    <a:pt x="204" y="426"/>
                  </a:cubicBezTo>
                  <a:cubicBezTo>
                    <a:pt x="159" y="335"/>
                    <a:pt x="91" y="177"/>
                    <a:pt x="204" y="120"/>
                  </a:cubicBezTo>
                  <a:cubicBezTo>
                    <a:pt x="241" y="102"/>
                    <a:pt x="279" y="94"/>
                    <a:pt x="317" y="94"/>
                  </a:cubicBezTo>
                  <a:cubicBezTo>
                    <a:pt x="396" y="94"/>
                    <a:pt x="475" y="127"/>
                    <a:pt x="544" y="165"/>
                  </a:cubicBezTo>
                  <a:cubicBezTo>
                    <a:pt x="551" y="168"/>
                    <a:pt x="557" y="169"/>
                    <a:pt x="564" y="169"/>
                  </a:cubicBezTo>
                  <a:cubicBezTo>
                    <a:pt x="610" y="169"/>
                    <a:pt x="639" y="106"/>
                    <a:pt x="589" y="86"/>
                  </a:cubicBezTo>
                  <a:cubicBezTo>
                    <a:pt x="503" y="43"/>
                    <a:pt x="394" y="0"/>
                    <a:pt x="295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DA45E4DD-F033-4CB8-A3AD-35B266FC5A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" t="13583" r="2680" b="15350"/>
          <a:stretch/>
        </p:blipFill>
        <p:spPr>
          <a:xfrm>
            <a:off x="3732475" y="1924334"/>
            <a:ext cx="4938108" cy="307074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21EC896-DDBC-FD3B-DBED-465CDB328B3F}"/>
              </a:ext>
            </a:extLst>
          </p:cNvPr>
          <p:cNvGrpSpPr/>
          <p:nvPr/>
        </p:nvGrpSpPr>
        <p:grpSpPr>
          <a:xfrm>
            <a:off x="10624225" y="5296014"/>
            <a:ext cx="1371962" cy="1377982"/>
            <a:chOff x="7371102" y="1143619"/>
            <a:chExt cx="652190" cy="675651"/>
          </a:xfrm>
        </p:grpSpPr>
        <p:sp>
          <p:nvSpPr>
            <p:cNvPr id="3" name="Google Shape;2519;p72">
              <a:extLst>
                <a:ext uri="{FF2B5EF4-FFF2-40B4-BE49-F238E27FC236}">
                  <a16:creationId xmlns:a16="http://schemas.microsoft.com/office/drawing/2014/main" id="{BC5FB93F-4D63-1C4E-13BA-771D723B7F91}"/>
                </a:ext>
              </a:extLst>
            </p:cNvPr>
            <p:cNvSpPr/>
            <p:nvPr/>
          </p:nvSpPr>
          <p:spPr>
            <a:xfrm>
              <a:off x="7386154" y="1276093"/>
              <a:ext cx="588332" cy="543177"/>
            </a:xfrm>
            <a:custGeom>
              <a:avLst/>
              <a:gdLst/>
              <a:ahLst/>
              <a:cxnLst/>
              <a:rect l="l" t="t" r="r" b="b"/>
              <a:pathLst>
                <a:path w="5316" h="4908" extrusionOk="0">
                  <a:moveTo>
                    <a:pt x="724" y="0"/>
                  </a:moveTo>
                  <a:lnTo>
                    <a:pt x="724" y="0"/>
                  </a:lnTo>
                  <a:cubicBezTo>
                    <a:pt x="905" y="1696"/>
                    <a:pt x="566" y="3019"/>
                    <a:pt x="0" y="4512"/>
                  </a:cubicBezTo>
                  <a:cubicBezTo>
                    <a:pt x="882" y="4777"/>
                    <a:pt x="1756" y="4908"/>
                    <a:pt x="2622" y="4908"/>
                  </a:cubicBezTo>
                  <a:cubicBezTo>
                    <a:pt x="3345" y="4908"/>
                    <a:pt x="4062" y="4816"/>
                    <a:pt x="4773" y="4637"/>
                  </a:cubicBezTo>
                  <a:cubicBezTo>
                    <a:pt x="5112" y="3574"/>
                    <a:pt x="5315" y="2036"/>
                    <a:pt x="5259" y="588"/>
                  </a:cubicBezTo>
                  <a:lnTo>
                    <a:pt x="724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2528;p72">
              <a:extLst>
                <a:ext uri="{FF2B5EF4-FFF2-40B4-BE49-F238E27FC236}">
                  <a16:creationId xmlns:a16="http://schemas.microsoft.com/office/drawing/2014/main" id="{2B6C44E3-E5E3-82C9-DC36-F3DC918DB5B6}"/>
                </a:ext>
              </a:extLst>
            </p:cNvPr>
            <p:cNvSpPr/>
            <p:nvPr/>
          </p:nvSpPr>
          <p:spPr>
            <a:xfrm>
              <a:off x="7371102" y="1205485"/>
              <a:ext cx="519604" cy="475668"/>
            </a:xfrm>
            <a:custGeom>
              <a:avLst/>
              <a:gdLst/>
              <a:ahLst/>
              <a:cxnLst/>
              <a:rect l="l" t="t" r="r" b="b"/>
              <a:pathLst>
                <a:path w="4695" h="4298" extrusionOk="0">
                  <a:moveTo>
                    <a:pt x="2659" y="1"/>
                  </a:moveTo>
                  <a:cubicBezTo>
                    <a:pt x="2110" y="1"/>
                    <a:pt x="1522" y="171"/>
                    <a:pt x="1053" y="616"/>
                  </a:cubicBezTo>
                  <a:cubicBezTo>
                    <a:pt x="691" y="955"/>
                    <a:pt x="510" y="1644"/>
                    <a:pt x="352" y="2334"/>
                  </a:cubicBezTo>
                  <a:cubicBezTo>
                    <a:pt x="272" y="2719"/>
                    <a:pt x="1" y="3149"/>
                    <a:pt x="159" y="3578"/>
                  </a:cubicBezTo>
                  <a:cubicBezTo>
                    <a:pt x="332" y="4054"/>
                    <a:pt x="1335" y="4297"/>
                    <a:pt x="2304" y="4297"/>
                  </a:cubicBezTo>
                  <a:cubicBezTo>
                    <a:pt x="3106" y="4297"/>
                    <a:pt x="3885" y="4131"/>
                    <a:pt x="4151" y="3793"/>
                  </a:cubicBezTo>
                  <a:cubicBezTo>
                    <a:pt x="4694" y="3092"/>
                    <a:pt x="4649" y="1317"/>
                    <a:pt x="4253" y="649"/>
                  </a:cubicBezTo>
                  <a:cubicBezTo>
                    <a:pt x="4034" y="296"/>
                    <a:pt x="3381" y="1"/>
                    <a:pt x="265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2529;p72">
              <a:extLst>
                <a:ext uri="{FF2B5EF4-FFF2-40B4-BE49-F238E27FC236}">
                  <a16:creationId xmlns:a16="http://schemas.microsoft.com/office/drawing/2014/main" id="{B27D18E2-DA10-1E90-3ACE-21B7844000AE}"/>
                </a:ext>
              </a:extLst>
            </p:cNvPr>
            <p:cNvSpPr/>
            <p:nvPr/>
          </p:nvSpPr>
          <p:spPr>
            <a:xfrm>
              <a:off x="7404193" y="1143619"/>
              <a:ext cx="619099" cy="369091"/>
            </a:xfrm>
            <a:custGeom>
              <a:avLst/>
              <a:gdLst/>
              <a:ahLst/>
              <a:cxnLst/>
              <a:rect l="l" t="t" r="r" b="b"/>
              <a:pathLst>
                <a:path w="5594" h="3335" extrusionOk="0">
                  <a:moveTo>
                    <a:pt x="2375" y="1"/>
                  </a:moveTo>
                  <a:cubicBezTo>
                    <a:pt x="1193" y="1"/>
                    <a:pt x="1" y="584"/>
                    <a:pt x="143" y="2520"/>
                  </a:cubicBezTo>
                  <a:cubicBezTo>
                    <a:pt x="222" y="1954"/>
                    <a:pt x="697" y="1423"/>
                    <a:pt x="1184" y="1163"/>
                  </a:cubicBezTo>
                  <a:cubicBezTo>
                    <a:pt x="1828" y="2079"/>
                    <a:pt x="3196" y="2520"/>
                    <a:pt x="3750" y="2599"/>
                  </a:cubicBezTo>
                  <a:cubicBezTo>
                    <a:pt x="4030" y="2823"/>
                    <a:pt x="4431" y="3334"/>
                    <a:pt x="4779" y="3334"/>
                  </a:cubicBezTo>
                  <a:cubicBezTo>
                    <a:pt x="4783" y="3334"/>
                    <a:pt x="4787" y="3334"/>
                    <a:pt x="4790" y="3334"/>
                  </a:cubicBezTo>
                  <a:cubicBezTo>
                    <a:pt x="4790" y="3334"/>
                    <a:pt x="5594" y="1118"/>
                    <a:pt x="4610" y="507"/>
                  </a:cubicBezTo>
                  <a:cubicBezTo>
                    <a:pt x="4525" y="451"/>
                    <a:pt x="4418" y="436"/>
                    <a:pt x="4332" y="436"/>
                  </a:cubicBezTo>
                  <a:cubicBezTo>
                    <a:pt x="4245" y="436"/>
                    <a:pt x="4180" y="451"/>
                    <a:pt x="4180" y="451"/>
                  </a:cubicBezTo>
                  <a:cubicBezTo>
                    <a:pt x="3765" y="203"/>
                    <a:pt x="3072" y="1"/>
                    <a:pt x="2375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530;p72">
              <a:extLst>
                <a:ext uri="{FF2B5EF4-FFF2-40B4-BE49-F238E27FC236}">
                  <a16:creationId xmlns:a16="http://schemas.microsoft.com/office/drawing/2014/main" id="{CDCFF9FC-45E4-E43B-2A3E-0942B1730785}"/>
                </a:ext>
              </a:extLst>
            </p:cNvPr>
            <p:cNvSpPr/>
            <p:nvPr/>
          </p:nvSpPr>
          <p:spPr>
            <a:xfrm>
              <a:off x="7766649" y="1412444"/>
              <a:ext cx="122735" cy="206624"/>
            </a:xfrm>
            <a:custGeom>
              <a:avLst/>
              <a:gdLst/>
              <a:ahLst/>
              <a:cxnLst/>
              <a:rect l="l" t="t" r="r" b="b"/>
              <a:pathLst>
                <a:path w="1109" h="1867" extrusionOk="0">
                  <a:moveTo>
                    <a:pt x="532" y="0"/>
                  </a:moveTo>
                  <a:lnTo>
                    <a:pt x="532" y="0"/>
                  </a:lnTo>
                  <a:cubicBezTo>
                    <a:pt x="577" y="691"/>
                    <a:pt x="339" y="1357"/>
                    <a:pt x="0" y="1867"/>
                  </a:cubicBezTo>
                  <a:cubicBezTo>
                    <a:pt x="713" y="1697"/>
                    <a:pt x="950" y="928"/>
                    <a:pt x="1108" y="249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531;p72">
              <a:extLst>
                <a:ext uri="{FF2B5EF4-FFF2-40B4-BE49-F238E27FC236}">
                  <a16:creationId xmlns:a16="http://schemas.microsoft.com/office/drawing/2014/main" id="{6EB33BEE-0697-A45D-9124-C0E556682929}"/>
                </a:ext>
              </a:extLst>
            </p:cNvPr>
            <p:cNvSpPr/>
            <p:nvPr/>
          </p:nvSpPr>
          <p:spPr>
            <a:xfrm>
              <a:off x="7423671" y="1209469"/>
              <a:ext cx="490941" cy="236949"/>
            </a:xfrm>
            <a:custGeom>
              <a:avLst/>
              <a:gdLst/>
              <a:ahLst/>
              <a:cxnLst/>
              <a:rect l="l" t="t" r="r" b="b"/>
              <a:pathLst>
                <a:path w="4436" h="2141" extrusionOk="0">
                  <a:moveTo>
                    <a:pt x="2083" y="1"/>
                  </a:moveTo>
                  <a:cubicBezTo>
                    <a:pt x="1225" y="1"/>
                    <a:pt x="351" y="431"/>
                    <a:pt x="1" y="1416"/>
                  </a:cubicBezTo>
                  <a:cubicBezTo>
                    <a:pt x="385" y="830"/>
                    <a:pt x="1095" y="571"/>
                    <a:pt x="1820" y="571"/>
                  </a:cubicBezTo>
                  <a:cubicBezTo>
                    <a:pt x="2928" y="571"/>
                    <a:pt x="4071" y="1176"/>
                    <a:pt x="4140" y="2140"/>
                  </a:cubicBezTo>
                  <a:cubicBezTo>
                    <a:pt x="4435" y="826"/>
                    <a:pt x="3273" y="1"/>
                    <a:pt x="208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532;p72">
              <a:extLst>
                <a:ext uri="{FF2B5EF4-FFF2-40B4-BE49-F238E27FC236}">
                  <a16:creationId xmlns:a16="http://schemas.microsoft.com/office/drawing/2014/main" id="{F02AF379-ADC9-32E1-36BA-3E30617B55D2}"/>
                </a:ext>
              </a:extLst>
            </p:cNvPr>
            <p:cNvSpPr/>
            <p:nvPr/>
          </p:nvSpPr>
          <p:spPr>
            <a:xfrm>
              <a:off x="7814128" y="1448634"/>
              <a:ext cx="148189" cy="151843"/>
            </a:xfrm>
            <a:custGeom>
              <a:avLst/>
              <a:gdLst/>
              <a:ahLst/>
              <a:cxnLst/>
              <a:rect l="l" t="t" r="r" b="b"/>
              <a:pathLst>
                <a:path w="1339" h="1372" extrusionOk="0">
                  <a:moveTo>
                    <a:pt x="705" y="0"/>
                  </a:moveTo>
                  <a:cubicBezTo>
                    <a:pt x="403" y="0"/>
                    <a:pt x="239" y="431"/>
                    <a:pt x="239" y="431"/>
                  </a:cubicBezTo>
                  <a:lnTo>
                    <a:pt x="1" y="1324"/>
                  </a:lnTo>
                  <a:cubicBezTo>
                    <a:pt x="97" y="1357"/>
                    <a:pt x="189" y="1371"/>
                    <a:pt x="275" y="1371"/>
                  </a:cubicBezTo>
                  <a:cubicBezTo>
                    <a:pt x="973" y="1371"/>
                    <a:pt x="1338" y="418"/>
                    <a:pt x="996" y="126"/>
                  </a:cubicBezTo>
                  <a:cubicBezTo>
                    <a:pt x="888" y="35"/>
                    <a:pt x="791" y="0"/>
                    <a:pt x="705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533;p72">
              <a:extLst>
                <a:ext uri="{FF2B5EF4-FFF2-40B4-BE49-F238E27FC236}">
                  <a16:creationId xmlns:a16="http://schemas.microsoft.com/office/drawing/2014/main" id="{31E95BA5-1200-862D-8E49-324F4875AC27}"/>
                </a:ext>
              </a:extLst>
            </p:cNvPr>
            <p:cNvSpPr/>
            <p:nvPr/>
          </p:nvSpPr>
          <p:spPr>
            <a:xfrm>
              <a:off x="7667817" y="1494230"/>
              <a:ext cx="93851" cy="87540"/>
            </a:xfrm>
            <a:custGeom>
              <a:avLst/>
              <a:gdLst/>
              <a:ahLst/>
              <a:cxnLst/>
              <a:rect l="l" t="t" r="r" b="b"/>
              <a:pathLst>
                <a:path w="848" h="791" extrusionOk="0">
                  <a:moveTo>
                    <a:pt x="387" y="1"/>
                  </a:moveTo>
                  <a:cubicBezTo>
                    <a:pt x="319" y="1"/>
                    <a:pt x="251" y="17"/>
                    <a:pt x="192" y="53"/>
                  </a:cubicBezTo>
                  <a:cubicBezTo>
                    <a:pt x="68" y="132"/>
                    <a:pt x="11" y="268"/>
                    <a:pt x="0" y="404"/>
                  </a:cubicBezTo>
                  <a:cubicBezTo>
                    <a:pt x="0" y="540"/>
                    <a:pt x="91" y="698"/>
                    <a:pt x="215" y="754"/>
                  </a:cubicBezTo>
                  <a:cubicBezTo>
                    <a:pt x="283" y="788"/>
                    <a:pt x="305" y="788"/>
                    <a:pt x="385" y="788"/>
                  </a:cubicBezTo>
                  <a:lnTo>
                    <a:pt x="396" y="788"/>
                  </a:lnTo>
                  <a:cubicBezTo>
                    <a:pt x="406" y="790"/>
                    <a:pt x="416" y="790"/>
                    <a:pt x="427" y="790"/>
                  </a:cubicBezTo>
                  <a:cubicBezTo>
                    <a:pt x="496" y="790"/>
                    <a:pt x="563" y="761"/>
                    <a:pt x="622" y="731"/>
                  </a:cubicBezTo>
                  <a:cubicBezTo>
                    <a:pt x="712" y="686"/>
                    <a:pt x="780" y="585"/>
                    <a:pt x="803" y="483"/>
                  </a:cubicBezTo>
                  <a:cubicBezTo>
                    <a:pt x="848" y="291"/>
                    <a:pt x="747" y="110"/>
                    <a:pt x="566" y="42"/>
                  </a:cubicBezTo>
                  <a:cubicBezTo>
                    <a:pt x="512" y="15"/>
                    <a:pt x="450" y="1"/>
                    <a:pt x="3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534;p72">
              <a:extLst>
                <a:ext uri="{FF2B5EF4-FFF2-40B4-BE49-F238E27FC236}">
                  <a16:creationId xmlns:a16="http://schemas.microsoft.com/office/drawing/2014/main" id="{9D7043B9-BA63-EDFE-E118-AB2B8A540037}"/>
                </a:ext>
              </a:extLst>
            </p:cNvPr>
            <p:cNvSpPr/>
            <p:nvPr/>
          </p:nvSpPr>
          <p:spPr>
            <a:xfrm>
              <a:off x="7396114" y="1475749"/>
              <a:ext cx="67730" cy="66403"/>
            </a:xfrm>
            <a:custGeom>
              <a:avLst/>
              <a:gdLst/>
              <a:ahLst/>
              <a:cxnLst/>
              <a:rect l="l" t="t" r="r" b="b"/>
              <a:pathLst>
                <a:path w="612" h="600" extrusionOk="0">
                  <a:moveTo>
                    <a:pt x="336" y="1"/>
                  </a:moveTo>
                  <a:cubicBezTo>
                    <a:pt x="296" y="1"/>
                    <a:pt x="256" y="9"/>
                    <a:pt x="216" y="16"/>
                  </a:cubicBezTo>
                  <a:cubicBezTo>
                    <a:pt x="137" y="39"/>
                    <a:pt x="91" y="84"/>
                    <a:pt x="46" y="152"/>
                  </a:cubicBezTo>
                  <a:cubicBezTo>
                    <a:pt x="1" y="220"/>
                    <a:pt x="1" y="299"/>
                    <a:pt x="24" y="378"/>
                  </a:cubicBezTo>
                  <a:lnTo>
                    <a:pt x="24" y="390"/>
                  </a:lnTo>
                  <a:cubicBezTo>
                    <a:pt x="46" y="491"/>
                    <a:pt x="126" y="582"/>
                    <a:pt x="239" y="593"/>
                  </a:cubicBezTo>
                  <a:cubicBezTo>
                    <a:pt x="265" y="597"/>
                    <a:pt x="291" y="599"/>
                    <a:pt x="316" y="599"/>
                  </a:cubicBezTo>
                  <a:cubicBezTo>
                    <a:pt x="369" y="599"/>
                    <a:pt x="419" y="589"/>
                    <a:pt x="465" y="559"/>
                  </a:cubicBezTo>
                  <a:cubicBezTo>
                    <a:pt x="533" y="514"/>
                    <a:pt x="578" y="458"/>
                    <a:pt x="589" y="378"/>
                  </a:cubicBezTo>
                  <a:cubicBezTo>
                    <a:pt x="612" y="299"/>
                    <a:pt x="601" y="220"/>
                    <a:pt x="555" y="152"/>
                  </a:cubicBezTo>
                  <a:cubicBezTo>
                    <a:pt x="521" y="73"/>
                    <a:pt x="465" y="39"/>
                    <a:pt x="385" y="5"/>
                  </a:cubicBezTo>
                  <a:cubicBezTo>
                    <a:pt x="369" y="2"/>
                    <a:pt x="352" y="1"/>
                    <a:pt x="33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535;p72">
              <a:extLst>
                <a:ext uri="{FF2B5EF4-FFF2-40B4-BE49-F238E27FC236}">
                  <a16:creationId xmlns:a16="http://schemas.microsoft.com/office/drawing/2014/main" id="{53C482B1-A92E-7B91-2BB0-54F01AAC0826}"/>
                </a:ext>
              </a:extLst>
            </p:cNvPr>
            <p:cNvSpPr/>
            <p:nvPr/>
          </p:nvSpPr>
          <p:spPr>
            <a:xfrm>
              <a:off x="7680324" y="1389424"/>
              <a:ext cx="26339" cy="17377"/>
            </a:xfrm>
            <a:custGeom>
              <a:avLst/>
              <a:gdLst/>
              <a:ahLst/>
              <a:cxnLst/>
              <a:rect l="l" t="t" r="r" b="b"/>
              <a:pathLst>
                <a:path w="238" h="157" extrusionOk="0">
                  <a:moveTo>
                    <a:pt x="120" y="0"/>
                  </a:moveTo>
                  <a:cubicBezTo>
                    <a:pt x="88" y="0"/>
                    <a:pt x="58" y="8"/>
                    <a:pt x="34" y="16"/>
                  </a:cubicBezTo>
                  <a:cubicBezTo>
                    <a:pt x="0" y="27"/>
                    <a:pt x="0" y="84"/>
                    <a:pt x="46" y="95"/>
                  </a:cubicBezTo>
                  <a:cubicBezTo>
                    <a:pt x="79" y="95"/>
                    <a:pt x="102" y="95"/>
                    <a:pt x="124" y="118"/>
                  </a:cubicBezTo>
                  <a:cubicBezTo>
                    <a:pt x="136" y="142"/>
                    <a:pt x="161" y="156"/>
                    <a:pt x="183" y="156"/>
                  </a:cubicBezTo>
                  <a:cubicBezTo>
                    <a:pt x="203" y="156"/>
                    <a:pt x="221" y="145"/>
                    <a:pt x="227" y="118"/>
                  </a:cubicBezTo>
                  <a:cubicBezTo>
                    <a:pt x="237" y="62"/>
                    <a:pt x="192" y="16"/>
                    <a:pt x="159" y="5"/>
                  </a:cubicBezTo>
                  <a:cubicBezTo>
                    <a:pt x="146" y="2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536;p72">
              <a:extLst>
                <a:ext uri="{FF2B5EF4-FFF2-40B4-BE49-F238E27FC236}">
                  <a16:creationId xmlns:a16="http://schemas.microsoft.com/office/drawing/2014/main" id="{784AF43C-56F3-C48E-4104-CAC4B5A53B32}"/>
                </a:ext>
              </a:extLst>
            </p:cNvPr>
            <p:cNvSpPr/>
            <p:nvPr/>
          </p:nvSpPr>
          <p:spPr>
            <a:xfrm>
              <a:off x="7488747" y="1368838"/>
              <a:ext cx="24015" cy="13614"/>
            </a:xfrm>
            <a:custGeom>
              <a:avLst/>
              <a:gdLst/>
              <a:ahLst/>
              <a:cxnLst/>
              <a:rect l="l" t="t" r="r" b="b"/>
              <a:pathLst>
                <a:path w="217" h="123" extrusionOk="0">
                  <a:moveTo>
                    <a:pt x="109" y="1"/>
                  </a:moveTo>
                  <a:cubicBezTo>
                    <a:pt x="74" y="1"/>
                    <a:pt x="40" y="19"/>
                    <a:pt x="23" y="44"/>
                  </a:cubicBezTo>
                  <a:cubicBezTo>
                    <a:pt x="1" y="78"/>
                    <a:pt x="35" y="123"/>
                    <a:pt x="69" y="123"/>
                  </a:cubicBezTo>
                  <a:cubicBezTo>
                    <a:pt x="91" y="123"/>
                    <a:pt x="103" y="112"/>
                    <a:pt x="126" y="100"/>
                  </a:cubicBezTo>
                  <a:cubicBezTo>
                    <a:pt x="148" y="100"/>
                    <a:pt x="171" y="112"/>
                    <a:pt x="171" y="112"/>
                  </a:cubicBezTo>
                  <a:cubicBezTo>
                    <a:pt x="182" y="112"/>
                    <a:pt x="193" y="112"/>
                    <a:pt x="204" y="100"/>
                  </a:cubicBezTo>
                  <a:cubicBezTo>
                    <a:pt x="216" y="55"/>
                    <a:pt x="193" y="22"/>
                    <a:pt x="148" y="10"/>
                  </a:cubicBezTo>
                  <a:cubicBezTo>
                    <a:pt x="136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537;p72">
              <a:extLst>
                <a:ext uri="{FF2B5EF4-FFF2-40B4-BE49-F238E27FC236}">
                  <a16:creationId xmlns:a16="http://schemas.microsoft.com/office/drawing/2014/main" id="{E5BB0573-E595-113E-A08E-91DD84569578}"/>
                </a:ext>
              </a:extLst>
            </p:cNvPr>
            <p:cNvSpPr/>
            <p:nvPr/>
          </p:nvSpPr>
          <p:spPr>
            <a:xfrm>
              <a:off x="7618567" y="1436570"/>
              <a:ext cx="74371" cy="48585"/>
            </a:xfrm>
            <a:custGeom>
              <a:avLst/>
              <a:gdLst/>
              <a:ahLst/>
              <a:cxnLst/>
              <a:rect l="l" t="t" r="r" b="b"/>
              <a:pathLst>
                <a:path w="672" h="439" extrusionOk="0">
                  <a:moveTo>
                    <a:pt x="382" y="1"/>
                  </a:moveTo>
                  <a:cubicBezTo>
                    <a:pt x="226" y="1"/>
                    <a:pt x="92" y="79"/>
                    <a:pt x="16" y="224"/>
                  </a:cubicBezTo>
                  <a:cubicBezTo>
                    <a:pt x="1" y="254"/>
                    <a:pt x="25" y="279"/>
                    <a:pt x="51" y="279"/>
                  </a:cubicBezTo>
                  <a:cubicBezTo>
                    <a:pt x="63" y="279"/>
                    <a:pt x="76" y="272"/>
                    <a:pt x="83" y="257"/>
                  </a:cubicBezTo>
                  <a:cubicBezTo>
                    <a:pt x="138" y="158"/>
                    <a:pt x="258" y="72"/>
                    <a:pt x="380" y="72"/>
                  </a:cubicBezTo>
                  <a:cubicBezTo>
                    <a:pt x="409" y="72"/>
                    <a:pt x="439" y="77"/>
                    <a:pt x="468" y="88"/>
                  </a:cubicBezTo>
                  <a:cubicBezTo>
                    <a:pt x="592" y="144"/>
                    <a:pt x="592" y="292"/>
                    <a:pt x="581" y="405"/>
                  </a:cubicBezTo>
                  <a:cubicBezTo>
                    <a:pt x="581" y="427"/>
                    <a:pt x="601" y="439"/>
                    <a:pt x="620" y="439"/>
                  </a:cubicBezTo>
                  <a:cubicBezTo>
                    <a:pt x="640" y="439"/>
                    <a:pt x="660" y="427"/>
                    <a:pt x="660" y="405"/>
                  </a:cubicBezTo>
                  <a:cubicBezTo>
                    <a:pt x="671" y="257"/>
                    <a:pt x="649" y="31"/>
                    <a:pt x="468" y="8"/>
                  </a:cubicBezTo>
                  <a:cubicBezTo>
                    <a:pt x="439" y="3"/>
                    <a:pt x="410" y="1"/>
                    <a:pt x="38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538;p72">
              <a:extLst>
                <a:ext uri="{FF2B5EF4-FFF2-40B4-BE49-F238E27FC236}">
                  <a16:creationId xmlns:a16="http://schemas.microsoft.com/office/drawing/2014/main" id="{6010318B-1473-4DE7-A816-2BFEBF00E3E6}"/>
                </a:ext>
              </a:extLst>
            </p:cNvPr>
            <p:cNvSpPr/>
            <p:nvPr/>
          </p:nvSpPr>
          <p:spPr>
            <a:xfrm>
              <a:off x="7461964" y="1410008"/>
              <a:ext cx="56997" cy="39841"/>
            </a:xfrm>
            <a:custGeom>
              <a:avLst/>
              <a:gdLst/>
              <a:ahLst/>
              <a:cxnLst/>
              <a:rect l="l" t="t" r="r" b="b"/>
              <a:pathLst>
                <a:path w="515" h="360" extrusionOk="0">
                  <a:moveTo>
                    <a:pt x="292" y="1"/>
                  </a:moveTo>
                  <a:cubicBezTo>
                    <a:pt x="170" y="1"/>
                    <a:pt x="73" y="90"/>
                    <a:pt x="17" y="203"/>
                  </a:cubicBezTo>
                  <a:cubicBezTo>
                    <a:pt x="1" y="235"/>
                    <a:pt x="30" y="267"/>
                    <a:pt x="56" y="267"/>
                  </a:cubicBezTo>
                  <a:cubicBezTo>
                    <a:pt x="67" y="267"/>
                    <a:pt x="78" y="262"/>
                    <a:pt x="84" y="248"/>
                  </a:cubicBezTo>
                  <a:cubicBezTo>
                    <a:pt x="121" y="175"/>
                    <a:pt x="195" y="72"/>
                    <a:pt x="283" y="72"/>
                  </a:cubicBezTo>
                  <a:cubicBezTo>
                    <a:pt x="303" y="72"/>
                    <a:pt x="324" y="77"/>
                    <a:pt x="345" y="90"/>
                  </a:cubicBezTo>
                  <a:cubicBezTo>
                    <a:pt x="424" y="135"/>
                    <a:pt x="424" y="238"/>
                    <a:pt x="435" y="316"/>
                  </a:cubicBezTo>
                  <a:cubicBezTo>
                    <a:pt x="435" y="345"/>
                    <a:pt x="455" y="359"/>
                    <a:pt x="475" y="359"/>
                  </a:cubicBezTo>
                  <a:cubicBezTo>
                    <a:pt x="494" y="359"/>
                    <a:pt x="514" y="345"/>
                    <a:pt x="514" y="316"/>
                  </a:cubicBezTo>
                  <a:cubicBezTo>
                    <a:pt x="503" y="215"/>
                    <a:pt x="492" y="45"/>
                    <a:pt x="368" y="11"/>
                  </a:cubicBezTo>
                  <a:cubicBezTo>
                    <a:pt x="342" y="4"/>
                    <a:pt x="316" y="1"/>
                    <a:pt x="29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539;p72">
              <a:extLst>
                <a:ext uri="{FF2B5EF4-FFF2-40B4-BE49-F238E27FC236}">
                  <a16:creationId xmlns:a16="http://schemas.microsoft.com/office/drawing/2014/main" id="{2846267A-229F-0301-2B52-2681850170D7}"/>
                </a:ext>
              </a:extLst>
            </p:cNvPr>
            <p:cNvSpPr/>
            <p:nvPr/>
          </p:nvSpPr>
          <p:spPr>
            <a:xfrm>
              <a:off x="7554600" y="1555433"/>
              <a:ext cx="98276" cy="66403"/>
            </a:xfrm>
            <a:custGeom>
              <a:avLst/>
              <a:gdLst/>
              <a:ahLst/>
              <a:cxnLst/>
              <a:rect l="l" t="t" r="r" b="b"/>
              <a:pathLst>
                <a:path w="888" h="600" extrusionOk="0">
                  <a:moveTo>
                    <a:pt x="828" y="1"/>
                  </a:moveTo>
                  <a:cubicBezTo>
                    <a:pt x="808" y="1"/>
                    <a:pt x="791" y="15"/>
                    <a:pt x="797" y="43"/>
                  </a:cubicBezTo>
                  <a:cubicBezTo>
                    <a:pt x="808" y="190"/>
                    <a:pt x="774" y="371"/>
                    <a:pt x="639" y="450"/>
                  </a:cubicBezTo>
                  <a:cubicBezTo>
                    <a:pt x="563" y="496"/>
                    <a:pt x="493" y="514"/>
                    <a:pt x="424" y="514"/>
                  </a:cubicBezTo>
                  <a:cubicBezTo>
                    <a:pt x="306" y="514"/>
                    <a:pt x="194" y="461"/>
                    <a:pt x="73" y="405"/>
                  </a:cubicBezTo>
                  <a:cubicBezTo>
                    <a:pt x="67" y="401"/>
                    <a:pt x="61" y="400"/>
                    <a:pt x="55" y="400"/>
                  </a:cubicBezTo>
                  <a:cubicBezTo>
                    <a:pt x="20" y="400"/>
                    <a:pt x="0" y="453"/>
                    <a:pt x="39" y="472"/>
                  </a:cubicBezTo>
                  <a:cubicBezTo>
                    <a:pt x="159" y="536"/>
                    <a:pt x="297" y="600"/>
                    <a:pt x="433" y="600"/>
                  </a:cubicBezTo>
                  <a:cubicBezTo>
                    <a:pt x="515" y="600"/>
                    <a:pt x="596" y="577"/>
                    <a:pt x="672" y="518"/>
                  </a:cubicBezTo>
                  <a:cubicBezTo>
                    <a:pt x="831" y="405"/>
                    <a:pt x="888" y="235"/>
                    <a:pt x="876" y="43"/>
                  </a:cubicBezTo>
                  <a:cubicBezTo>
                    <a:pt x="870" y="15"/>
                    <a:pt x="848" y="1"/>
                    <a:pt x="82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540;p72">
              <a:extLst>
                <a:ext uri="{FF2B5EF4-FFF2-40B4-BE49-F238E27FC236}">
                  <a16:creationId xmlns:a16="http://schemas.microsoft.com/office/drawing/2014/main" id="{3D459B42-43D6-A632-7159-BAD1CC62CC82}"/>
                </a:ext>
              </a:extLst>
            </p:cNvPr>
            <p:cNvSpPr/>
            <p:nvPr/>
          </p:nvSpPr>
          <p:spPr>
            <a:xfrm>
              <a:off x="7502581" y="1487259"/>
              <a:ext cx="60648" cy="45266"/>
            </a:xfrm>
            <a:custGeom>
              <a:avLst/>
              <a:gdLst/>
              <a:ahLst/>
              <a:cxnLst/>
              <a:rect l="l" t="t" r="r" b="b"/>
              <a:pathLst>
                <a:path w="548" h="409" extrusionOk="0">
                  <a:moveTo>
                    <a:pt x="264" y="0"/>
                  </a:moveTo>
                  <a:cubicBezTo>
                    <a:pt x="210" y="0"/>
                    <a:pt x="158" y="13"/>
                    <a:pt x="114" y="48"/>
                  </a:cubicBezTo>
                  <a:cubicBezTo>
                    <a:pt x="1" y="128"/>
                    <a:pt x="57" y="286"/>
                    <a:pt x="114" y="387"/>
                  </a:cubicBezTo>
                  <a:cubicBezTo>
                    <a:pt x="121" y="402"/>
                    <a:pt x="134" y="409"/>
                    <a:pt x="147" y="409"/>
                  </a:cubicBezTo>
                  <a:cubicBezTo>
                    <a:pt x="172" y="409"/>
                    <a:pt x="197" y="384"/>
                    <a:pt x="182" y="354"/>
                  </a:cubicBezTo>
                  <a:cubicBezTo>
                    <a:pt x="147" y="286"/>
                    <a:pt x="79" y="138"/>
                    <a:pt x="182" y="93"/>
                  </a:cubicBezTo>
                  <a:cubicBezTo>
                    <a:pt x="209" y="80"/>
                    <a:pt x="238" y="74"/>
                    <a:pt x="268" y="74"/>
                  </a:cubicBezTo>
                  <a:cubicBezTo>
                    <a:pt x="337" y="74"/>
                    <a:pt x="409" y="104"/>
                    <a:pt x="464" y="128"/>
                  </a:cubicBezTo>
                  <a:cubicBezTo>
                    <a:pt x="470" y="131"/>
                    <a:pt x="476" y="132"/>
                    <a:pt x="482" y="132"/>
                  </a:cubicBezTo>
                  <a:cubicBezTo>
                    <a:pt x="520" y="132"/>
                    <a:pt x="548" y="79"/>
                    <a:pt x="509" y="60"/>
                  </a:cubicBezTo>
                  <a:cubicBezTo>
                    <a:pt x="440" y="32"/>
                    <a:pt x="350" y="0"/>
                    <a:pt x="264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576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Mario Star Gif - IceGif">
            <a:extLst>
              <a:ext uri="{FF2B5EF4-FFF2-40B4-BE49-F238E27FC236}">
                <a16:creationId xmlns:a16="http://schemas.microsoft.com/office/drawing/2014/main" id="{3F4CD11F-5621-49DD-A4DC-BB65980D1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30" y="1710690"/>
            <a:ext cx="1038124" cy="103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Mario Star Gif - IceGif">
            <a:extLst>
              <a:ext uri="{FF2B5EF4-FFF2-40B4-BE49-F238E27FC236}">
                <a16:creationId xmlns:a16="http://schemas.microsoft.com/office/drawing/2014/main" id="{78467C6E-11B2-4E6B-BE8D-D256B3623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281" y="2750168"/>
            <a:ext cx="988298" cy="98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Mario Star Gif - IceGif">
            <a:extLst>
              <a:ext uri="{FF2B5EF4-FFF2-40B4-BE49-F238E27FC236}">
                <a16:creationId xmlns:a16="http://schemas.microsoft.com/office/drawing/2014/main" id="{276C4D3A-1BE0-459A-95A3-47B4067D7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97" y="3730458"/>
            <a:ext cx="952344" cy="95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Refund Clipart Return Policy - Png Return Icon, Transparent Png ,  Transparent Png Image - PNGitem">
            <a:hlinkClick r:id="rId4" action="ppaction://hlinksldjump"/>
            <a:extLst>
              <a:ext uri="{FF2B5EF4-FFF2-40B4-BE49-F238E27FC236}">
                <a16:creationId xmlns:a16="http://schemas.microsoft.com/office/drawing/2014/main" id="{BE177C52-F474-44CA-A746-A3986A7F9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56" b="90000" l="3721" r="95814">
                        <a14:foregroundMark x1="46512" y1="6556" x2="46512" y2="6556"/>
                        <a14:foregroundMark x1="7674" y1="37778" x2="7674" y2="37778"/>
                        <a14:foregroundMark x1="22558" y1="35556" x2="72093" y2="55667"/>
                        <a14:foregroundMark x1="79535" y1="39556" x2="78372" y2="62444"/>
                        <a14:foregroundMark x1="91395" y1="45444" x2="91395" y2="45444"/>
                        <a14:foregroundMark x1="50581" y1="90111" x2="50581" y2="90111"/>
                        <a14:foregroundMark x1="95930" y1="49222" x2="95930" y2="49222"/>
                        <a14:foregroundMark x1="55814" y1="39889" x2="55814" y2="39889"/>
                        <a14:foregroundMark x1="31628" y1="36778" x2="30814" y2="36556"/>
                        <a14:foregroundMark x1="26395" y1="42222" x2="26395" y2="42222"/>
                        <a14:foregroundMark x1="3721" y1="47444" x2="3721" y2="47444"/>
                        <a14:foregroundMark x1="35581" y1="31444" x2="29767" y2="46444"/>
                        <a14:foregroundMark x1="22326" y1="39889" x2="38605" y2="46778"/>
                        <a14:foregroundMark x1="41512" y1="37889" x2="70698" y2="41333"/>
                        <a14:foregroundMark x1="77326" y1="63444" x2="35698" y2="6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583" y="5010744"/>
            <a:ext cx="1613373" cy="168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C161E417-BFE2-4673-80CF-AC2E2816BFD4}"/>
              </a:ext>
            </a:extLst>
          </p:cNvPr>
          <p:cNvSpPr/>
          <p:nvPr/>
        </p:nvSpPr>
        <p:spPr>
          <a:xfrm>
            <a:off x="2514892" y="313681"/>
            <a:ext cx="6194102" cy="1397008"/>
          </a:xfrm>
          <a:prstGeom prst="wedgeRoundRectCallout">
            <a:avLst>
              <a:gd name="adj1" fmla="val -55539"/>
              <a:gd name="adj2" fmla="val -6784"/>
              <a:gd name="adj3" fmla="val 16667"/>
            </a:avLst>
          </a:prstGeom>
          <a:solidFill>
            <a:schemeClr val="bg1"/>
          </a:solidFill>
          <a:ln w="3810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What school activity doesn't she like?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872F1C79-48DE-44D9-9ADB-CD576AB6FD1C}"/>
              </a:ext>
            </a:extLst>
          </p:cNvPr>
          <p:cNvSpPr/>
          <p:nvPr/>
        </p:nvSpPr>
        <p:spPr>
          <a:xfrm>
            <a:off x="4014223" y="5203815"/>
            <a:ext cx="6194103" cy="1428545"/>
          </a:xfrm>
          <a:prstGeom prst="wedgeRoundRectCallout">
            <a:avLst>
              <a:gd name="adj1" fmla="val 54195"/>
              <a:gd name="adj2" fmla="val -2501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She doesn't like playing the guitar.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D6BD509-74D8-4C0D-9AD0-9F4E75FD8320}"/>
              </a:ext>
            </a:extLst>
          </p:cNvPr>
          <p:cNvGrpSpPr/>
          <p:nvPr/>
        </p:nvGrpSpPr>
        <p:grpSpPr>
          <a:xfrm flipH="1">
            <a:off x="366536" y="181381"/>
            <a:ext cx="1581744" cy="1400363"/>
            <a:chOff x="3497860" y="2967046"/>
            <a:chExt cx="867676" cy="735151"/>
          </a:xfrm>
        </p:grpSpPr>
        <p:sp>
          <p:nvSpPr>
            <p:cNvPr id="21" name="Google Shape;2595;p72">
              <a:extLst>
                <a:ext uri="{FF2B5EF4-FFF2-40B4-BE49-F238E27FC236}">
                  <a16:creationId xmlns:a16="http://schemas.microsoft.com/office/drawing/2014/main" id="{20E11191-023F-4A1F-98DB-515A44C33424}"/>
                </a:ext>
              </a:extLst>
            </p:cNvPr>
            <p:cNvSpPr/>
            <p:nvPr/>
          </p:nvSpPr>
          <p:spPr>
            <a:xfrm>
              <a:off x="3497860" y="2967046"/>
              <a:ext cx="867676" cy="735151"/>
            </a:xfrm>
            <a:custGeom>
              <a:avLst/>
              <a:gdLst/>
              <a:ahLst/>
              <a:cxnLst/>
              <a:rect l="l" t="t" r="r" b="b"/>
              <a:pathLst>
                <a:path w="6876" h="5826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81" y="3444"/>
                    <a:pt x="3064" y="4756"/>
                    <a:pt x="3064" y="4756"/>
                  </a:cubicBezTo>
                  <a:cubicBezTo>
                    <a:pt x="3110" y="5152"/>
                    <a:pt x="3539" y="5627"/>
                    <a:pt x="3878" y="5785"/>
                  </a:cubicBezTo>
                  <a:cubicBezTo>
                    <a:pt x="3942" y="5812"/>
                    <a:pt x="4009" y="5825"/>
                    <a:pt x="4075" y="5825"/>
                  </a:cubicBezTo>
                  <a:cubicBezTo>
                    <a:pt x="4341" y="5825"/>
                    <a:pt x="4591" y="5621"/>
                    <a:pt x="4501" y="5321"/>
                  </a:cubicBezTo>
                  <a:lnTo>
                    <a:pt x="4501" y="5321"/>
                  </a:lnTo>
                  <a:cubicBezTo>
                    <a:pt x="4626" y="5377"/>
                    <a:pt x="4815" y="5463"/>
                    <a:pt x="4979" y="5463"/>
                  </a:cubicBezTo>
                  <a:cubicBezTo>
                    <a:pt x="5082" y="5463"/>
                    <a:pt x="5174" y="5429"/>
                    <a:pt x="5235" y="5333"/>
                  </a:cubicBezTo>
                  <a:cubicBezTo>
                    <a:pt x="5428" y="5062"/>
                    <a:pt x="5235" y="4643"/>
                    <a:pt x="5032" y="4383"/>
                  </a:cubicBezTo>
                  <a:cubicBezTo>
                    <a:pt x="5349" y="4349"/>
                    <a:pt x="5665" y="4258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596;p72">
              <a:extLst>
                <a:ext uri="{FF2B5EF4-FFF2-40B4-BE49-F238E27FC236}">
                  <a16:creationId xmlns:a16="http://schemas.microsoft.com/office/drawing/2014/main" id="{A88536B7-3418-4160-8DE3-7E16FD53D770}"/>
                </a:ext>
              </a:extLst>
            </p:cNvPr>
            <p:cNvSpPr/>
            <p:nvPr/>
          </p:nvSpPr>
          <p:spPr>
            <a:xfrm>
              <a:off x="3576224" y="3086796"/>
              <a:ext cx="649493" cy="596980"/>
            </a:xfrm>
            <a:custGeom>
              <a:avLst/>
              <a:gdLst/>
              <a:ahLst/>
              <a:cxnLst/>
              <a:rect l="l" t="t" r="r" b="b"/>
              <a:pathLst>
                <a:path w="5147" h="4731" extrusionOk="0">
                  <a:moveTo>
                    <a:pt x="2542" y="0"/>
                  </a:moveTo>
                  <a:cubicBezTo>
                    <a:pt x="1259" y="0"/>
                    <a:pt x="189" y="941"/>
                    <a:pt x="91" y="2179"/>
                  </a:cubicBezTo>
                  <a:cubicBezTo>
                    <a:pt x="1" y="3490"/>
                    <a:pt x="1030" y="4621"/>
                    <a:pt x="2398" y="4723"/>
                  </a:cubicBezTo>
                  <a:cubicBezTo>
                    <a:pt x="2463" y="4728"/>
                    <a:pt x="2528" y="4731"/>
                    <a:pt x="2592" y="4731"/>
                  </a:cubicBezTo>
                  <a:cubicBezTo>
                    <a:pt x="3877" y="4731"/>
                    <a:pt x="4958" y="3780"/>
                    <a:pt x="5044" y="2540"/>
                  </a:cubicBezTo>
                  <a:cubicBezTo>
                    <a:pt x="5146" y="1240"/>
                    <a:pt x="4106" y="98"/>
                    <a:pt x="2737" y="7"/>
                  </a:cubicBezTo>
                  <a:cubicBezTo>
                    <a:pt x="2672" y="3"/>
                    <a:pt x="2607" y="0"/>
                    <a:pt x="2542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597;p72">
              <a:extLst>
                <a:ext uri="{FF2B5EF4-FFF2-40B4-BE49-F238E27FC236}">
                  <a16:creationId xmlns:a16="http://schemas.microsoft.com/office/drawing/2014/main" id="{81A61C44-720A-4DFF-AB78-7DBCB9908D88}"/>
                </a:ext>
              </a:extLst>
            </p:cNvPr>
            <p:cNvSpPr/>
            <p:nvPr/>
          </p:nvSpPr>
          <p:spPr>
            <a:xfrm>
              <a:off x="3497860" y="2967046"/>
              <a:ext cx="867676" cy="542719"/>
            </a:xfrm>
            <a:custGeom>
              <a:avLst/>
              <a:gdLst/>
              <a:ahLst/>
              <a:cxnLst/>
              <a:rect l="l" t="t" r="r" b="b"/>
              <a:pathLst>
                <a:path w="6876" h="4301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02" y="2891"/>
                    <a:pt x="181" y="3004"/>
                    <a:pt x="305" y="3128"/>
                  </a:cubicBezTo>
                  <a:cubicBezTo>
                    <a:pt x="453" y="3049"/>
                    <a:pt x="577" y="2924"/>
                    <a:pt x="701" y="2788"/>
                  </a:cubicBezTo>
                  <a:cubicBezTo>
                    <a:pt x="928" y="2562"/>
                    <a:pt x="1108" y="2313"/>
                    <a:pt x="1244" y="2019"/>
                  </a:cubicBezTo>
                  <a:cubicBezTo>
                    <a:pt x="1370" y="2080"/>
                    <a:pt x="1498" y="2106"/>
                    <a:pt x="1625" y="2106"/>
                  </a:cubicBezTo>
                  <a:cubicBezTo>
                    <a:pt x="2045" y="2106"/>
                    <a:pt x="2453" y="1820"/>
                    <a:pt x="2748" y="1534"/>
                  </a:cubicBezTo>
                  <a:lnTo>
                    <a:pt x="2748" y="1534"/>
                  </a:lnTo>
                  <a:cubicBezTo>
                    <a:pt x="2680" y="1793"/>
                    <a:pt x="2895" y="1884"/>
                    <a:pt x="3132" y="1884"/>
                  </a:cubicBezTo>
                  <a:cubicBezTo>
                    <a:pt x="3404" y="1873"/>
                    <a:pt x="3641" y="1737"/>
                    <a:pt x="3890" y="1612"/>
                  </a:cubicBezTo>
                  <a:lnTo>
                    <a:pt x="3890" y="1612"/>
                  </a:lnTo>
                  <a:cubicBezTo>
                    <a:pt x="3800" y="1884"/>
                    <a:pt x="3981" y="2087"/>
                    <a:pt x="4207" y="2200"/>
                  </a:cubicBezTo>
                  <a:cubicBezTo>
                    <a:pt x="4311" y="2250"/>
                    <a:pt x="4416" y="2269"/>
                    <a:pt x="4520" y="2269"/>
                  </a:cubicBezTo>
                  <a:cubicBezTo>
                    <a:pt x="4653" y="2269"/>
                    <a:pt x="4786" y="2238"/>
                    <a:pt x="4919" y="2200"/>
                  </a:cubicBezTo>
                  <a:lnTo>
                    <a:pt x="4919" y="2200"/>
                  </a:lnTo>
                  <a:cubicBezTo>
                    <a:pt x="4833" y="2577"/>
                    <a:pt x="4685" y="3497"/>
                    <a:pt x="5266" y="3497"/>
                  </a:cubicBezTo>
                  <a:cubicBezTo>
                    <a:pt x="5296" y="3497"/>
                    <a:pt x="5327" y="3494"/>
                    <a:pt x="5360" y="3489"/>
                  </a:cubicBezTo>
                  <a:lnTo>
                    <a:pt x="5360" y="3489"/>
                  </a:lnTo>
                  <a:cubicBezTo>
                    <a:pt x="5142" y="4133"/>
                    <a:pt x="5257" y="4300"/>
                    <a:pt x="5452" y="4300"/>
                  </a:cubicBezTo>
                  <a:cubicBezTo>
                    <a:pt x="5611" y="4300"/>
                    <a:pt x="5822" y="4190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598;p72">
              <a:extLst>
                <a:ext uri="{FF2B5EF4-FFF2-40B4-BE49-F238E27FC236}">
                  <a16:creationId xmlns:a16="http://schemas.microsoft.com/office/drawing/2014/main" id="{011D87B0-4987-48B0-9845-D201A7F09A8E}"/>
                </a:ext>
              </a:extLst>
            </p:cNvPr>
            <p:cNvSpPr/>
            <p:nvPr/>
          </p:nvSpPr>
          <p:spPr>
            <a:xfrm>
              <a:off x="4000854" y="3123643"/>
              <a:ext cx="223356" cy="181076"/>
            </a:xfrm>
            <a:custGeom>
              <a:avLst/>
              <a:gdLst/>
              <a:ahLst/>
              <a:cxnLst/>
              <a:rect l="l" t="t" r="r" b="b"/>
              <a:pathLst>
                <a:path w="1770" h="1435" extrusionOk="0">
                  <a:moveTo>
                    <a:pt x="178" y="0"/>
                  </a:moveTo>
                  <a:cubicBezTo>
                    <a:pt x="168" y="0"/>
                    <a:pt x="158" y="7"/>
                    <a:pt x="153" y="21"/>
                  </a:cubicBezTo>
                  <a:cubicBezTo>
                    <a:pt x="0" y="439"/>
                    <a:pt x="343" y="674"/>
                    <a:pt x="697" y="674"/>
                  </a:cubicBezTo>
                  <a:cubicBezTo>
                    <a:pt x="842" y="674"/>
                    <a:pt x="988" y="634"/>
                    <a:pt x="1103" y="552"/>
                  </a:cubicBezTo>
                  <a:lnTo>
                    <a:pt x="1103" y="552"/>
                  </a:lnTo>
                  <a:cubicBezTo>
                    <a:pt x="1046" y="982"/>
                    <a:pt x="1261" y="1401"/>
                    <a:pt x="1736" y="1434"/>
                  </a:cubicBezTo>
                  <a:cubicBezTo>
                    <a:pt x="1770" y="1434"/>
                    <a:pt x="1770" y="1389"/>
                    <a:pt x="1747" y="1378"/>
                  </a:cubicBezTo>
                  <a:cubicBezTo>
                    <a:pt x="1566" y="1333"/>
                    <a:pt x="1408" y="1310"/>
                    <a:pt x="1295" y="1152"/>
                  </a:cubicBezTo>
                  <a:cubicBezTo>
                    <a:pt x="1159" y="982"/>
                    <a:pt x="1136" y="654"/>
                    <a:pt x="1204" y="462"/>
                  </a:cubicBezTo>
                  <a:cubicBezTo>
                    <a:pt x="1214" y="434"/>
                    <a:pt x="1185" y="414"/>
                    <a:pt x="1161" y="414"/>
                  </a:cubicBezTo>
                  <a:cubicBezTo>
                    <a:pt x="1157" y="414"/>
                    <a:pt x="1152" y="415"/>
                    <a:pt x="1148" y="416"/>
                  </a:cubicBezTo>
                  <a:cubicBezTo>
                    <a:pt x="1030" y="491"/>
                    <a:pt x="870" y="533"/>
                    <a:pt x="714" y="533"/>
                  </a:cubicBezTo>
                  <a:cubicBezTo>
                    <a:pt x="422" y="533"/>
                    <a:pt x="146" y="386"/>
                    <a:pt x="198" y="32"/>
                  </a:cubicBezTo>
                  <a:cubicBezTo>
                    <a:pt x="205" y="13"/>
                    <a:pt x="192" y="0"/>
                    <a:pt x="17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99;p72">
              <a:extLst>
                <a:ext uri="{FF2B5EF4-FFF2-40B4-BE49-F238E27FC236}">
                  <a16:creationId xmlns:a16="http://schemas.microsoft.com/office/drawing/2014/main" id="{FC136375-0F62-497E-808A-D62E7CFEEE2F}"/>
                </a:ext>
              </a:extLst>
            </p:cNvPr>
            <p:cNvSpPr/>
            <p:nvPr/>
          </p:nvSpPr>
          <p:spPr>
            <a:xfrm>
              <a:off x="4178404" y="3339674"/>
              <a:ext cx="63978" cy="143598"/>
            </a:xfrm>
            <a:custGeom>
              <a:avLst/>
              <a:gdLst/>
              <a:ahLst/>
              <a:cxnLst/>
              <a:rect l="l" t="t" r="r" b="b"/>
              <a:pathLst>
                <a:path w="507" h="1138" extrusionOk="0">
                  <a:moveTo>
                    <a:pt x="475" y="1"/>
                  </a:moveTo>
                  <a:cubicBezTo>
                    <a:pt x="472" y="1"/>
                    <a:pt x="468" y="2"/>
                    <a:pt x="465" y="5"/>
                  </a:cubicBezTo>
                  <a:cubicBezTo>
                    <a:pt x="227" y="277"/>
                    <a:pt x="1" y="921"/>
                    <a:pt x="431" y="1136"/>
                  </a:cubicBezTo>
                  <a:cubicBezTo>
                    <a:pt x="434" y="1137"/>
                    <a:pt x="438" y="1138"/>
                    <a:pt x="441" y="1138"/>
                  </a:cubicBezTo>
                  <a:cubicBezTo>
                    <a:pt x="473" y="1138"/>
                    <a:pt x="507" y="1098"/>
                    <a:pt x="476" y="1068"/>
                  </a:cubicBezTo>
                  <a:cubicBezTo>
                    <a:pt x="159" y="808"/>
                    <a:pt x="272" y="310"/>
                    <a:pt x="487" y="28"/>
                  </a:cubicBezTo>
                  <a:cubicBezTo>
                    <a:pt x="495" y="11"/>
                    <a:pt x="486" y="1"/>
                    <a:pt x="47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00;p72">
              <a:extLst>
                <a:ext uri="{FF2B5EF4-FFF2-40B4-BE49-F238E27FC236}">
                  <a16:creationId xmlns:a16="http://schemas.microsoft.com/office/drawing/2014/main" id="{AACBF4A8-09A4-488B-AA02-B203D9577DF1}"/>
                </a:ext>
              </a:extLst>
            </p:cNvPr>
            <p:cNvSpPr/>
            <p:nvPr/>
          </p:nvSpPr>
          <p:spPr>
            <a:xfrm>
              <a:off x="4248692" y="3294625"/>
              <a:ext cx="63978" cy="176028"/>
            </a:xfrm>
            <a:custGeom>
              <a:avLst/>
              <a:gdLst/>
              <a:ahLst/>
              <a:cxnLst/>
              <a:rect l="l" t="t" r="r" b="b"/>
              <a:pathLst>
                <a:path w="507" h="1395" extrusionOk="0">
                  <a:moveTo>
                    <a:pt x="89" y="1"/>
                  </a:moveTo>
                  <a:cubicBezTo>
                    <a:pt x="77" y="1"/>
                    <a:pt x="66" y="23"/>
                    <a:pt x="89" y="23"/>
                  </a:cubicBezTo>
                  <a:cubicBezTo>
                    <a:pt x="405" y="159"/>
                    <a:pt x="462" y="441"/>
                    <a:pt x="371" y="758"/>
                  </a:cubicBezTo>
                  <a:cubicBezTo>
                    <a:pt x="315" y="996"/>
                    <a:pt x="145" y="1154"/>
                    <a:pt x="9" y="1358"/>
                  </a:cubicBezTo>
                  <a:cubicBezTo>
                    <a:pt x="0" y="1376"/>
                    <a:pt x="14" y="1394"/>
                    <a:pt x="37" y="1394"/>
                  </a:cubicBezTo>
                  <a:cubicBezTo>
                    <a:pt x="42" y="1394"/>
                    <a:pt x="48" y="1393"/>
                    <a:pt x="54" y="1391"/>
                  </a:cubicBezTo>
                  <a:cubicBezTo>
                    <a:pt x="292" y="1278"/>
                    <a:pt x="473" y="883"/>
                    <a:pt x="484" y="622"/>
                  </a:cubicBezTo>
                  <a:cubicBezTo>
                    <a:pt x="507" y="328"/>
                    <a:pt x="383" y="102"/>
                    <a:pt x="8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601;p72">
              <a:extLst>
                <a:ext uri="{FF2B5EF4-FFF2-40B4-BE49-F238E27FC236}">
                  <a16:creationId xmlns:a16="http://schemas.microsoft.com/office/drawing/2014/main" id="{29611B4A-6C69-4B72-B157-A7FC71A136E7}"/>
                </a:ext>
              </a:extLst>
            </p:cNvPr>
            <p:cNvSpPr/>
            <p:nvPr/>
          </p:nvSpPr>
          <p:spPr>
            <a:xfrm>
              <a:off x="4157077" y="3119480"/>
              <a:ext cx="81393" cy="122146"/>
            </a:xfrm>
            <a:custGeom>
              <a:avLst/>
              <a:gdLst/>
              <a:ahLst/>
              <a:cxnLst/>
              <a:rect l="l" t="t" r="r" b="b"/>
              <a:pathLst>
                <a:path w="645" h="968" extrusionOk="0">
                  <a:moveTo>
                    <a:pt x="203" y="1"/>
                  </a:moveTo>
                  <a:cubicBezTo>
                    <a:pt x="139" y="1"/>
                    <a:pt x="73" y="9"/>
                    <a:pt x="11" y="20"/>
                  </a:cubicBezTo>
                  <a:cubicBezTo>
                    <a:pt x="1" y="32"/>
                    <a:pt x="1" y="65"/>
                    <a:pt x="23" y="65"/>
                  </a:cubicBezTo>
                  <a:cubicBezTo>
                    <a:pt x="68" y="59"/>
                    <a:pt x="115" y="55"/>
                    <a:pt x="161" y="55"/>
                  </a:cubicBezTo>
                  <a:cubicBezTo>
                    <a:pt x="298" y="55"/>
                    <a:pt x="427" y="93"/>
                    <a:pt x="486" y="246"/>
                  </a:cubicBezTo>
                  <a:cubicBezTo>
                    <a:pt x="566" y="472"/>
                    <a:pt x="419" y="710"/>
                    <a:pt x="362" y="924"/>
                  </a:cubicBezTo>
                  <a:cubicBezTo>
                    <a:pt x="362" y="949"/>
                    <a:pt x="380" y="968"/>
                    <a:pt x="398" y="968"/>
                  </a:cubicBezTo>
                  <a:cubicBezTo>
                    <a:pt x="405" y="968"/>
                    <a:pt x="412" y="965"/>
                    <a:pt x="419" y="959"/>
                  </a:cubicBezTo>
                  <a:cubicBezTo>
                    <a:pt x="566" y="789"/>
                    <a:pt x="645" y="382"/>
                    <a:pt x="543" y="178"/>
                  </a:cubicBezTo>
                  <a:cubicBezTo>
                    <a:pt x="474" y="39"/>
                    <a:pt x="341" y="1"/>
                    <a:pt x="2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602;p72">
              <a:extLst>
                <a:ext uri="{FF2B5EF4-FFF2-40B4-BE49-F238E27FC236}">
                  <a16:creationId xmlns:a16="http://schemas.microsoft.com/office/drawing/2014/main" id="{3199A55B-0EF8-4527-867C-5640B82D4752}"/>
                </a:ext>
              </a:extLst>
            </p:cNvPr>
            <p:cNvSpPr/>
            <p:nvPr/>
          </p:nvSpPr>
          <p:spPr>
            <a:xfrm>
              <a:off x="3760335" y="3009572"/>
              <a:ext cx="231304" cy="107509"/>
            </a:xfrm>
            <a:custGeom>
              <a:avLst/>
              <a:gdLst/>
              <a:ahLst/>
              <a:cxnLst/>
              <a:rect l="l" t="t" r="r" b="b"/>
              <a:pathLst>
                <a:path w="1833" h="852" extrusionOk="0">
                  <a:moveTo>
                    <a:pt x="343" y="0"/>
                  </a:moveTo>
                  <a:cubicBezTo>
                    <a:pt x="235" y="0"/>
                    <a:pt x="123" y="36"/>
                    <a:pt x="12" y="122"/>
                  </a:cubicBezTo>
                  <a:cubicBezTo>
                    <a:pt x="1" y="134"/>
                    <a:pt x="12" y="144"/>
                    <a:pt x="24" y="144"/>
                  </a:cubicBezTo>
                  <a:cubicBezTo>
                    <a:pt x="126" y="78"/>
                    <a:pt x="224" y="49"/>
                    <a:pt x="318" y="49"/>
                  </a:cubicBezTo>
                  <a:cubicBezTo>
                    <a:pt x="701" y="49"/>
                    <a:pt x="1009" y="526"/>
                    <a:pt x="1200" y="835"/>
                  </a:cubicBezTo>
                  <a:cubicBezTo>
                    <a:pt x="1205" y="846"/>
                    <a:pt x="1219" y="852"/>
                    <a:pt x="1233" y="852"/>
                  </a:cubicBezTo>
                  <a:cubicBezTo>
                    <a:pt x="1247" y="852"/>
                    <a:pt x="1262" y="846"/>
                    <a:pt x="1267" y="835"/>
                  </a:cubicBezTo>
                  <a:cubicBezTo>
                    <a:pt x="1324" y="732"/>
                    <a:pt x="1369" y="654"/>
                    <a:pt x="1448" y="574"/>
                  </a:cubicBezTo>
                  <a:cubicBezTo>
                    <a:pt x="1480" y="536"/>
                    <a:pt x="1582" y="486"/>
                    <a:pt x="1660" y="486"/>
                  </a:cubicBezTo>
                  <a:cubicBezTo>
                    <a:pt x="1718" y="486"/>
                    <a:pt x="1763" y="514"/>
                    <a:pt x="1753" y="597"/>
                  </a:cubicBezTo>
                  <a:cubicBezTo>
                    <a:pt x="1753" y="610"/>
                    <a:pt x="1761" y="616"/>
                    <a:pt x="1770" y="616"/>
                  </a:cubicBezTo>
                  <a:cubicBezTo>
                    <a:pt x="1776" y="616"/>
                    <a:pt x="1783" y="613"/>
                    <a:pt x="1788" y="609"/>
                  </a:cubicBezTo>
                  <a:cubicBezTo>
                    <a:pt x="1833" y="484"/>
                    <a:pt x="1753" y="438"/>
                    <a:pt x="1640" y="428"/>
                  </a:cubicBezTo>
                  <a:cubicBezTo>
                    <a:pt x="1633" y="427"/>
                    <a:pt x="1627" y="427"/>
                    <a:pt x="1620" y="427"/>
                  </a:cubicBezTo>
                  <a:cubicBezTo>
                    <a:pt x="1440" y="427"/>
                    <a:pt x="1320" y="580"/>
                    <a:pt x="1233" y="732"/>
                  </a:cubicBezTo>
                  <a:cubicBezTo>
                    <a:pt x="1041" y="410"/>
                    <a:pt x="709" y="0"/>
                    <a:pt x="34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603;p72">
              <a:extLst>
                <a:ext uri="{FF2B5EF4-FFF2-40B4-BE49-F238E27FC236}">
                  <a16:creationId xmlns:a16="http://schemas.microsoft.com/office/drawing/2014/main" id="{544A984E-3404-4D1B-8759-C9B0F4A4E18D}"/>
                </a:ext>
              </a:extLst>
            </p:cNvPr>
            <p:cNvSpPr/>
            <p:nvPr/>
          </p:nvSpPr>
          <p:spPr>
            <a:xfrm>
              <a:off x="3590484" y="3105726"/>
              <a:ext cx="193827" cy="147004"/>
            </a:xfrm>
            <a:custGeom>
              <a:avLst/>
              <a:gdLst/>
              <a:ahLst/>
              <a:cxnLst/>
              <a:rect l="l" t="t" r="r" b="b"/>
              <a:pathLst>
                <a:path w="1536" h="1165" extrusionOk="0">
                  <a:moveTo>
                    <a:pt x="897" y="1"/>
                  </a:moveTo>
                  <a:cubicBezTo>
                    <a:pt x="809" y="1"/>
                    <a:pt x="720" y="23"/>
                    <a:pt x="634" y="73"/>
                  </a:cubicBezTo>
                  <a:cubicBezTo>
                    <a:pt x="363" y="242"/>
                    <a:pt x="544" y="423"/>
                    <a:pt x="747" y="536"/>
                  </a:cubicBezTo>
                  <a:cubicBezTo>
                    <a:pt x="431" y="626"/>
                    <a:pt x="69" y="785"/>
                    <a:pt x="1" y="1136"/>
                  </a:cubicBezTo>
                  <a:cubicBezTo>
                    <a:pt x="1" y="1150"/>
                    <a:pt x="14" y="1164"/>
                    <a:pt x="27" y="1164"/>
                  </a:cubicBezTo>
                  <a:cubicBezTo>
                    <a:pt x="35" y="1164"/>
                    <a:pt x="42" y="1159"/>
                    <a:pt x="46" y="1147"/>
                  </a:cubicBezTo>
                  <a:cubicBezTo>
                    <a:pt x="137" y="988"/>
                    <a:pt x="216" y="864"/>
                    <a:pt x="374" y="762"/>
                  </a:cubicBezTo>
                  <a:cubicBezTo>
                    <a:pt x="521" y="661"/>
                    <a:pt x="691" y="615"/>
                    <a:pt x="860" y="593"/>
                  </a:cubicBezTo>
                  <a:cubicBezTo>
                    <a:pt x="895" y="581"/>
                    <a:pt x="905" y="536"/>
                    <a:pt x="872" y="513"/>
                  </a:cubicBezTo>
                  <a:cubicBezTo>
                    <a:pt x="804" y="480"/>
                    <a:pt x="747" y="445"/>
                    <a:pt x="679" y="400"/>
                  </a:cubicBezTo>
                  <a:cubicBezTo>
                    <a:pt x="453" y="219"/>
                    <a:pt x="804" y="118"/>
                    <a:pt x="917" y="106"/>
                  </a:cubicBezTo>
                  <a:cubicBezTo>
                    <a:pt x="925" y="106"/>
                    <a:pt x="933" y="106"/>
                    <a:pt x="941" y="106"/>
                  </a:cubicBezTo>
                  <a:cubicBezTo>
                    <a:pt x="1158" y="106"/>
                    <a:pt x="1363" y="247"/>
                    <a:pt x="1505" y="400"/>
                  </a:cubicBezTo>
                  <a:cubicBezTo>
                    <a:pt x="1508" y="407"/>
                    <a:pt x="1513" y="410"/>
                    <a:pt x="1517" y="410"/>
                  </a:cubicBezTo>
                  <a:cubicBezTo>
                    <a:pt x="1526" y="410"/>
                    <a:pt x="1536" y="394"/>
                    <a:pt x="1528" y="378"/>
                  </a:cubicBezTo>
                  <a:cubicBezTo>
                    <a:pt x="1394" y="177"/>
                    <a:pt x="1149" y="1"/>
                    <a:pt x="897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604;p72">
              <a:extLst>
                <a:ext uri="{FF2B5EF4-FFF2-40B4-BE49-F238E27FC236}">
                  <a16:creationId xmlns:a16="http://schemas.microsoft.com/office/drawing/2014/main" id="{D083968A-3E95-4712-A17A-EC65CC4DC8C3}"/>
                </a:ext>
              </a:extLst>
            </p:cNvPr>
            <p:cNvSpPr/>
            <p:nvPr/>
          </p:nvSpPr>
          <p:spPr>
            <a:xfrm>
              <a:off x="3872015" y="3126672"/>
              <a:ext cx="140322" cy="60189"/>
            </a:xfrm>
            <a:custGeom>
              <a:avLst/>
              <a:gdLst/>
              <a:ahLst/>
              <a:cxnLst/>
              <a:rect l="l" t="t" r="r" b="b"/>
              <a:pathLst>
                <a:path w="1112" h="477" extrusionOk="0">
                  <a:moveTo>
                    <a:pt x="1062" y="1"/>
                  </a:moveTo>
                  <a:cubicBezTo>
                    <a:pt x="1054" y="1"/>
                    <a:pt x="1046" y="3"/>
                    <a:pt x="1038" y="8"/>
                  </a:cubicBezTo>
                  <a:cubicBezTo>
                    <a:pt x="858" y="165"/>
                    <a:pt x="590" y="393"/>
                    <a:pt x="345" y="393"/>
                  </a:cubicBezTo>
                  <a:cubicBezTo>
                    <a:pt x="237" y="393"/>
                    <a:pt x="133" y="349"/>
                    <a:pt x="43" y="234"/>
                  </a:cubicBezTo>
                  <a:cubicBezTo>
                    <a:pt x="41" y="232"/>
                    <a:pt x="38" y="231"/>
                    <a:pt x="35" y="231"/>
                  </a:cubicBezTo>
                  <a:cubicBezTo>
                    <a:pt x="21" y="231"/>
                    <a:pt x="0" y="248"/>
                    <a:pt x="9" y="257"/>
                  </a:cubicBezTo>
                  <a:cubicBezTo>
                    <a:pt x="102" y="414"/>
                    <a:pt x="239" y="476"/>
                    <a:pt x="386" y="476"/>
                  </a:cubicBezTo>
                  <a:cubicBezTo>
                    <a:pt x="654" y="476"/>
                    <a:pt x="956" y="272"/>
                    <a:pt x="1094" y="53"/>
                  </a:cubicBezTo>
                  <a:cubicBezTo>
                    <a:pt x="1112" y="27"/>
                    <a:pt x="1089" y="1"/>
                    <a:pt x="106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605;p72">
              <a:extLst>
                <a:ext uri="{FF2B5EF4-FFF2-40B4-BE49-F238E27FC236}">
                  <a16:creationId xmlns:a16="http://schemas.microsoft.com/office/drawing/2014/main" id="{AA70FEEC-35DC-4F13-BC08-C9A15859BCAE}"/>
                </a:ext>
              </a:extLst>
            </p:cNvPr>
            <p:cNvSpPr/>
            <p:nvPr/>
          </p:nvSpPr>
          <p:spPr>
            <a:xfrm>
              <a:off x="3771819" y="3060046"/>
              <a:ext cx="115209" cy="86942"/>
            </a:xfrm>
            <a:custGeom>
              <a:avLst/>
              <a:gdLst/>
              <a:ahLst/>
              <a:cxnLst/>
              <a:rect l="l" t="t" r="r" b="b"/>
              <a:pathLst>
                <a:path w="913" h="689" extrusionOk="0">
                  <a:moveTo>
                    <a:pt x="201" y="0"/>
                  </a:moveTo>
                  <a:cubicBezTo>
                    <a:pt x="140" y="0"/>
                    <a:pt x="76" y="12"/>
                    <a:pt x="11" y="38"/>
                  </a:cubicBezTo>
                  <a:cubicBezTo>
                    <a:pt x="0" y="50"/>
                    <a:pt x="0" y="73"/>
                    <a:pt x="23" y="73"/>
                  </a:cubicBezTo>
                  <a:cubicBezTo>
                    <a:pt x="77" y="55"/>
                    <a:pt x="127" y="48"/>
                    <a:pt x="175" y="48"/>
                  </a:cubicBezTo>
                  <a:cubicBezTo>
                    <a:pt x="501" y="48"/>
                    <a:pt x="701" y="415"/>
                    <a:pt x="848" y="672"/>
                  </a:cubicBezTo>
                  <a:cubicBezTo>
                    <a:pt x="856" y="684"/>
                    <a:pt x="867" y="689"/>
                    <a:pt x="877" y="689"/>
                  </a:cubicBezTo>
                  <a:cubicBezTo>
                    <a:pt x="895" y="689"/>
                    <a:pt x="912" y="671"/>
                    <a:pt x="905" y="649"/>
                  </a:cubicBezTo>
                  <a:cubicBezTo>
                    <a:pt x="809" y="353"/>
                    <a:pt x="536" y="0"/>
                    <a:pt x="20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606;p72">
              <a:extLst>
                <a:ext uri="{FF2B5EF4-FFF2-40B4-BE49-F238E27FC236}">
                  <a16:creationId xmlns:a16="http://schemas.microsoft.com/office/drawing/2014/main" id="{909F4AFB-AA7D-4AE6-B91B-BAA408E6E7FC}"/>
                </a:ext>
              </a:extLst>
            </p:cNvPr>
            <p:cNvSpPr/>
            <p:nvPr/>
          </p:nvSpPr>
          <p:spPr>
            <a:xfrm>
              <a:off x="4124268" y="3455513"/>
              <a:ext cx="154456" cy="128456"/>
            </a:xfrm>
            <a:custGeom>
              <a:avLst/>
              <a:gdLst/>
              <a:ahLst/>
              <a:cxnLst/>
              <a:rect l="l" t="t" r="r" b="b"/>
              <a:pathLst>
                <a:path w="1224" h="1018" extrusionOk="0">
                  <a:moveTo>
                    <a:pt x="709" y="0"/>
                  </a:moveTo>
                  <a:cubicBezTo>
                    <a:pt x="478" y="0"/>
                    <a:pt x="261" y="184"/>
                    <a:pt x="261" y="184"/>
                  </a:cubicBezTo>
                  <a:lnTo>
                    <a:pt x="0" y="897"/>
                  </a:lnTo>
                  <a:cubicBezTo>
                    <a:pt x="138" y="982"/>
                    <a:pt x="270" y="1017"/>
                    <a:pt x="391" y="1017"/>
                  </a:cubicBezTo>
                  <a:cubicBezTo>
                    <a:pt x="900" y="1017"/>
                    <a:pt x="1224" y="392"/>
                    <a:pt x="995" y="128"/>
                  </a:cubicBezTo>
                  <a:cubicBezTo>
                    <a:pt x="908" y="33"/>
                    <a:pt x="807" y="0"/>
                    <a:pt x="70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607;p72">
              <a:extLst>
                <a:ext uri="{FF2B5EF4-FFF2-40B4-BE49-F238E27FC236}">
                  <a16:creationId xmlns:a16="http://schemas.microsoft.com/office/drawing/2014/main" id="{52D22085-4B9A-4536-895E-5337A2912762}"/>
                </a:ext>
              </a:extLst>
            </p:cNvPr>
            <p:cNvSpPr/>
            <p:nvPr/>
          </p:nvSpPr>
          <p:spPr>
            <a:xfrm>
              <a:off x="4139918" y="3503588"/>
              <a:ext cx="92876" cy="67888"/>
            </a:xfrm>
            <a:custGeom>
              <a:avLst/>
              <a:gdLst/>
              <a:ahLst/>
              <a:cxnLst/>
              <a:rect l="l" t="t" r="r" b="b"/>
              <a:pathLst>
                <a:path w="736" h="538" extrusionOk="0">
                  <a:moveTo>
                    <a:pt x="193" y="210"/>
                  </a:moveTo>
                  <a:cubicBezTo>
                    <a:pt x="227" y="222"/>
                    <a:pt x="261" y="222"/>
                    <a:pt x="295" y="244"/>
                  </a:cubicBezTo>
                  <a:cubicBezTo>
                    <a:pt x="363" y="278"/>
                    <a:pt x="408" y="346"/>
                    <a:pt x="351" y="413"/>
                  </a:cubicBezTo>
                  <a:cubicBezTo>
                    <a:pt x="324" y="445"/>
                    <a:pt x="286" y="457"/>
                    <a:pt x="246" y="457"/>
                  </a:cubicBezTo>
                  <a:cubicBezTo>
                    <a:pt x="184" y="457"/>
                    <a:pt x="116" y="430"/>
                    <a:pt x="69" y="403"/>
                  </a:cubicBezTo>
                  <a:cubicBezTo>
                    <a:pt x="114" y="335"/>
                    <a:pt x="137" y="267"/>
                    <a:pt x="193" y="210"/>
                  </a:cubicBezTo>
                  <a:close/>
                  <a:moveTo>
                    <a:pt x="473" y="0"/>
                  </a:moveTo>
                  <a:cubicBezTo>
                    <a:pt x="240" y="0"/>
                    <a:pt x="26" y="179"/>
                    <a:pt x="1" y="436"/>
                  </a:cubicBezTo>
                  <a:cubicBezTo>
                    <a:pt x="1" y="453"/>
                    <a:pt x="13" y="463"/>
                    <a:pt x="24" y="463"/>
                  </a:cubicBezTo>
                  <a:cubicBezTo>
                    <a:pt x="28" y="463"/>
                    <a:pt x="31" y="462"/>
                    <a:pt x="34" y="459"/>
                  </a:cubicBezTo>
                  <a:cubicBezTo>
                    <a:pt x="91" y="504"/>
                    <a:pt x="179" y="538"/>
                    <a:pt x="259" y="538"/>
                  </a:cubicBezTo>
                  <a:cubicBezTo>
                    <a:pt x="340" y="538"/>
                    <a:pt x="413" y="504"/>
                    <a:pt x="441" y="413"/>
                  </a:cubicBezTo>
                  <a:cubicBezTo>
                    <a:pt x="464" y="346"/>
                    <a:pt x="453" y="255"/>
                    <a:pt x="374" y="210"/>
                  </a:cubicBezTo>
                  <a:cubicBezTo>
                    <a:pt x="328" y="176"/>
                    <a:pt x="283" y="176"/>
                    <a:pt x="227" y="176"/>
                  </a:cubicBezTo>
                  <a:cubicBezTo>
                    <a:pt x="227" y="165"/>
                    <a:pt x="238" y="165"/>
                    <a:pt x="238" y="165"/>
                  </a:cubicBezTo>
                  <a:cubicBezTo>
                    <a:pt x="333" y="99"/>
                    <a:pt x="432" y="67"/>
                    <a:pt x="536" y="67"/>
                  </a:cubicBezTo>
                  <a:cubicBezTo>
                    <a:pt x="594" y="67"/>
                    <a:pt x="653" y="77"/>
                    <a:pt x="713" y="97"/>
                  </a:cubicBezTo>
                  <a:cubicBezTo>
                    <a:pt x="725" y="97"/>
                    <a:pt x="736" y="74"/>
                    <a:pt x="725" y="74"/>
                  </a:cubicBezTo>
                  <a:cubicBezTo>
                    <a:pt x="644" y="23"/>
                    <a:pt x="557" y="0"/>
                    <a:pt x="47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608;p72">
              <a:extLst>
                <a:ext uri="{FF2B5EF4-FFF2-40B4-BE49-F238E27FC236}">
                  <a16:creationId xmlns:a16="http://schemas.microsoft.com/office/drawing/2014/main" id="{269D00BC-CB0B-4800-9892-5A39853AA2FB}"/>
                </a:ext>
              </a:extLst>
            </p:cNvPr>
            <p:cNvSpPr/>
            <p:nvPr/>
          </p:nvSpPr>
          <p:spPr>
            <a:xfrm>
              <a:off x="3970064" y="3413996"/>
              <a:ext cx="127199" cy="118992"/>
            </a:xfrm>
            <a:custGeom>
              <a:avLst/>
              <a:gdLst/>
              <a:ahLst/>
              <a:cxnLst/>
              <a:rect l="l" t="t" r="r" b="b"/>
              <a:pathLst>
                <a:path w="1008" h="943" extrusionOk="0">
                  <a:moveTo>
                    <a:pt x="458" y="0"/>
                  </a:moveTo>
                  <a:cubicBezTo>
                    <a:pt x="377" y="0"/>
                    <a:pt x="297" y="20"/>
                    <a:pt x="227" y="61"/>
                  </a:cubicBezTo>
                  <a:cubicBezTo>
                    <a:pt x="80" y="151"/>
                    <a:pt x="13" y="321"/>
                    <a:pt x="1" y="479"/>
                  </a:cubicBezTo>
                  <a:cubicBezTo>
                    <a:pt x="1" y="638"/>
                    <a:pt x="103" y="819"/>
                    <a:pt x="250" y="886"/>
                  </a:cubicBezTo>
                  <a:cubicBezTo>
                    <a:pt x="340" y="932"/>
                    <a:pt x="363" y="932"/>
                    <a:pt x="453" y="943"/>
                  </a:cubicBezTo>
                  <a:lnTo>
                    <a:pt x="465" y="943"/>
                  </a:lnTo>
                  <a:cubicBezTo>
                    <a:pt x="555" y="943"/>
                    <a:pt x="657" y="909"/>
                    <a:pt x="736" y="875"/>
                  </a:cubicBezTo>
                  <a:cubicBezTo>
                    <a:pt x="849" y="819"/>
                    <a:pt x="917" y="694"/>
                    <a:pt x="951" y="570"/>
                  </a:cubicBezTo>
                  <a:cubicBezTo>
                    <a:pt x="1008" y="355"/>
                    <a:pt x="895" y="128"/>
                    <a:pt x="679" y="50"/>
                  </a:cubicBezTo>
                  <a:cubicBezTo>
                    <a:pt x="609" y="17"/>
                    <a:pt x="533" y="0"/>
                    <a:pt x="45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609;p72">
              <a:extLst>
                <a:ext uri="{FF2B5EF4-FFF2-40B4-BE49-F238E27FC236}">
                  <a16:creationId xmlns:a16="http://schemas.microsoft.com/office/drawing/2014/main" id="{FBDA7FEC-117F-4C2D-8B7B-00C8FEE0C9F5}"/>
                </a:ext>
              </a:extLst>
            </p:cNvPr>
            <p:cNvSpPr/>
            <p:nvPr/>
          </p:nvSpPr>
          <p:spPr>
            <a:xfrm>
              <a:off x="3601968" y="3388632"/>
              <a:ext cx="91360" cy="90978"/>
            </a:xfrm>
            <a:custGeom>
              <a:avLst/>
              <a:gdLst/>
              <a:ahLst/>
              <a:cxnLst/>
              <a:rect l="l" t="t" r="r" b="b"/>
              <a:pathLst>
                <a:path w="724" h="721" extrusionOk="0">
                  <a:moveTo>
                    <a:pt x="384" y="1"/>
                  </a:moveTo>
                  <a:cubicBezTo>
                    <a:pt x="340" y="1"/>
                    <a:pt x="296" y="10"/>
                    <a:pt x="261" y="24"/>
                  </a:cubicBezTo>
                  <a:cubicBezTo>
                    <a:pt x="170" y="47"/>
                    <a:pt x="103" y="103"/>
                    <a:pt x="57" y="183"/>
                  </a:cubicBezTo>
                  <a:cubicBezTo>
                    <a:pt x="0" y="262"/>
                    <a:pt x="0" y="364"/>
                    <a:pt x="23" y="442"/>
                  </a:cubicBezTo>
                  <a:cubicBezTo>
                    <a:pt x="23" y="454"/>
                    <a:pt x="35" y="465"/>
                    <a:pt x="35" y="465"/>
                  </a:cubicBezTo>
                  <a:cubicBezTo>
                    <a:pt x="57" y="590"/>
                    <a:pt x="159" y="691"/>
                    <a:pt x="283" y="714"/>
                  </a:cubicBezTo>
                  <a:cubicBezTo>
                    <a:pt x="315" y="718"/>
                    <a:pt x="346" y="720"/>
                    <a:pt x="375" y="720"/>
                  </a:cubicBezTo>
                  <a:cubicBezTo>
                    <a:pt x="440" y="720"/>
                    <a:pt x="500" y="708"/>
                    <a:pt x="555" y="669"/>
                  </a:cubicBezTo>
                  <a:cubicBezTo>
                    <a:pt x="634" y="613"/>
                    <a:pt x="691" y="545"/>
                    <a:pt x="713" y="454"/>
                  </a:cubicBezTo>
                  <a:cubicBezTo>
                    <a:pt x="724" y="352"/>
                    <a:pt x="713" y="262"/>
                    <a:pt x="668" y="183"/>
                  </a:cubicBezTo>
                  <a:cubicBezTo>
                    <a:pt x="623" y="92"/>
                    <a:pt x="555" y="47"/>
                    <a:pt x="464" y="13"/>
                  </a:cubicBezTo>
                  <a:cubicBezTo>
                    <a:pt x="439" y="4"/>
                    <a:pt x="411" y="1"/>
                    <a:pt x="38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610;p72">
              <a:extLst>
                <a:ext uri="{FF2B5EF4-FFF2-40B4-BE49-F238E27FC236}">
                  <a16:creationId xmlns:a16="http://schemas.microsoft.com/office/drawing/2014/main" id="{672966CA-D7FB-45AF-8011-E38B81027410}"/>
                </a:ext>
              </a:extLst>
            </p:cNvPr>
            <p:cNvSpPr/>
            <p:nvPr/>
          </p:nvSpPr>
          <p:spPr>
            <a:xfrm>
              <a:off x="3985838" y="3271659"/>
              <a:ext cx="37225" cy="23469"/>
            </a:xfrm>
            <a:custGeom>
              <a:avLst/>
              <a:gdLst/>
              <a:ahLst/>
              <a:cxnLst/>
              <a:rect l="l" t="t" r="r" b="b"/>
              <a:pathLst>
                <a:path w="295" h="186" extrusionOk="0">
                  <a:moveTo>
                    <a:pt x="138" y="0"/>
                  </a:moveTo>
                  <a:cubicBezTo>
                    <a:pt x="108" y="0"/>
                    <a:pt x="78" y="10"/>
                    <a:pt x="57" y="24"/>
                  </a:cubicBezTo>
                  <a:cubicBezTo>
                    <a:pt x="1" y="35"/>
                    <a:pt x="11" y="115"/>
                    <a:pt x="68" y="115"/>
                  </a:cubicBezTo>
                  <a:cubicBezTo>
                    <a:pt x="102" y="115"/>
                    <a:pt x="136" y="115"/>
                    <a:pt x="159" y="148"/>
                  </a:cubicBezTo>
                  <a:cubicBezTo>
                    <a:pt x="176" y="171"/>
                    <a:pt x="201" y="185"/>
                    <a:pt x="225" y="185"/>
                  </a:cubicBezTo>
                  <a:cubicBezTo>
                    <a:pt x="249" y="185"/>
                    <a:pt x="272" y="171"/>
                    <a:pt x="283" y="137"/>
                  </a:cubicBezTo>
                  <a:cubicBezTo>
                    <a:pt x="295" y="80"/>
                    <a:pt x="238" y="24"/>
                    <a:pt x="192" y="12"/>
                  </a:cubicBezTo>
                  <a:cubicBezTo>
                    <a:pt x="175" y="4"/>
                    <a:pt x="157" y="0"/>
                    <a:pt x="13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611;p72">
              <a:extLst>
                <a:ext uri="{FF2B5EF4-FFF2-40B4-BE49-F238E27FC236}">
                  <a16:creationId xmlns:a16="http://schemas.microsoft.com/office/drawing/2014/main" id="{FDA45B0C-C1CB-4F35-AEF7-80FAAE68B678}"/>
                </a:ext>
              </a:extLst>
            </p:cNvPr>
            <p:cNvSpPr/>
            <p:nvPr/>
          </p:nvSpPr>
          <p:spPr>
            <a:xfrm>
              <a:off x="3727526" y="3244151"/>
              <a:ext cx="32937" cy="17666"/>
            </a:xfrm>
            <a:custGeom>
              <a:avLst/>
              <a:gdLst/>
              <a:ahLst/>
              <a:cxnLst/>
              <a:rect l="l" t="t" r="r" b="b"/>
              <a:pathLst>
                <a:path w="261" h="140" extrusionOk="0">
                  <a:moveTo>
                    <a:pt x="143" y="1"/>
                  </a:moveTo>
                  <a:cubicBezTo>
                    <a:pt x="97" y="1"/>
                    <a:pt x="50" y="17"/>
                    <a:pt x="23" y="61"/>
                  </a:cubicBezTo>
                  <a:cubicBezTo>
                    <a:pt x="0" y="95"/>
                    <a:pt x="35" y="140"/>
                    <a:pt x="80" y="140"/>
                  </a:cubicBezTo>
                  <a:cubicBezTo>
                    <a:pt x="103" y="140"/>
                    <a:pt x="125" y="129"/>
                    <a:pt x="159" y="129"/>
                  </a:cubicBezTo>
                  <a:cubicBezTo>
                    <a:pt x="163" y="125"/>
                    <a:pt x="169" y="124"/>
                    <a:pt x="176" y="124"/>
                  </a:cubicBezTo>
                  <a:cubicBezTo>
                    <a:pt x="189" y="124"/>
                    <a:pt x="204" y="129"/>
                    <a:pt x="204" y="129"/>
                  </a:cubicBezTo>
                  <a:cubicBezTo>
                    <a:pt x="207" y="132"/>
                    <a:pt x="212" y="134"/>
                    <a:pt x="216" y="134"/>
                  </a:cubicBezTo>
                  <a:cubicBezTo>
                    <a:pt x="227" y="134"/>
                    <a:pt x="238" y="126"/>
                    <a:pt x="238" y="117"/>
                  </a:cubicBezTo>
                  <a:cubicBezTo>
                    <a:pt x="261" y="61"/>
                    <a:pt x="227" y="27"/>
                    <a:pt x="181" y="4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612;p72">
              <a:extLst>
                <a:ext uri="{FF2B5EF4-FFF2-40B4-BE49-F238E27FC236}">
                  <a16:creationId xmlns:a16="http://schemas.microsoft.com/office/drawing/2014/main" id="{FDA875E6-EA45-42F0-A353-5B05F75DA04F}"/>
                </a:ext>
              </a:extLst>
            </p:cNvPr>
            <p:cNvSpPr/>
            <p:nvPr/>
          </p:nvSpPr>
          <p:spPr>
            <a:xfrm>
              <a:off x="3904066" y="3336518"/>
              <a:ext cx="99059" cy="65365"/>
            </a:xfrm>
            <a:custGeom>
              <a:avLst/>
              <a:gdLst/>
              <a:ahLst/>
              <a:cxnLst/>
              <a:rect l="l" t="t" r="r" b="b"/>
              <a:pathLst>
                <a:path w="785" h="518" extrusionOk="0">
                  <a:moveTo>
                    <a:pt x="457" y="1"/>
                  </a:moveTo>
                  <a:cubicBezTo>
                    <a:pt x="274" y="1"/>
                    <a:pt x="103" y="91"/>
                    <a:pt x="15" y="257"/>
                  </a:cubicBezTo>
                  <a:cubicBezTo>
                    <a:pt x="0" y="294"/>
                    <a:pt x="31" y="327"/>
                    <a:pt x="60" y="327"/>
                  </a:cubicBezTo>
                  <a:cubicBezTo>
                    <a:pt x="74" y="327"/>
                    <a:pt x="87" y="320"/>
                    <a:pt x="94" y="302"/>
                  </a:cubicBezTo>
                  <a:cubicBezTo>
                    <a:pt x="158" y="183"/>
                    <a:pt x="303" y="79"/>
                    <a:pt x="452" y="79"/>
                  </a:cubicBezTo>
                  <a:cubicBezTo>
                    <a:pt x="487" y="79"/>
                    <a:pt x="523" y="85"/>
                    <a:pt x="558" y="98"/>
                  </a:cubicBezTo>
                  <a:cubicBezTo>
                    <a:pt x="694" y="166"/>
                    <a:pt x="694" y="347"/>
                    <a:pt x="694" y="471"/>
                  </a:cubicBezTo>
                  <a:cubicBezTo>
                    <a:pt x="688" y="503"/>
                    <a:pt x="709" y="518"/>
                    <a:pt x="732" y="518"/>
                  </a:cubicBezTo>
                  <a:cubicBezTo>
                    <a:pt x="757" y="518"/>
                    <a:pt x="784" y="501"/>
                    <a:pt x="784" y="471"/>
                  </a:cubicBezTo>
                  <a:cubicBezTo>
                    <a:pt x="784" y="302"/>
                    <a:pt x="762" y="41"/>
                    <a:pt x="546" y="8"/>
                  </a:cubicBezTo>
                  <a:cubicBezTo>
                    <a:pt x="517" y="3"/>
                    <a:pt x="487" y="1"/>
                    <a:pt x="45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613;p72">
              <a:extLst>
                <a:ext uri="{FF2B5EF4-FFF2-40B4-BE49-F238E27FC236}">
                  <a16:creationId xmlns:a16="http://schemas.microsoft.com/office/drawing/2014/main" id="{D6B59106-C166-45FE-BECE-85E862B991D6}"/>
                </a:ext>
              </a:extLst>
            </p:cNvPr>
            <p:cNvSpPr/>
            <p:nvPr/>
          </p:nvSpPr>
          <p:spPr>
            <a:xfrm>
              <a:off x="3691815" y="3299925"/>
              <a:ext cx="75841" cy="54006"/>
            </a:xfrm>
            <a:custGeom>
              <a:avLst/>
              <a:gdLst/>
              <a:ahLst/>
              <a:cxnLst/>
              <a:rect l="l" t="t" r="r" b="b"/>
              <a:pathLst>
                <a:path w="601" h="428" extrusionOk="0">
                  <a:moveTo>
                    <a:pt x="338" y="1"/>
                  </a:moveTo>
                  <a:cubicBezTo>
                    <a:pt x="191" y="1"/>
                    <a:pt x="80" y="109"/>
                    <a:pt x="24" y="241"/>
                  </a:cubicBezTo>
                  <a:cubicBezTo>
                    <a:pt x="1" y="279"/>
                    <a:pt x="29" y="312"/>
                    <a:pt x="61" y="312"/>
                  </a:cubicBezTo>
                  <a:cubicBezTo>
                    <a:pt x="76" y="312"/>
                    <a:pt x="92" y="305"/>
                    <a:pt x="102" y="286"/>
                  </a:cubicBezTo>
                  <a:cubicBezTo>
                    <a:pt x="139" y="204"/>
                    <a:pt x="228" y="84"/>
                    <a:pt x="333" y="84"/>
                  </a:cubicBezTo>
                  <a:cubicBezTo>
                    <a:pt x="358" y="84"/>
                    <a:pt x="383" y="90"/>
                    <a:pt x="408" y="105"/>
                  </a:cubicBezTo>
                  <a:cubicBezTo>
                    <a:pt x="499" y="162"/>
                    <a:pt x="510" y="286"/>
                    <a:pt x="510" y="376"/>
                  </a:cubicBezTo>
                  <a:cubicBezTo>
                    <a:pt x="510" y="410"/>
                    <a:pt x="532" y="427"/>
                    <a:pt x="555" y="427"/>
                  </a:cubicBezTo>
                  <a:cubicBezTo>
                    <a:pt x="577" y="427"/>
                    <a:pt x="600" y="410"/>
                    <a:pt x="600" y="376"/>
                  </a:cubicBezTo>
                  <a:cubicBezTo>
                    <a:pt x="600" y="253"/>
                    <a:pt x="577" y="60"/>
                    <a:pt x="431" y="15"/>
                  </a:cubicBezTo>
                  <a:cubicBezTo>
                    <a:pt x="399" y="5"/>
                    <a:pt x="368" y="1"/>
                    <a:pt x="33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614;p72">
              <a:extLst>
                <a:ext uri="{FF2B5EF4-FFF2-40B4-BE49-F238E27FC236}">
                  <a16:creationId xmlns:a16="http://schemas.microsoft.com/office/drawing/2014/main" id="{389EBE50-49F9-45BA-87B0-2262EB59F97F}"/>
                </a:ext>
              </a:extLst>
            </p:cNvPr>
            <p:cNvSpPr/>
            <p:nvPr/>
          </p:nvSpPr>
          <p:spPr>
            <a:xfrm>
              <a:off x="3816997" y="3496523"/>
              <a:ext cx="131868" cy="90095"/>
            </a:xfrm>
            <a:custGeom>
              <a:avLst/>
              <a:gdLst/>
              <a:ahLst/>
              <a:cxnLst/>
              <a:rect l="l" t="t" r="r" b="b"/>
              <a:pathLst>
                <a:path w="1045" h="714" extrusionOk="0">
                  <a:moveTo>
                    <a:pt x="988" y="1"/>
                  </a:moveTo>
                  <a:cubicBezTo>
                    <a:pt x="965" y="1"/>
                    <a:pt x="942" y="18"/>
                    <a:pt x="942" y="52"/>
                  </a:cubicBezTo>
                  <a:cubicBezTo>
                    <a:pt x="954" y="221"/>
                    <a:pt x="920" y="436"/>
                    <a:pt x="751" y="537"/>
                  </a:cubicBezTo>
                  <a:cubicBezTo>
                    <a:pt x="666" y="592"/>
                    <a:pt x="584" y="614"/>
                    <a:pt x="502" y="614"/>
                  </a:cubicBezTo>
                  <a:cubicBezTo>
                    <a:pt x="364" y="614"/>
                    <a:pt x="229" y="552"/>
                    <a:pt x="95" y="481"/>
                  </a:cubicBezTo>
                  <a:cubicBezTo>
                    <a:pt x="85" y="475"/>
                    <a:pt x="76" y="473"/>
                    <a:pt x="67" y="473"/>
                  </a:cubicBezTo>
                  <a:cubicBezTo>
                    <a:pt x="25" y="473"/>
                    <a:pt x="0" y="532"/>
                    <a:pt x="38" y="560"/>
                  </a:cubicBezTo>
                  <a:cubicBezTo>
                    <a:pt x="189" y="632"/>
                    <a:pt x="359" y="713"/>
                    <a:pt x="523" y="713"/>
                  </a:cubicBezTo>
                  <a:cubicBezTo>
                    <a:pt x="617" y="713"/>
                    <a:pt x="709" y="687"/>
                    <a:pt x="796" y="617"/>
                  </a:cubicBezTo>
                  <a:cubicBezTo>
                    <a:pt x="988" y="481"/>
                    <a:pt x="1045" y="278"/>
                    <a:pt x="1033" y="52"/>
                  </a:cubicBezTo>
                  <a:cubicBezTo>
                    <a:pt x="1033" y="18"/>
                    <a:pt x="1010" y="1"/>
                    <a:pt x="98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615;p72">
              <a:extLst>
                <a:ext uri="{FF2B5EF4-FFF2-40B4-BE49-F238E27FC236}">
                  <a16:creationId xmlns:a16="http://schemas.microsoft.com/office/drawing/2014/main" id="{06883D1E-AD85-4E22-BBC5-8A6184EB38B6}"/>
                </a:ext>
              </a:extLst>
            </p:cNvPr>
            <p:cNvSpPr/>
            <p:nvPr/>
          </p:nvSpPr>
          <p:spPr>
            <a:xfrm>
              <a:off x="3747466" y="3403650"/>
              <a:ext cx="80635" cy="61829"/>
            </a:xfrm>
            <a:custGeom>
              <a:avLst/>
              <a:gdLst/>
              <a:ahLst/>
              <a:cxnLst/>
              <a:rect l="l" t="t" r="r" b="b"/>
              <a:pathLst>
                <a:path w="639" h="490" extrusionOk="0">
                  <a:moveTo>
                    <a:pt x="295" y="0"/>
                  </a:moveTo>
                  <a:cubicBezTo>
                    <a:pt x="237" y="0"/>
                    <a:pt x="182" y="15"/>
                    <a:pt x="136" y="52"/>
                  </a:cubicBezTo>
                  <a:cubicBezTo>
                    <a:pt x="1" y="165"/>
                    <a:pt x="58" y="346"/>
                    <a:pt x="126" y="471"/>
                  </a:cubicBezTo>
                  <a:cubicBezTo>
                    <a:pt x="135" y="484"/>
                    <a:pt x="149" y="490"/>
                    <a:pt x="163" y="490"/>
                  </a:cubicBezTo>
                  <a:cubicBezTo>
                    <a:pt x="196" y="490"/>
                    <a:pt x="229" y="458"/>
                    <a:pt x="204" y="426"/>
                  </a:cubicBezTo>
                  <a:cubicBezTo>
                    <a:pt x="159" y="335"/>
                    <a:pt x="91" y="177"/>
                    <a:pt x="204" y="120"/>
                  </a:cubicBezTo>
                  <a:cubicBezTo>
                    <a:pt x="241" y="102"/>
                    <a:pt x="279" y="94"/>
                    <a:pt x="317" y="94"/>
                  </a:cubicBezTo>
                  <a:cubicBezTo>
                    <a:pt x="396" y="94"/>
                    <a:pt x="475" y="127"/>
                    <a:pt x="544" y="165"/>
                  </a:cubicBezTo>
                  <a:cubicBezTo>
                    <a:pt x="551" y="168"/>
                    <a:pt x="557" y="169"/>
                    <a:pt x="564" y="169"/>
                  </a:cubicBezTo>
                  <a:cubicBezTo>
                    <a:pt x="610" y="169"/>
                    <a:pt x="639" y="106"/>
                    <a:pt x="589" y="86"/>
                  </a:cubicBezTo>
                  <a:cubicBezTo>
                    <a:pt x="503" y="43"/>
                    <a:pt x="394" y="0"/>
                    <a:pt x="295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C408383-1C22-4B67-B489-EA00F0ADA7A2}"/>
              </a:ext>
            </a:extLst>
          </p:cNvPr>
          <p:cNvGrpSpPr/>
          <p:nvPr/>
        </p:nvGrpSpPr>
        <p:grpSpPr>
          <a:xfrm>
            <a:off x="10624225" y="5296014"/>
            <a:ext cx="1371962" cy="1377982"/>
            <a:chOff x="7371102" y="1143619"/>
            <a:chExt cx="652190" cy="675651"/>
          </a:xfrm>
        </p:grpSpPr>
        <p:sp>
          <p:nvSpPr>
            <p:cNvPr id="43" name="Google Shape;2519;p72">
              <a:extLst>
                <a:ext uri="{FF2B5EF4-FFF2-40B4-BE49-F238E27FC236}">
                  <a16:creationId xmlns:a16="http://schemas.microsoft.com/office/drawing/2014/main" id="{4E215036-46FC-4F1B-9C93-75AC9A8F5A40}"/>
                </a:ext>
              </a:extLst>
            </p:cNvPr>
            <p:cNvSpPr/>
            <p:nvPr/>
          </p:nvSpPr>
          <p:spPr>
            <a:xfrm>
              <a:off x="7386154" y="1276093"/>
              <a:ext cx="588332" cy="543177"/>
            </a:xfrm>
            <a:custGeom>
              <a:avLst/>
              <a:gdLst/>
              <a:ahLst/>
              <a:cxnLst/>
              <a:rect l="l" t="t" r="r" b="b"/>
              <a:pathLst>
                <a:path w="5316" h="4908" extrusionOk="0">
                  <a:moveTo>
                    <a:pt x="724" y="0"/>
                  </a:moveTo>
                  <a:lnTo>
                    <a:pt x="724" y="0"/>
                  </a:lnTo>
                  <a:cubicBezTo>
                    <a:pt x="905" y="1696"/>
                    <a:pt x="566" y="3019"/>
                    <a:pt x="0" y="4512"/>
                  </a:cubicBezTo>
                  <a:cubicBezTo>
                    <a:pt x="882" y="4777"/>
                    <a:pt x="1756" y="4908"/>
                    <a:pt x="2622" y="4908"/>
                  </a:cubicBezTo>
                  <a:cubicBezTo>
                    <a:pt x="3345" y="4908"/>
                    <a:pt x="4062" y="4816"/>
                    <a:pt x="4773" y="4637"/>
                  </a:cubicBezTo>
                  <a:cubicBezTo>
                    <a:pt x="5112" y="3574"/>
                    <a:pt x="5315" y="2036"/>
                    <a:pt x="5259" y="588"/>
                  </a:cubicBezTo>
                  <a:lnTo>
                    <a:pt x="724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528;p72">
              <a:extLst>
                <a:ext uri="{FF2B5EF4-FFF2-40B4-BE49-F238E27FC236}">
                  <a16:creationId xmlns:a16="http://schemas.microsoft.com/office/drawing/2014/main" id="{4D17E420-0078-494B-BFF8-3EA616C7BE88}"/>
                </a:ext>
              </a:extLst>
            </p:cNvPr>
            <p:cNvSpPr/>
            <p:nvPr/>
          </p:nvSpPr>
          <p:spPr>
            <a:xfrm>
              <a:off x="7371102" y="1205485"/>
              <a:ext cx="519604" cy="475668"/>
            </a:xfrm>
            <a:custGeom>
              <a:avLst/>
              <a:gdLst/>
              <a:ahLst/>
              <a:cxnLst/>
              <a:rect l="l" t="t" r="r" b="b"/>
              <a:pathLst>
                <a:path w="4695" h="4298" extrusionOk="0">
                  <a:moveTo>
                    <a:pt x="2659" y="1"/>
                  </a:moveTo>
                  <a:cubicBezTo>
                    <a:pt x="2110" y="1"/>
                    <a:pt x="1522" y="171"/>
                    <a:pt x="1053" y="616"/>
                  </a:cubicBezTo>
                  <a:cubicBezTo>
                    <a:pt x="691" y="955"/>
                    <a:pt x="510" y="1644"/>
                    <a:pt x="352" y="2334"/>
                  </a:cubicBezTo>
                  <a:cubicBezTo>
                    <a:pt x="272" y="2719"/>
                    <a:pt x="1" y="3149"/>
                    <a:pt x="159" y="3578"/>
                  </a:cubicBezTo>
                  <a:cubicBezTo>
                    <a:pt x="332" y="4054"/>
                    <a:pt x="1335" y="4297"/>
                    <a:pt x="2304" y="4297"/>
                  </a:cubicBezTo>
                  <a:cubicBezTo>
                    <a:pt x="3106" y="4297"/>
                    <a:pt x="3885" y="4131"/>
                    <a:pt x="4151" y="3793"/>
                  </a:cubicBezTo>
                  <a:cubicBezTo>
                    <a:pt x="4694" y="3092"/>
                    <a:pt x="4649" y="1317"/>
                    <a:pt x="4253" y="649"/>
                  </a:cubicBezTo>
                  <a:cubicBezTo>
                    <a:pt x="4034" y="296"/>
                    <a:pt x="3381" y="1"/>
                    <a:pt x="265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529;p72">
              <a:extLst>
                <a:ext uri="{FF2B5EF4-FFF2-40B4-BE49-F238E27FC236}">
                  <a16:creationId xmlns:a16="http://schemas.microsoft.com/office/drawing/2014/main" id="{85E7D26B-B4AC-4894-9ADF-5C6F234D0DDD}"/>
                </a:ext>
              </a:extLst>
            </p:cNvPr>
            <p:cNvSpPr/>
            <p:nvPr/>
          </p:nvSpPr>
          <p:spPr>
            <a:xfrm>
              <a:off x="7404193" y="1143619"/>
              <a:ext cx="619099" cy="369091"/>
            </a:xfrm>
            <a:custGeom>
              <a:avLst/>
              <a:gdLst/>
              <a:ahLst/>
              <a:cxnLst/>
              <a:rect l="l" t="t" r="r" b="b"/>
              <a:pathLst>
                <a:path w="5594" h="3335" extrusionOk="0">
                  <a:moveTo>
                    <a:pt x="2375" y="1"/>
                  </a:moveTo>
                  <a:cubicBezTo>
                    <a:pt x="1193" y="1"/>
                    <a:pt x="1" y="584"/>
                    <a:pt x="143" y="2520"/>
                  </a:cubicBezTo>
                  <a:cubicBezTo>
                    <a:pt x="222" y="1954"/>
                    <a:pt x="697" y="1423"/>
                    <a:pt x="1184" y="1163"/>
                  </a:cubicBezTo>
                  <a:cubicBezTo>
                    <a:pt x="1828" y="2079"/>
                    <a:pt x="3196" y="2520"/>
                    <a:pt x="3750" y="2599"/>
                  </a:cubicBezTo>
                  <a:cubicBezTo>
                    <a:pt x="4030" y="2823"/>
                    <a:pt x="4431" y="3334"/>
                    <a:pt x="4779" y="3334"/>
                  </a:cubicBezTo>
                  <a:cubicBezTo>
                    <a:pt x="4783" y="3334"/>
                    <a:pt x="4787" y="3334"/>
                    <a:pt x="4790" y="3334"/>
                  </a:cubicBezTo>
                  <a:cubicBezTo>
                    <a:pt x="4790" y="3334"/>
                    <a:pt x="5594" y="1118"/>
                    <a:pt x="4610" y="507"/>
                  </a:cubicBezTo>
                  <a:cubicBezTo>
                    <a:pt x="4525" y="451"/>
                    <a:pt x="4418" y="436"/>
                    <a:pt x="4332" y="436"/>
                  </a:cubicBezTo>
                  <a:cubicBezTo>
                    <a:pt x="4245" y="436"/>
                    <a:pt x="4180" y="451"/>
                    <a:pt x="4180" y="451"/>
                  </a:cubicBezTo>
                  <a:cubicBezTo>
                    <a:pt x="3765" y="203"/>
                    <a:pt x="3072" y="1"/>
                    <a:pt x="2375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530;p72">
              <a:extLst>
                <a:ext uri="{FF2B5EF4-FFF2-40B4-BE49-F238E27FC236}">
                  <a16:creationId xmlns:a16="http://schemas.microsoft.com/office/drawing/2014/main" id="{9034F727-20A5-4932-B4B9-53CF047D396E}"/>
                </a:ext>
              </a:extLst>
            </p:cNvPr>
            <p:cNvSpPr/>
            <p:nvPr/>
          </p:nvSpPr>
          <p:spPr>
            <a:xfrm>
              <a:off x="7766649" y="1412444"/>
              <a:ext cx="122735" cy="206624"/>
            </a:xfrm>
            <a:custGeom>
              <a:avLst/>
              <a:gdLst/>
              <a:ahLst/>
              <a:cxnLst/>
              <a:rect l="l" t="t" r="r" b="b"/>
              <a:pathLst>
                <a:path w="1109" h="1867" extrusionOk="0">
                  <a:moveTo>
                    <a:pt x="532" y="0"/>
                  </a:moveTo>
                  <a:lnTo>
                    <a:pt x="532" y="0"/>
                  </a:lnTo>
                  <a:cubicBezTo>
                    <a:pt x="577" y="691"/>
                    <a:pt x="339" y="1357"/>
                    <a:pt x="0" y="1867"/>
                  </a:cubicBezTo>
                  <a:cubicBezTo>
                    <a:pt x="713" y="1697"/>
                    <a:pt x="950" y="928"/>
                    <a:pt x="1108" y="249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531;p72">
              <a:extLst>
                <a:ext uri="{FF2B5EF4-FFF2-40B4-BE49-F238E27FC236}">
                  <a16:creationId xmlns:a16="http://schemas.microsoft.com/office/drawing/2014/main" id="{863CAFD5-2BDD-47A5-A8F7-B5AE65EDD1F6}"/>
                </a:ext>
              </a:extLst>
            </p:cNvPr>
            <p:cNvSpPr/>
            <p:nvPr/>
          </p:nvSpPr>
          <p:spPr>
            <a:xfrm>
              <a:off x="7423671" y="1209469"/>
              <a:ext cx="490941" cy="236949"/>
            </a:xfrm>
            <a:custGeom>
              <a:avLst/>
              <a:gdLst/>
              <a:ahLst/>
              <a:cxnLst/>
              <a:rect l="l" t="t" r="r" b="b"/>
              <a:pathLst>
                <a:path w="4436" h="2141" extrusionOk="0">
                  <a:moveTo>
                    <a:pt x="2083" y="1"/>
                  </a:moveTo>
                  <a:cubicBezTo>
                    <a:pt x="1225" y="1"/>
                    <a:pt x="351" y="431"/>
                    <a:pt x="1" y="1416"/>
                  </a:cubicBezTo>
                  <a:cubicBezTo>
                    <a:pt x="385" y="830"/>
                    <a:pt x="1095" y="571"/>
                    <a:pt x="1820" y="571"/>
                  </a:cubicBezTo>
                  <a:cubicBezTo>
                    <a:pt x="2928" y="571"/>
                    <a:pt x="4071" y="1176"/>
                    <a:pt x="4140" y="2140"/>
                  </a:cubicBezTo>
                  <a:cubicBezTo>
                    <a:pt x="4435" y="826"/>
                    <a:pt x="3273" y="1"/>
                    <a:pt x="208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532;p72">
              <a:extLst>
                <a:ext uri="{FF2B5EF4-FFF2-40B4-BE49-F238E27FC236}">
                  <a16:creationId xmlns:a16="http://schemas.microsoft.com/office/drawing/2014/main" id="{961C15ED-A2BB-450F-B546-2778957AAEC4}"/>
                </a:ext>
              </a:extLst>
            </p:cNvPr>
            <p:cNvSpPr/>
            <p:nvPr/>
          </p:nvSpPr>
          <p:spPr>
            <a:xfrm>
              <a:off x="7814128" y="1448634"/>
              <a:ext cx="148189" cy="151843"/>
            </a:xfrm>
            <a:custGeom>
              <a:avLst/>
              <a:gdLst/>
              <a:ahLst/>
              <a:cxnLst/>
              <a:rect l="l" t="t" r="r" b="b"/>
              <a:pathLst>
                <a:path w="1339" h="1372" extrusionOk="0">
                  <a:moveTo>
                    <a:pt x="705" y="0"/>
                  </a:moveTo>
                  <a:cubicBezTo>
                    <a:pt x="403" y="0"/>
                    <a:pt x="239" y="431"/>
                    <a:pt x="239" y="431"/>
                  </a:cubicBezTo>
                  <a:lnTo>
                    <a:pt x="1" y="1324"/>
                  </a:lnTo>
                  <a:cubicBezTo>
                    <a:pt x="97" y="1357"/>
                    <a:pt x="189" y="1371"/>
                    <a:pt x="275" y="1371"/>
                  </a:cubicBezTo>
                  <a:cubicBezTo>
                    <a:pt x="973" y="1371"/>
                    <a:pt x="1338" y="418"/>
                    <a:pt x="996" y="126"/>
                  </a:cubicBezTo>
                  <a:cubicBezTo>
                    <a:pt x="888" y="35"/>
                    <a:pt x="791" y="0"/>
                    <a:pt x="705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533;p72">
              <a:extLst>
                <a:ext uri="{FF2B5EF4-FFF2-40B4-BE49-F238E27FC236}">
                  <a16:creationId xmlns:a16="http://schemas.microsoft.com/office/drawing/2014/main" id="{D7A32B5A-88D9-46A8-84F4-249932D0C32A}"/>
                </a:ext>
              </a:extLst>
            </p:cNvPr>
            <p:cNvSpPr/>
            <p:nvPr/>
          </p:nvSpPr>
          <p:spPr>
            <a:xfrm>
              <a:off x="7667817" y="1494230"/>
              <a:ext cx="93851" cy="87540"/>
            </a:xfrm>
            <a:custGeom>
              <a:avLst/>
              <a:gdLst/>
              <a:ahLst/>
              <a:cxnLst/>
              <a:rect l="l" t="t" r="r" b="b"/>
              <a:pathLst>
                <a:path w="848" h="791" extrusionOk="0">
                  <a:moveTo>
                    <a:pt x="387" y="1"/>
                  </a:moveTo>
                  <a:cubicBezTo>
                    <a:pt x="319" y="1"/>
                    <a:pt x="251" y="17"/>
                    <a:pt x="192" y="53"/>
                  </a:cubicBezTo>
                  <a:cubicBezTo>
                    <a:pt x="68" y="132"/>
                    <a:pt x="11" y="268"/>
                    <a:pt x="0" y="404"/>
                  </a:cubicBezTo>
                  <a:cubicBezTo>
                    <a:pt x="0" y="540"/>
                    <a:pt x="91" y="698"/>
                    <a:pt x="215" y="754"/>
                  </a:cubicBezTo>
                  <a:cubicBezTo>
                    <a:pt x="283" y="788"/>
                    <a:pt x="305" y="788"/>
                    <a:pt x="385" y="788"/>
                  </a:cubicBezTo>
                  <a:lnTo>
                    <a:pt x="396" y="788"/>
                  </a:lnTo>
                  <a:cubicBezTo>
                    <a:pt x="406" y="790"/>
                    <a:pt x="416" y="790"/>
                    <a:pt x="427" y="790"/>
                  </a:cubicBezTo>
                  <a:cubicBezTo>
                    <a:pt x="496" y="790"/>
                    <a:pt x="563" y="761"/>
                    <a:pt x="622" y="731"/>
                  </a:cubicBezTo>
                  <a:cubicBezTo>
                    <a:pt x="712" y="686"/>
                    <a:pt x="780" y="585"/>
                    <a:pt x="803" y="483"/>
                  </a:cubicBezTo>
                  <a:cubicBezTo>
                    <a:pt x="848" y="291"/>
                    <a:pt x="747" y="110"/>
                    <a:pt x="566" y="42"/>
                  </a:cubicBezTo>
                  <a:cubicBezTo>
                    <a:pt x="512" y="15"/>
                    <a:pt x="450" y="1"/>
                    <a:pt x="3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534;p72">
              <a:extLst>
                <a:ext uri="{FF2B5EF4-FFF2-40B4-BE49-F238E27FC236}">
                  <a16:creationId xmlns:a16="http://schemas.microsoft.com/office/drawing/2014/main" id="{3DAAEED9-9758-4FC7-A675-C1A35D098D13}"/>
                </a:ext>
              </a:extLst>
            </p:cNvPr>
            <p:cNvSpPr/>
            <p:nvPr/>
          </p:nvSpPr>
          <p:spPr>
            <a:xfrm>
              <a:off x="7396114" y="1475749"/>
              <a:ext cx="67730" cy="66403"/>
            </a:xfrm>
            <a:custGeom>
              <a:avLst/>
              <a:gdLst/>
              <a:ahLst/>
              <a:cxnLst/>
              <a:rect l="l" t="t" r="r" b="b"/>
              <a:pathLst>
                <a:path w="612" h="600" extrusionOk="0">
                  <a:moveTo>
                    <a:pt x="336" y="1"/>
                  </a:moveTo>
                  <a:cubicBezTo>
                    <a:pt x="296" y="1"/>
                    <a:pt x="256" y="9"/>
                    <a:pt x="216" y="16"/>
                  </a:cubicBezTo>
                  <a:cubicBezTo>
                    <a:pt x="137" y="39"/>
                    <a:pt x="91" y="84"/>
                    <a:pt x="46" y="152"/>
                  </a:cubicBezTo>
                  <a:cubicBezTo>
                    <a:pt x="1" y="220"/>
                    <a:pt x="1" y="299"/>
                    <a:pt x="24" y="378"/>
                  </a:cubicBezTo>
                  <a:lnTo>
                    <a:pt x="24" y="390"/>
                  </a:lnTo>
                  <a:cubicBezTo>
                    <a:pt x="46" y="491"/>
                    <a:pt x="126" y="582"/>
                    <a:pt x="239" y="593"/>
                  </a:cubicBezTo>
                  <a:cubicBezTo>
                    <a:pt x="265" y="597"/>
                    <a:pt x="291" y="599"/>
                    <a:pt x="316" y="599"/>
                  </a:cubicBezTo>
                  <a:cubicBezTo>
                    <a:pt x="369" y="599"/>
                    <a:pt x="419" y="589"/>
                    <a:pt x="465" y="559"/>
                  </a:cubicBezTo>
                  <a:cubicBezTo>
                    <a:pt x="533" y="514"/>
                    <a:pt x="578" y="458"/>
                    <a:pt x="589" y="378"/>
                  </a:cubicBezTo>
                  <a:cubicBezTo>
                    <a:pt x="612" y="299"/>
                    <a:pt x="601" y="220"/>
                    <a:pt x="555" y="152"/>
                  </a:cubicBezTo>
                  <a:cubicBezTo>
                    <a:pt x="521" y="73"/>
                    <a:pt x="465" y="39"/>
                    <a:pt x="385" y="5"/>
                  </a:cubicBezTo>
                  <a:cubicBezTo>
                    <a:pt x="369" y="2"/>
                    <a:pt x="352" y="1"/>
                    <a:pt x="33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535;p72">
              <a:extLst>
                <a:ext uri="{FF2B5EF4-FFF2-40B4-BE49-F238E27FC236}">
                  <a16:creationId xmlns:a16="http://schemas.microsoft.com/office/drawing/2014/main" id="{BC09687C-909F-422E-8F62-1B965D4B7B22}"/>
                </a:ext>
              </a:extLst>
            </p:cNvPr>
            <p:cNvSpPr/>
            <p:nvPr/>
          </p:nvSpPr>
          <p:spPr>
            <a:xfrm>
              <a:off x="7680324" y="1389424"/>
              <a:ext cx="26339" cy="17377"/>
            </a:xfrm>
            <a:custGeom>
              <a:avLst/>
              <a:gdLst/>
              <a:ahLst/>
              <a:cxnLst/>
              <a:rect l="l" t="t" r="r" b="b"/>
              <a:pathLst>
                <a:path w="238" h="157" extrusionOk="0">
                  <a:moveTo>
                    <a:pt x="120" y="0"/>
                  </a:moveTo>
                  <a:cubicBezTo>
                    <a:pt x="88" y="0"/>
                    <a:pt x="58" y="8"/>
                    <a:pt x="34" y="16"/>
                  </a:cubicBezTo>
                  <a:cubicBezTo>
                    <a:pt x="0" y="27"/>
                    <a:pt x="0" y="84"/>
                    <a:pt x="46" y="95"/>
                  </a:cubicBezTo>
                  <a:cubicBezTo>
                    <a:pt x="79" y="95"/>
                    <a:pt x="102" y="95"/>
                    <a:pt x="124" y="118"/>
                  </a:cubicBezTo>
                  <a:cubicBezTo>
                    <a:pt x="136" y="142"/>
                    <a:pt x="161" y="156"/>
                    <a:pt x="183" y="156"/>
                  </a:cubicBezTo>
                  <a:cubicBezTo>
                    <a:pt x="203" y="156"/>
                    <a:pt x="221" y="145"/>
                    <a:pt x="227" y="118"/>
                  </a:cubicBezTo>
                  <a:cubicBezTo>
                    <a:pt x="237" y="62"/>
                    <a:pt x="192" y="16"/>
                    <a:pt x="159" y="5"/>
                  </a:cubicBezTo>
                  <a:cubicBezTo>
                    <a:pt x="146" y="2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536;p72">
              <a:extLst>
                <a:ext uri="{FF2B5EF4-FFF2-40B4-BE49-F238E27FC236}">
                  <a16:creationId xmlns:a16="http://schemas.microsoft.com/office/drawing/2014/main" id="{1D020800-0D5C-4B73-B715-61145904D3F4}"/>
                </a:ext>
              </a:extLst>
            </p:cNvPr>
            <p:cNvSpPr/>
            <p:nvPr/>
          </p:nvSpPr>
          <p:spPr>
            <a:xfrm>
              <a:off x="7488747" y="1368838"/>
              <a:ext cx="24015" cy="13614"/>
            </a:xfrm>
            <a:custGeom>
              <a:avLst/>
              <a:gdLst/>
              <a:ahLst/>
              <a:cxnLst/>
              <a:rect l="l" t="t" r="r" b="b"/>
              <a:pathLst>
                <a:path w="217" h="123" extrusionOk="0">
                  <a:moveTo>
                    <a:pt x="109" y="1"/>
                  </a:moveTo>
                  <a:cubicBezTo>
                    <a:pt x="74" y="1"/>
                    <a:pt x="40" y="19"/>
                    <a:pt x="23" y="44"/>
                  </a:cubicBezTo>
                  <a:cubicBezTo>
                    <a:pt x="1" y="78"/>
                    <a:pt x="35" y="123"/>
                    <a:pt x="69" y="123"/>
                  </a:cubicBezTo>
                  <a:cubicBezTo>
                    <a:pt x="91" y="123"/>
                    <a:pt x="103" y="112"/>
                    <a:pt x="126" y="100"/>
                  </a:cubicBezTo>
                  <a:cubicBezTo>
                    <a:pt x="148" y="100"/>
                    <a:pt x="171" y="112"/>
                    <a:pt x="171" y="112"/>
                  </a:cubicBezTo>
                  <a:cubicBezTo>
                    <a:pt x="182" y="112"/>
                    <a:pt x="193" y="112"/>
                    <a:pt x="204" y="100"/>
                  </a:cubicBezTo>
                  <a:cubicBezTo>
                    <a:pt x="216" y="55"/>
                    <a:pt x="193" y="22"/>
                    <a:pt x="148" y="10"/>
                  </a:cubicBezTo>
                  <a:cubicBezTo>
                    <a:pt x="136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537;p72">
              <a:extLst>
                <a:ext uri="{FF2B5EF4-FFF2-40B4-BE49-F238E27FC236}">
                  <a16:creationId xmlns:a16="http://schemas.microsoft.com/office/drawing/2014/main" id="{D05123A7-CF21-4A99-9209-DB0C0427238B}"/>
                </a:ext>
              </a:extLst>
            </p:cNvPr>
            <p:cNvSpPr/>
            <p:nvPr/>
          </p:nvSpPr>
          <p:spPr>
            <a:xfrm>
              <a:off x="7618567" y="1436570"/>
              <a:ext cx="74371" cy="48585"/>
            </a:xfrm>
            <a:custGeom>
              <a:avLst/>
              <a:gdLst/>
              <a:ahLst/>
              <a:cxnLst/>
              <a:rect l="l" t="t" r="r" b="b"/>
              <a:pathLst>
                <a:path w="672" h="439" extrusionOk="0">
                  <a:moveTo>
                    <a:pt x="382" y="1"/>
                  </a:moveTo>
                  <a:cubicBezTo>
                    <a:pt x="226" y="1"/>
                    <a:pt x="92" y="79"/>
                    <a:pt x="16" y="224"/>
                  </a:cubicBezTo>
                  <a:cubicBezTo>
                    <a:pt x="1" y="254"/>
                    <a:pt x="25" y="279"/>
                    <a:pt x="51" y="279"/>
                  </a:cubicBezTo>
                  <a:cubicBezTo>
                    <a:pt x="63" y="279"/>
                    <a:pt x="76" y="272"/>
                    <a:pt x="83" y="257"/>
                  </a:cubicBezTo>
                  <a:cubicBezTo>
                    <a:pt x="138" y="158"/>
                    <a:pt x="258" y="72"/>
                    <a:pt x="380" y="72"/>
                  </a:cubicBezTo>
                  <a:cubicBezTo>
                    <a:pt x="409" y="72"/>
                    <a:pt x="439" y="77"/>
                    <a:pt x="468" y="88"/>
                  </a:cubicBezTo>
                  <a:cubicBezTo>
                    <a:pt x="592" y="144"/>
                    <a:pt x="592" y="292"/>
                    <a:pt x="581" y="405"/>
                  </a:cubicBezTo>
                  <a:cubicBezTo>
                    <a:pt x="581" y="427"/>
                    <a:pt x="601" y="439"/>
                    <a:pt x="620" y="439"/>
                  </a:cubicBezTo>
                  <a:cubicBezTo>
                    <a:pt x="640" y="439"/>
                    <a:pt x="660" y="427"/>
                    <a:pt x="660" y="405"/>
                  </a:cubicBezTo>
                  <a:cubicBezTo>
                    <a:pt x="671" y="257"/>
                    <a:pt x="649" y="31"/>
                    <a:pt x="468" y="8"/>
                  </a:cubicBezTo>
                  <a:cubicBezTo>
                    <a:pt x="439" y="3"/>
                    <a:pt x="410" y="1"/>
                    <a:pt x="38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538;p72">
              <a:extLst>
                <a:ext uri="{FF2B5EF4-FFF2-40B4-BE49-F238E27FC236}">
                  <a16:creationId xmlns:a16="http://schemas.microsoft.com/office/drawing/2014/main" id="{7C6A02C7-257D-49FD-9F4E-6303782C7C24}"/>
                </a:ext>
              </a:extLst>
            </p:cNvPr>
            <p:cNvSpPr/>
            <p:nvPr/>
          </p:nvSpPr>
          <p:spPr>
            <a:xfrm>
              <a:off x="7461964" y="1410008"/>
              <a:ext cx="56997" cy="39841"/>
            </a:xfrm>
            <a:custGeom>
              <a:avLst/>
              <a:gdLst/>
              <a:ahLst/>
              <a:cxnLst/>
              <a:rect l="l" t="t" r="r" b="b"/>
              <a:pathLst>
                <a:path w="515" h="360" extrusionOk="0">
                  <a:moveTo>
                    <a:pt x="292" y="1"/>
                  </a:moveTo>
                  <a:cubicBezTo>
                    <a:pt x="170" y="1"/>
                    <a:pt x="73" y="90"/>
                    <a:pt x="17" y="203"/>
                  </a:cubicBezTo>
                  <a:cubicBezTo>
                    <a:pt x="1" y="235"/>
                    <a:pt x="30" y="267"/>
                    <a:pt x="56" y="267"/>
                  </a:cubicBezTo>
                  <a:cubicBezTo>
                    <a:pt x="67" y="267"/>
                    <a:pt x="78" y="262"/>
                    <a:pt x="84" y="248"/>
                  </a:cubicBezTo>
                  <a:cubicBezTo>
                    <a:pt x="121" y="175"/>
                    <a:pt x="195" y="72"/>
                    <a:pt x="283" y="72"/>
                  </a:cubicBezTo>
                  <a:cubicBezTo>
                    <a:pt x="303" y="72"/>
                    <a:pt x="324" y="77"/>
                    <a:pt x="345" y="90"/>
                  </a:cubicBezTo>
                  <a:cubicBezTo>
                    <a:pt x="424" y="135"/>
                    <a:pt x="424" y="238"/>
                    <a:pt x="435" y="316"/>
                  </a:cubicBezTo>
                  <a:cubicBezTo>
                    <a:pt x="435" y="345"/>
                    <a:pt x="455" y="359"/>
                    <a:pt x="475" y="359"/>
                  </a:cubicBezTo>
                  <a:cubicBezTo>
                    <a:pt x="494" y="359"/>
                    <a:pt x="514" y="345"/>
                    <a:pt x="514" y="316"/>
                  </a:cubicBezTo>
                  <a:cubicBezTo>
                    <a:pt x="503" y="215"/>
                    <a:pt x="492" y="45"/>
                    <a:pt x="368" y="11"/>
                  </a:cubicBezTo>
                  <a:cubicBezTo>
                    <a:pt x="342" y="4"/>
                    <a:pt x="316" y="1"/>
                    <a:pt x="29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539;p72">
              <a:extLst>
                <a:ext uri="{FF2B5EF4-FFF2-40B4-BE49-F238E27FC236}">
                  <a16:creationId xmlns:a16="http://schemas.microsoft.com/office/drawing/2014/main" id="{2D6193DC-9763-41BD-8914-7CB60A7C7C55}"/>
                </a:ext>
              </a:extLst>
            </p:cNvPr>
            <p:cNvSpPr/>
            <p:nvPr/>
          </p:nvSpPr>
          <p:spPr>
            <a:xfrm>
              <a:off x="7554600" y="1555433"/>
              <a:ext cx="98276" cy="66403"/>
            </a:xfrm>
            <a:custGeom>
              <a:avLst/>
              <a:gdLst/>
              <a:ahLst/>
              <a:cxnLst/>
              <a:rect l="l" t="t" r="r" b="b"/>
              <a:pathLst>
                <a:path w="888" h="600" extrusionOk="0">
                  <a:moveTo>
                    <a:pt x="828" y="1"/>
                  </a:moveTo>
                  <a:cubicBezTo>
                    <a:pt x="808" y="1"/>
                    <a:pt x="791" y="15"/>
                    <a:pt x="797" y="43"/>
                  </a:cubicBezTo>
                  <a:cubicBezTo>
                    <a:pt x="808" y="190"/>
                    <a:pt x="774" y="371"/>
                    <a:pt x="639" y="450"/>
                  </a:cubicBezTo>
                  <a:cubicBezTo>
                    <a:pt x="563" y="496"/>
                    <a:pt x="493" y="514"/>
                    <a:pt x="424" y="514"/>
                  </a:cubicBezTo>
                  <a:cubicBezTo>
                    <a:pt x="306" y="514"/>
                    <a:pt x="194" y="461"/>
                    <a:pt x="73" y="405"/>
                  </a:cubicBezTo>
                  <a:cubicBezTo>
                    <a:pt x="67" y="401"/>
                    <a:pt x="61" y="400"/>
                    <a:pt x="55" y="400"/>
                  </a:cubicBezTo>
                  <a:cubicBezTo>
                    <a:pt x="20" y="400"/>
                    <a:pt x="0" y="453"/>
                    <a:pt x="39" y="472"/>
                  </a:cubicBezTo>
                  <a:cubicBezTo>
                    <a:pt x="159" y="536"/>
                    <a:pt x="297" y="600"/>
                    <a:pt x="433" y="600"/>
                  </a:cubicBezTo>
                  <a:cubicBezTo>
                    <a:pt x="515" y="600"/>
                    <a:pt x="596" y="577"/>
                    <a:pt x="672" y="518"/>
                  </a:cubicBezTo>
                  <a:cubicBezTo>
                    <a:pt x="831" y="405"/>
                    <a:pt x="888" y="235"/>
                    <a:pt x="876" y="43"/>
                  </a:cubicBezTo>
                  <a:cubicBezTo>
                    <a:pt x="870" y="15"/>
                    <a:pt x="848" y="1"/>
                    <a:pt x="82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540;p72">
              <a:extLst>
                <a:ext uri="{FF2B5EF4-FFF2-40B4-BE49-F238E27FC236}">
                  <a16:creationId xmlns:a16="http://schemas.microsoft.com/office/drawing/2014/main" id="{78510A51-FB3B-4E98-B466-E59138B4C46E}"/>
                </a:ext>
              </a:extLst>
            </p:cNvPr>
            <p:cNvSpPr/>
            <p:nvPr/>
          </p:nvSpPr>
          <p:spPr>
            <a:xfrm>
              <a:off x="7502581" y="1487259"/>
              <a:ext cx="60648" cy="45266"/>
            </a:xfrm>
            <a:custGeom>
              <a:avLst/>
              <a:gdLst/>
              <a:ahLst/>
              <a:cxnLst/>
              <a:rect l="l" t="t" r="r" b="b"/>
              <a:pathLst>
                <a:path w="548" h="409" extrusionOk="0">
                  <a:moveTo>
                    <a:pt x="264" y="0"/>
                  </a:moveTo>
                  <a:cubicBezTo>
                    <a:pt x="210" y="0"/>
                    <a:pt x="158" y="13"/>
                    <a:pt x="114" y="48"/>
                  </a:cubicBezTo>
                  <a:cubicBezTo>
                    <a:pt x="1" y="128"/>
                    <a:pt x="57" y="286"/>
                    <a:pt x="114" y="387"/>
                  </a:cubicBezTo>
                  <a:cubicBezTo>
                    <a:pt x="121" y="402"/>
                    <a:pt x="134" y="409"/>
                    <a:pt x="147" y="409"/>
                  </a:cubicBezTo>
                  <a:cubicBezTo>
                    <a:pt x="172" y="409"/>
                    <a:pt x="197" y="384"/>
                    <a:pt x="182" y="354"/>
                  </a:cubicBezTo>
                  <a:cubicBezTo>
                    <a:pt x="147" y="286"/>
                    <a:pt x="79" y="138"/>
                    <a:pt x="182" y="93"/>
                  </a:cubicBezTo>
                  <a:cubicBezTo>
                    <a:pt x="209" y="80"/>
                    <a:pt x="238" y="74"/>
                    <a:pt x="268" y="74"/>
                  </a:cubicBezTo>
                  <a:cubicBezTo>
                    <a:pt x="337" y="74"/>
                    <a:pt x="409" y="104"/>
                    <a:pt x="464" y="128"/>
                  </a:cubicBezTo>
                  <a:cubicBezTo>
                    <a:pt x="470" y="131"/>
                    <a:pt x="476" y="132"/>
                    <a:pt x="482" y="132"/>
                  </a:cubicBezTo>
                  <a:cubicBezTo>
                    <a:pt x="520" y="132"/>
                    <a:pt x="548" y="79"/>
                    <a:pt x="509" y="60"/>
                  </a:cubicBezTo>
                  <a:cubicBezTo>
                    <a:pt x="440" y="32"/>
                    <a:pt x="350" y="0"/>
                    <a:pt x="264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67FCF9F2-BC89-4974-ACB1-2DF11D0EDE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9361" y="1856097"/>
            <a:ext cx="4625438" cy="3165872"/>
          </a:xfrm>
          <a:prstGeom prst="rect">
            <a:avLst/>
          </a:prstGeom>
        </p:spPr>
      </p:pic>
      <p:pic>
        <p:nvPicPr>
          <p:cNvPr id="58" name="Picture 6" descr="Refund Clipart Return Policy - Png Return Icon, Transparent Png ,  Transparent Png Image - PNGitem">
            <a:hlinkClick r:id="rId4" action="ppaction://hlinksldjump"/>
            <a:extLst>
              <a:ext uri="{FF2B5EF4-FFF2-40B4-BE49-F238E27FC236}">
                <a16:creationId xmlns:a16="http://schemas.microsoft.com/office/drawing/2014/main" id="{C72F7AAB-B5A8-4AF8-BC12-74FB9D21F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56" b="90000" l="3721" r="95814">
                        <a14:foregroundMark x1="46512" y1="6556" x2="46512" y2="6556"/>
                        <a14:foregroundMark x1="7674" y1="37778" x2="7674" y2="37778"/>
                        <a14:foregroundMark x1="22558" y1="35556" x2="72093" y2="55667"/>
                        <a14:foregroundMark x1="79535" y1="39556" x2="78372" y2="62444"/>
                        <a14:foregroundMark x1="91395" y1="45444" x2="91395" y2="45444"/>
                        <a14:foregroundMark x1="50581" y1="90111" x2="50581" y2="90111"/>
                        <a14:foregroundMark x1="95930" y1="49222" x2="95930" y2="49222"/>
                        <a14:foregroundMark x1="55814" y1="39889" x2="55814" y2="39889"/>
                        <a14:foregroundMark x1="31628" y1="36778" x2="30814" y2="36556"/>
                        <a14:foregroundMark x1="26395" y1="42222" x2="26395" y2="42222"/>
                        <a14:foregroundMark x1="3721" y1="47444" x2="3721" y2="47444"/>
                        <a14:foregroundMark x1="35581" y1="31444" x2="29767" y2="46444"/>
                        <a14:foregroundMark x1="22326" y1="39889" x2="38605" y2="46778"/>
                        <a14:foregroundMark x1="41512" y1="37889" x2="70698" y2="41333"/>
                        <a14:foregroundMark x1="77326" y1="63444" x2="35698" y2="6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0400"/>
            <a:ext cx="923468" cy="96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33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Mario Star Gif - IceGif">
            <a:extLst>
              <a:ext uri="{FF2B5EF4-FFF2-40B4-BE49-F238E27FC236}">
                <a16:creationId xmlns:a16="http://schemas.microsoft.com/office/drawing/2014/main" id="{AA9406AD-598B-4603-804B-B0312BF02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91" y="2086487"/>
            <a:ext cx="1082556" cy="108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Mario Star Gif - IceGif">
            <a:extLst>
              <a:ext uri="{FF2B5EF4-FFF2-40B4-BE49-F238E27FC236}">
                <a16:creationId xmlns:a16="http://schemas.microsoft.com/office/drawing/2014/main" id="{14D6F773-D29E-4F93-9F87-EF2B3078B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71" y="3487748"/>
            <a:ext cx="1182177" cy="118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Refund Clipart Return Policy - Png Return Icon, Transparent Png ,  Transparent Png Image - PNGitem">
            <a:hlinkClick r:id="rId4" action="ppaction://hlinksldjump"/>
            <a:extLst>
              <a:ext uri="{FF2B5EF4-FFF2-40B4-BE49-F238E27FC236}">
                <a16:creationId xmlns:a16="http://schemas.microsoft.com/office/drawing/2014/main" id="{34F5E6B8-2A41-46E2-A002-79C38DBE1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56" b="90000" l="3721" r="95814">
                        <a14:foregroundMark x1="46512" y1="6556" x2="46512" y2="6556"/>
                        <a14:foregroundMark x1="7674" y1="37778" x2="7674" y2="37778"/>
                        <a14:foregroundMark x1="22558" y1="35556" x2="72093" y2="55667"/>
                        <a14:foregroundMark x1="79535" y1="39556" x2="78372" y2="62444"/>
                        <a14:foregroundMark x1="91395" y1="45444" x2="91395" y2="45444"/>
                        <a14:foregroundMark x1="50581" y1="90111" x2="50581" y2="90111"/>
                        <a14:foregroundMark x1="95930" y1="49222" x2="95930" y2="49222"/>
                        <a14:foregroundMark x1="55814" y1="39889" x2="55814" y2="39889"/>
                        <a14:foregroundMark x1="31628" y1="36778" x2="30814" y2="36556"/>
                        <a14:foregroundMark x1="26395" y1="42222" x2="26395" y2="42222"/>
                        <a14:foregroundMark x1="3721" y1="47444" x2="3721" y2="47444"/>
                        <a14:foregroundMark x1="35581" y1="31444" x2="29767" y2="46444"/>
                        <a14:foregroundMark x1="22326" y1="39889" x2="38605" y2="46778"/>
                        <a14:foregroundMark x1="41512" y1="37889" x2="70698" y2="41333"/>
                        <a14:foregroundMark x1="77326" y1="63444" x2="35698" y2="6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76" y="5784492"/>
            <a:ext cx="1007110" cy="105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55E259D5-55ED-4293-93B7-AFD2E2F40E0D}"/>
              </a:ext>
            </a:extLst>
          </p:cNvPr>
          <p:cNvSpPr/>
          <p:nvPr/>
        </p:nvSpPr>
        <p:spPr>
          <a:xfrm>
            <a:off x="2514892" y="313681"/>
            <a:ext cx="7587896" cy="1134119"/>
          </a:xfrm>
          <a:prstGeom prst="wedgeRoundRectCallout">
            <a:avLst>
              <a:gd name="adj1" fmla="val -55539"/>
              <a:gd name="adj2" fmla="val -6784"/>
              <a:gd name="adj3" fmla="val 16667"/>
            </a:avLst>
          </a:prstGeom>
          <a:solidFill>
            <a:schemeClr val="bg1"/>
          </a:solidFill>
          <a:ln w="3810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Why does he like singing?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5EF27BD3-5E5D-453F-B359-D810E4393D15}"/>
              </a:ext>
            </a:extLst>
          </p:cNvPr>
          <p:cNvSpPr/>
          <p:nvPr/>
        </p:nvSpPr>
        <p:spPr>
          <a:xfrm>
            <a:off x="3089429" y="5203815"/>
            <a:ext cx="7118898" cy="1428545"/>
          </a:xfrm>
          <a:prstGeom prst="wedgeRoundRectCallout">
            <a:avLst>
              <a:gd name="adj1" fmla="val 54195"/>
              <a:gd name="adj2" fmla="val -2501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Because he wants to be a singer in the future.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2AA61A4-20C4-4700-BAE9-1B265B939DF9}"/>
              </a:ext>
            </a:extLst>
          </p:cNvPr>
          <p:cNvGrpSpPr/>
          <p:nvPr/>
        </p:nvGrpSpPr>
        <p:grpSpPr>
          <a:xfrm flipH="1">
            <a:off x="366536" y="181381"/>
            <a:ext cx="1581744" cy="1400363"/>
            <a:chOff x="3497860" y="2967046"/>
            <a:chExt cx="867676" cy="735151"/>
          </a:xfrm>
        </p:grpSpPr>
        <p:sp>
          <p:nvSpPr>
            <p:cNvPr id="23" name="Google Shape;2595;p72">
              <a:extLst>
                <a:ext uri="{FF2B5EF4-FFF2-40B4-BE49-F238E27FC236}">
                  <a16:creationId xmlns:a16="http://schemas.microsoft.com/office/drawing/2014/main" id="{B3976A73-FADD-4E7C-BDC0-62FB67FCB450}"/>
                </a:ext>
              </a:extLst>
            </p:cNvPr>
            <p:cNvSpPr/>
            <p:nvPr/>
          </p:nvSpPr>
          <p:spPr>
            <a:xfrm>
              <a:off x="3497860" y="2967046"/>
              <a:ext cx="867676" cy="735151"/>
            </a:xfrm>
            <a:custGeom>
              <a:avLst/>
              <a:gdLst/>
              <a:ahLst/>
              <a:cxnLst/>
              <a:rect l="l" t="t" r="r" b="b"/>
              <a:pathLst>
                <a:path w="6876" h="5826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81" y="3444"/>
                    <a:pt x="3064" y="4756"/>
                    <a:pt x="3064" y="4756"/>
                  </a:cubicBezTo>
                  <a:cubicBezTo>
                    <a:pt x="3110" y="5152"/>
                    <a:pt x="3539" y="5627"/>
                    <a:pt x="3878" y="5785"/>
                  </a:cubicBezTo>
                  <a:cubicBezTo>
                    <a:pt x="3942" y="5812"/>
                    <a:pt x="4009" y="5825"/>
                    <a:pt x="4075" y="5825"/>
                  </a:cubicBezTo>
                  <a:cubicBezTo>
                    <a:pt x="4341" y="5825"/>
                    <a:pt x="4591" y="5621"/>
                    <a:pt x="4501" y="5321"/>
                  </a:cubicBezTo>
                  <a:lnTo>
                    <a:pt x="4501" y="5321"/>
                  </a:lnTo>
                  <a:cubicBezTo>
                    <a:pt x="4626" y="5377"/>
                    <a:pt x="4815" y="5463"/>
                    <a:pt x="4979" y="5463"/>
                  </a:cubicBezTo>
                  <a:cubicBezTo>
                    <a:pt x="5082" y="5463"/>
                    <a:pt x="5174" y="5429"/>
                    <a:pt x="5235" y="5333"/>
                  </a:cubicBezTo>
                  <a:cubicBezTo>
                    <a:pt x="5428" y="5062"/>
                    <a:pt x="5235" y="4643"/>
                    <a:pt x="5032" y="4383"/>
                  </a:cubicBezTo>
                  <a:cubicBezTo>
                    <a:pt x="5349" y="4349"/>
                    <a:pt x="5665" y="4258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596;p72">
              <a:extLst>
                <a:ext uri="{FF2B5EF4-FFF2-40B4-BE49-F238E27FC236}">
                  <a16:creationId xmlns:a16="http://schemas.microsoft.com/office/drawing/2014/main" id="{4E7778E4-A107-4BC9-88DC-E8FC64A80411}"/>
                </a:ext>
              </a:extLst>
            </p:cNvPr>
            <p:cNvSpPr/>
            <p:nvPr/>
          </p:nvSpPr>
          <p:spPr>
            <a:xfrm>
              <a:off x="3576224" y="3086796"/>
              <a:ext cx="649493" cy="596980"/>
            </a:xfrm>
            <a:custGeom>
              <a:avLst/>
              <a:gdLst/>
              <a:ahLst/>
              <a:cxnLst/>
              <a:rect l="l" t="t" r="r" b="b"/>
              <a:pathLst>
                <a:path w="5147" h="4731" extrusionOk="0">
                  <a:moveTo>
                    <a:pt x="2542" y="0"/>
                  </a:moveTo>
                  <a:cubicBezTo>
                    <a:pt x="1259" y="0"/>
                    <a:pt x="189" y="941"/>
                    <a:pt x="91" y="2179"/>
                  </a:cubicBezTo>
                  <a:cubicBezTo>
                    <a:pt x="1" y="3490"/>
                    <a:pt x="1030" y="4621"/>
                    <a:pt x="2398" y="4723"/>
                  </a:cubicBezTo>
                  <a:cubicBezTo>
                    <a:pt x="2463" y="4728"/>
                    <a:pt x="2528" y="4731"/>
                    <a:pt x="2592" y="4731"/>
                  </a:cubicBezTo>
                  <a:cubicBezTo>
                    <a:pt x="3877" y="4731"/>
                    <a:pt x="4958" y="3780"/>
                    <a:pt x="5044" y="2540"/>
                  </a:cubicBezTo>
                  <a:cubicBezTo>
                    <a:pt x="5146" y="1240"/>
                    <a:pt x="4106" y="98"/>
                    <a:pt x="2737" y="7"/>
                  </a:cubicBezTo>
                  <a:cubicBezTo>
                    <a:pt x="2672" y="3"/>
                    <a:pt x="2607" y="0"/>
                    <a:pt x="2542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97;p72">
              <a:extLst>
                <a:ext uri="{FF2B5EF4-FFF2-40B4-BE49-F238E27FC236}">
                  <a16:creationId xmlns:a16="http://schemas.microsoft.com/office/drawing/2014/main" id="{FE525683-91F6-4D55-9E10-21927A286359}"/>
                </a:ext>
              </a:extLst>
            </p:cNvPr>
            <p:cNvSpPr/>
            <p:nvPr/>
          </p:nvSpPr>
          <p:spPr>
            <a:xfrm>
              <a:off x="3497860" y="2967046"/>
              <a:ext cx="867676" cy="542719"/>
            </a:xfrm>
            <a:custGeom>
              <a:avLst/>
              <a:gdLst/>
              <a:ahLst/>
              <a:cxnLst/>
              <a:rect l="l" t="t" r="r" b="b"/>
              <a:pathLst>
                <a:path w="6876" h="4301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02" y="2891"/>
                    <a:pt x="181" y="3004"/>
                    <a:pt x="305" y="3128"/>
                  </a:cubicBezTo>
                  <a:cubicBezTo>
                    <a:pt x="453" y="3049"/>
                    <a:pt x="577" y="2924"/>
                    <a:pt x="701" y="2788"/>
                  </a:cubicBezTo>
                  <a:cubicBezTo>
                    <a:pt x="928" y="2562"/>
                    <a:pt x="1108" y="2313"/>
                    <a:pt x="1244" y="2019"/>
                  </a:cubicBezTo>
                  <a:cubicBezTo>
                    <a:pt x="1370" y="2080"/>
                    <a:pt x="1498" y="2106"/>
                    <a:pt x="1625" y="2106"/>
                  </a:cubicBezTo>
                  <a:cubicBezTo>
                    <a:pt x="2045" y="2106"/>
                    <a:pt x="2453" y="1820"/>
                    <a:pt x="2748" y="1534"/>
                  </a:cubicBezTo>
                  <a:lnTo>
                    <a:pt x="2748" y="1534"/>
                  </a:lnTo>
                  <a:cubicBezTo>
                    <a:pt x="2680" y="1793"/>
                    <a:pt x="2895" y="1884"/>
                    <a:pt x="3132" y="1884"/>
                  </a:cubicBezTo>
                  <a:cubicBezTo>
                    <a:pt x="3404" y="1873"/>
                    <a:pt x="3641" y="1737"/>
                    <a:pt x="3890" y="1612"/>
                  </a:cubicBezTo>
                  <a:lnTo>
                    <a:pt x="3890" y="1612"/>
                  </a:lnTo>
                  <a:cubicBezTo>
                    <a:pt x="3800" y="1884"/>
                    <a:pt x="3981" y="2087"/>
                    <a:pt x="4207" y="2200"/>
                  </a:cubicBezTo>
                  <a:cubicBezTo>
                    <a:pt x="4311" y="2250"/>
                    <a:pt x="4416" y="2269"/>
                    <a:pt x="4520" y="2269"/>
                  </a:cubicBezTo>
                  <a:cubicBezTo>
                    <a:pt x="4653" y="2269"/>
                    <a:pt x="4786" y="2238"/>
                    <a:pt x="4919" y="2200"/>
                  </a:cubicBezTo>
                  <a:lnTo>
                    <a:pt x="4919" y="2200"/>
                  </a:lnTo>
                  <a:cubicBezTo>
                    <a:pt x="4833" y="2577"/>
                    <a:pt x="4685" y="3497"/>
                    <a:pt x="5266" y="3497"/>
                  </a:cubicBezTo>
                  <a:cubicBezTo>
                    <a:pt x="5296" y="3497"/>
                    <a:pt x="5327" y="3494"/>
                    <a:pt x="5360" y="3489"/>
                  </a:cubicBezTo>
                  <a:lnTo>
                    <a:pt x="5360" y="3489"/>
                  </a:lnTo>
                  <a:cubicBezTo>
                    <a:pt x="5142" y="4133"/>
                    <a:pt x="5257" y="4300"/>
                    <a:pt x="5452" y="4300"/>
                  </a:cubicBezTo>
                  <a:cubicBezTo>
                    <a:pt x="5611" y="4300"/>
                    <a:pt x="5822" y="4190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598;p72">
              <a:extLst>
                <a:ext uri="{FF2B5EF4-FFF2-40B4-BE49-F238E27FC236}">
                  <a16:creationId xmlns:a16="http://schemas.microsoft.com/office/drawing/2014/main" id="{A1DC690A-AF72-457B-9F58-AAFE108EB623}"/>
                </a:ext>
              </a:extLst>
            </p:cNvPr>
            <p:cNvSpPr/>
            <p:nvPr/>
          </p:nvSpPr>
          <p:spPr>
            <a:xfrm>
              <a:off x="4000854" y="3123643"/>
              <a:ext cx="223356" cy="181076"/>
            </a:xfrm>
            <a:custGeom>
              <a:avLst/>
              <a:gdLst/>
              <a:ahLst/>
              <a:cxnLst/>
              <a:rect l="l" t="t" r="r" b="b"/>
              <a:pathLst>
                <a:path w="1770" h="1435" extrusionOk="0">
                  <a:moveTo>
                    <a:pt x="178" y="0"/>
                  </a:moveTo>
                  <a:cubicBezTo>
                    <a:pt x="168" y="0"/>
                    <a:pt x="158" y="7"/>
                    <a:pt x="153" y="21"/>
                  </a:cubicBezTo>
                  <a:cubicBezTo>
                    <a:pt x="0" y="439"/>
                    <a:pt x="343" y="674"/>
                    <a:pt x="697" y="674"/>
                  </a:cubicBezTo>
                  <a:cubicBezTo>
                    <a:pt x="842" y="674"/>
                    <a:pt x="988" y="634"/>
                    <a:pt x="1103" y="552"/>
                  </a:cubicBezTo>
                  <a:lnTo>
                    <a:pt x="1103" y="552"/>
                  </a:lnTo>
                  <a:cubicBezTo>
                    <a:pt x="1046" y="982"/>
                    <a:pt x="1261" y="1401"/>
                    <a:pt x="1736" y="1434"/>
                  </a:cubicBezTo>
                  <a:cubicBezTo>
                    <a:pt x="1770" y="1434"/>
                    <a:pt x="1770" y="1389"/>
                    <a:pt x="1747" y="1378"/>
                  </a:cubicBezTo>
                  <a:cubicBezTo>
                    <a:pt x="1566" y="1333"/>
                    <a:pt x="1408" y="1310"/>
                    <a:pt x="1295" y="1152"/>
                  </a:cubicBezTo>
                  <a:cubicBezTo>
                    <a:pt x="1159" y="982"/>
                    <a:pt x="1136" y="654"/>
                    <a:pt x="1204" y="462"/>
                  </a:cubicBezTo>
                  <a:cubicBezTo>
                    <a:pt x="1214" y="434"/>
                    <a:pt x="1185" y="414"/>
                    <a:pt x="1161" y="414"/>
                  </a:cubicBezTo>
                  <a:cubicBezTo>
                    <a:pt x="1157" y="414"/>
                    <a:pt x="1152" y="415"/>
                    <a:pt x="1148" y="416"/>
                  </a:cubicBezTo>
                  <a:cubicBezTo>
                    <a:pt x="1030" y="491"/>
                    <a:pt x="870" y="533"/>
                    <a:pt x="714" y="533"/>
                  </a:cubicBezTo>
                  <a:cubicBezTo>
                    <a:pt x="422" y="533"/>
                    <a:pt x="146" y="386"/>
                    <a:pt x="198" y="32"/>
                  </a:cubicBezTo>
                  <a:cubicBezTo>
                    <a:pt x="205" y="13"/>
                    <a:pt x="192" y="0"/>
                    <a:pt x="17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599;p72">
              <a:extLst>
                <a:ext uri="{FF2B5EF4-FFF2-40B4-BE49-F238E27FC236}">
                  <a16:creationId xmlns:a16="http://schemas.microsoft.com/office/drawing/2014/main" id="{8639B4A3-9F0E-4A53-9C1F-FF0DED2F705A}"/>
                </a:ext>
              </a:extLst>
            </p:cNvPr>
            <p:cNvSpPr/>
            <p:nvPr/>
          </p:nvSpPr>
          <p:spPr>
            <a:xfrm>
              <a:off x="4178404" y="3339674"/>
              <a:ext cx="63978" cy="143598"/>
            </a:xfrm>
            <a:custGeom>
              <a:avLst/>
              <a:gdLst/>
              <a:ahLst/>
              <a:cxnLst/>
              <a:rect l="l" t="t" r="r" b="b"/>
              <a:pathLst>
                <a:path w="507" h="1138" extrusionOk="0">
                  <a:moveTo>
                    <a:pt x="475" y="1"/>
                  </a:moveTo>
                  <a:cubicBezTo>
                    <a:pt x="472" y="1"/>
                    <a:pt x="468" y="2"/>
                    <a:pt x="465" y="5"/>
                  </a:cubicBezTo>
                  <a:cubicBezTo>
                    <a:pt x="227" y="277"/>
                    <a:pt x="1" y="921"/>
                    <a:pt x="431" y="1136"/>
                  </a:cubicBezTo>
                  <a:cubicBezTo>
                    <a:pt x="434" y="1137"/>
                    <a:pt x="438" y="1138"/>
                    <a:pt x="441" y="1138"/>
                  </a:cubicBezTo>
                  <a:cubicBezTo>
                    <a:pt x="473" y="1138"/>
                    <a:pt x="507" y="1098"/>
                    <a:pt x="476" y="1068"/>
                  </a:cubicBezTo>
                  <a:cubicBezTo>
                    <a:pt x="159" y="808"/>
                    <a:pt x="272" y="310"/>
                    <a:pt x="487" y="28"/>
                  </a:cubicBezTo>
                  <a:cubicBezTo>
                    <a:pt x="495" y="11"/>
                    <a:pt x="486" y="1"/>
                    <a:pt x="47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600;p72">
              <a:extLst>
                <a:ext uri="{FF2B5EF4-FFF2-40B4-BE49-F238E27FC236}">
                  <a16:creationId xmlns:a16="http://schemas.microsoft.com/office/drawing/2014/main" id="{CE18183B-F1EF-4387-85D4-999C225A9F27}"/>
                </a:ext>
              </a:extLst>
            </p:cNvPr>
            <p:cNvSpPr/>
            <p:nvPr/>
          </p:nvSpPr>
          <p:spPr>
            <a:xfrm>
              <a:off x="4248692" y="3294625"/>
              <a:ext cx="63978" cy="176028"/>
            </a:xfrm>
            <a:custGeom>
              <a:avLst/>
              <a:gdLst/>
              <a:ahLst/>
              <a:cxnLst/>
              <a:rect l="l" t="t" r="r" b="b"/>
              <a:pathLst>
                <a:path w="507" h="1395" extrusionOk="0">
                  <a:moveTo>
                    <a:pt x="89" y="1"/>
                  </a:moveTo>
                  <a:cubicBezTo>
                    <a:pt x="77" y="1"/>
                    <a:pt x="66" y="23"/>
                    <a:pt x="89" y="23"/>
                  </a:cubicBezTo>
                  <a:cubicBezTo>
                    <a:pt x="405" y="159"/>
                    <a:pt x="462" y="441"/>
                    <a:pt x="371" y="758"/>
                  </a:cubicBezTo>
                  <a:cubicBezTo>
                    <a:pt x="315" y="996"/>
                    <a:pt x="145" y="1154"/>
                    <a:pt x="9" y="1358"/>
                  </a:cubicBezTo>
                  <a:cubicBezTo>
                    <a:pt x="0" y="1376"/>
                    <a:pt x="14" y="1394"/>
                    <a:pt x="37" y="1394"/>
                  </a:cubicBezTo>
                  <a:cubicBezTo>
                    <a:pt x="42" y="1394"/>
                    <a:pt x="48" y="1393"/>
                    <a:pt x="54" y="1391"/>
                  </a:cubicBezTo>
                  <a:cubicBezTo>
                    <a:pt x="292" y="1278"/>
                    <a:pt x="473" y="883"/>
                    <a:pt x="484" y="622"/>
                  </a:cubicBezTo>
                  <a:cubicBezTo>
                    <a:pt x="507" y="328"/>
                    <a:pt x="383" y="102"/>
                    <a:pt x="8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601;p72">
              <a:extLst>
                <a:ext uri="{FF2B5EF4-FFF2-40B4-BE49-F238E27FC236}">
                  <a16:creationId xmlns:a16="http://schemas.microsoft.com/office/drawing/2014/main" id="{FC67593B-0245-42E8-921A-795D35ADA1F0}"/>
                </a:ext>
              </a:extLst>
            </p:cNvPr>
            <p:cNvSpPr/>
            <p:nvPr/>
          </p:nvSpPr>
          <p:spPr>
            <a:xfrm>
              <a:off x="4157077" y="3119480"/>
              <a:ext cx="81393" cy="122146"/>
            </a:xfrm>
            <a:custGeom>
              <a:avLst/>
              <a:gdLst/>
              <a:ahLst/>
              <a:cxnLst/>
              <a:rect l="l" t="t" r="r" b="b"/>
              <a:pathLst>
                <a:path w="645" h="968" extrusionOk="0">
                  <a:moveTo>
                    <a:pt x="203" y="1"/>
                  </a:moveTo>
                  <a:cubicBezTo>
                    <a:pt x="139" y="1"/>
                    <a:pt x="73" y="9"/>
                    <a:pt x="11" y="20"/>
                  </a:cubicBezTo>
                  <a:cubicBezTo>
                    <a:pt x="1" y="32"/>
                    <a:pt x="1" y="65"/>
                    <a:pt x="23" y="65"/>
                  </a:cubicBezTo>
                  <a:cubicBezTo>
                    <a:pt x="68" y="59"/>
                    <a:pt x="115" y="55"/>
                    <a:pt x="161" y="55"/>
                  </a:cubicBezTo>
                  <a:cubicBezTo>
                    <a:pt x="298" y="55"/>
                    <a:pt x="427" y="93"/>
                    <a:pt x="486" y="246"/>
                  </a:cubicBezTo>
                  <a:cubicBezTo>
                    <a:pt x="566" y="472"/>
                    <a:pt x="419" y="710"/>
                    <a:pt x="362" y="924"/>
                  </a:cubicBezTo>
                  <a:cubicBezTo>
                    <a:pt x="362" y="949"/>
                    <a:pt x="380" y="968"/>
                    <a:pt x="398" y="968"/>
                  </a:cubicBezTo>
                  <a:cubicBezTo>
                    <a:pt x="405" y="968"/>
                    <a:pt x="412" y="965"/>
                    <a:pt x="419" y="959"/>
                  </a:cubicBezTo>
                  <a:cubicBezTo>
                    <a:pt x="566" y="789"/>
                    <a:pt x="645" y="382"/>
                    <a:pt x="543" y="178"/>
                  </a:cubicBezTo>
                  <a:cubicBezTo>
                    <a:pt x="474" y="39"/>
                    <a:pt x="341" y="1"/>
                    <a:pt x="2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602;p72">
              <a:extLst>
                <a:ext uri="{FF2B5EF4-FFF2-40B4-BE49-F238E27FC236}">
                  <a16:creationId xmlns:a16="http://schemas.microsoft.com/office/drawing/2014/main" id="{C910CBD3-58AE-4B50-9E6D-8C2F1DD02EEA}"/>
                </a:ext>
              </a:extLst>
            </p:cNvPr>
            <p:cNvSpPr/>
            <p:nvPr/>
          </p:nvSpPr>
          <p:spPr>
            <a:xfrm>
              <a:off x="3760335" y="3009572"/>
              <a:ext cx="231304" cy="107509"/>
            </a:xfrm>
            <a:custGeom>
              <a:avLst/>
              <a:gdLst/>
              <a:ahLst/>
              <a:cxnLst/>
              <a:rect l="l" t="t" r="r" b="b"/>
              <a:pathLst>
                <a:path w="1833" h="852" extrusionOk="0">
                  <a:moveTo>
                    <a:pt x="343" y="0"/>
                  </a:moveTo>
                  <a:cubicBezTo>
                    <a:pt x="235" y="0"/>
                    <a:pt x="123" y="36"/>
                    <a:pt x="12" y="122"/>
                  </a:cubicBezTo>
                  <a:cubicBezTo>
                    <a:pt x="1" y="134"/>
                    <a:pt x="12" y="144"/>
                    <a:pt x="24" y="144"/>
                  </a:cubicBezTo>
                  <a:cubicBezTo>
                    <a:pt x="126" y="78"/>
                    <a:pt x="224" y="49"/>
                    <a:pt x="318" y="49"/>
                  </a:cubicBezTo>
                  <a:cubicBezTo>
                    <a:pt x="701" y="49"/>
                    <a:pt x="1009" y="526"/>
                    <a:pt x="1200" y="835"/>
                  </a:cubicBezTo>
                  <a:cubicBezTo>
                    <a:pt x="1205" y="846"/>
                    <a:pt x="1219" y="852"/>
                    <a:pt x="1233" y="852"/>
                  </a:cubicBezTo>
                  <a:cubicBezTo>
                    <a:pt x="1247" y="852"/>
                    <a:pt x="1262" y="846"/>
                    <a:pt x="1267" y="835"/>
                  </a:cubicBezTo>
                  <a:cubicBezTo>
                    <a:pt x="1324" y="732"/>
                    <a:pt x="1369" y="654"/>
                    <a:pt x="1448" y="574"/>
                  </a:cubicBezTo>
                  <a:cubicBezTo>
                    <a:pt x="1480" y="536"/>
                    <a:pt x="1582" y="486"/>
                    <a:pt x="1660" y="486"/>
                  </a:cubicBezTo>
                  <a:cubicBezTo>
                    <a:pt x="1718" y="486"/>
                    <a:pt x="1763" y="514"/>
                    <a:pt x="1753" y="597"/>
                  </a:cubicBezTo>
                  <a:cubicBezTo>
                    <a:pt x="1753" y="610"/>
                    <a:pt x="1761" y="616"/>
                    <a:pt x="1770" y="616"/>
                  </a:cubicBezTo>
                  <a:cubicBezTo>
                    <a:pt x="1776" y="616"/>
                    <a:pt x="1783" y="613"/>
                    <a:pt x="1788" y="609"/>
                  </a:cubicBezTo>
                  <a:cubicBezTo>
                    <a:pt x="1833" y="484"/>
                    <a:pt x="1753" y="438"/>
                    <a:pt x="1640" y="428"/>
                  </a:cubicBezTo>
                  <a:cubicBezTo>
                    <a:pt x="1633" y="427"/>
                    <a:pt x="1627" y="427"/>
                    <a:pt x="1620" y="427"/>
                  </a:cubicBezTo>
                  <a:cubicBezTo>
                    <a:pt x="1440" y="427"/>
                    <a:pt x="1320" y="580"/>
                    <a:pt x="1233" y="732"/>
                  </a:cubicBezTo>
                  <a:cubicBezTo>
                    <a:pt x="1041" y="410"/>
                    <a:pt x="709" y="0"/>
                    <a:pt x="34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603;p72">
              <a:extLst>
                <a:ext uri="{FF2B5EF4-FFF2-40B4-BE49-F238E27FC236}">
                  <a16:creationId xmlns:a16="http://schemas.microsoft.com/office/drawing/2014/main" id="{B9CCD39B-DBAF-4F21-B109-827661AFD93C}"/>
                </a:ext>
              </a:extLst>
            </p:cNvPr>
            <p:cNvSpPr/>
            <p:nvPr/>
          </p:nvSpPr>
          <p:spPr>
            <a:xfrm>
              <a:off x="3590484" y="3105726"/>
              <a:ext cx="193827" cy="147004"/>
            </a:xfrm>
            <a:custGeom>
              <a:avLst/>
              <a:gdLst/>
              <a:ahLst/>
              <a:cxnLst/>
              <a:rect l="l" t="t" r="r" b="b"/>
              <a:pathLst>
                <a:path w="1536" h="1165" extrusionOk="0">
                  <a:moveTo>
                    <a:pt x="897" y="1"/>
                  </a:moveTo>
                  <a:cubicBezTo>
                    <a:pt x="809" y="1"/>
                    <a:pt x="720" y="23"/>
                    <a:pt x="634" y="73"/>
                  </a:cubicBezTo>
                  <a:cubicBezTo>
                    <a:pt x="363" y="242"/>
                    <a:pt x="544" y="423"/>
                    <a:pt x="747" y="536"/>
                  </a:cubicBezTo>
                  <a:cubicBezTo>
                    <a:pt x="431" y="626"/>
                    <a:pt x="69" y="785"/>
                    <a:pt x="1" y="1136"/>
                  </a:cubicBezTo>
                  <a:cubicBezTo>
                    <a:pt x="1" y="1150"/>
                    <a:pt x="14" y="1164"/>
                    <a:pt x="27" y="1164"/>
                  </a:cubicBezTo>
                  <a:cubicBezTo>
                    <a:pt x="35" y="1164"/>
                    <a:pt x="42" y="1159"/>
                    <a:pt x="46" y="1147"/>
                  </a:cubicBezTo>
                  <a:cubicBezTo>
                    <a:pt x="137" y="988"/>
                    <a:pt x="216" y="864"/>
                    <a:pt x="374" y="762"/>
                  </a:cubicBezTo>
                  <a:cubicBezTo>
                    <a:pt x="521" y="661"/>
                    <a:pt x="691" y="615"/>
                    <a:pt x="860" y="593"/>
                  </a:cubicBezTo>
                  <a:cubicBezTo>
                    <a:pt x="895" y="581"/>
                    <a:pt x="905" y="536"/>
                    <a:pt x="872" y="513"/>
                  </a:cubicBezTo>
                  <a:cubicBezTo>
                    <a:pt x="804" y="480"/>
                    <a:pt x="747" y="445"/>
                    <a:pt x="679" y="400"/>
                  </a:cubicBezTo>
                  <a:cubicBezTo>
                    <a:pt x="453" y="219"/>
                    <a:pt x="804" y="118"/>
                    <a:pt x="917" y="106"/>
                  </a:cubicBezTo>
                  <a:cubicBezTo>
                    <a:pt x="925" y="106"/>
                    <a:pt x="933" y="106"/>
                    <a:pt x="941" y="106"/>
                  </a:cubicBezTo>
                  <a:cubicBezTo>
                    <a:pt x="1158" y="106"/>
                    <a:pt x="1363" y="247"/>
                    <a:pt x="1505" y="400"/>
                  </a:cubicBezTo>
                  <a:cubicBezTo>
                    <a:pt x="1508" y="407"/>
                    <a:pt x="1513" y="410"/>
                    <a:pt x="1517" y="410"/>
                  </a:cubicBezTo>
                  <a:cubicBezTo>
                    <a:pt x="1526" y="410"/>
                    <a:pt x="1536" y="394"/>
                    <a:pt x="1528" y="378"/>
                  </a:cubicBezTo>
                  <a:cubicBezTo>
                    <a:pt x="1394" y="177"/>
                    <a:pt x="1149" y="1"/>
                    <a:pt x="897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604;p72">
              <a:extLst>
                <a:ext uri="{FF2B5EF4-FFF2-40B4-BE49-F238E27FC236}">
                  <a16:creationId xmlns:a16="http://schemas.microsoft.com/office/drawing/2014/main" id="{F38486F6-A5CB-4CBF-8A27-3920F6CF1DC6}"/>
                </a:ext>
              </a:extLst>
            </p:cNvPr>
            <p:cNvSpPr/>
            <p:nvPr/>
          </p:nvSpPr>
          <p:spPr>
            <a:xfrm>
              <a:off x="3872015" y="3126672"/>
              <a:ext cx="140322" cy="60189"/>
            </a:xfrm>
            <a:custGeom>
              <a:avLst/>
              <a:gdLst/>
              <a:ahLst/>
              <a:cxnLst/>
              <a:rect l="l" t="t" r="r" b="b"/>
              <a:pathLst>
                <a:path w="1112" h="477" extrusionOk="0">
                  <a:moveTo>
                    <a:pt x="1062" y="1"/>
                  </a:moveTo>
                  <a:cubicBezTo>
                    <a:pt x="1054" y="1"/>
                    <a:pt x="1046" y="3"/>
                    <a:pt x="1038" y="8"/>
                  </a:cubicBezTo>
                  <a:cubicBezTo>
                    <a:pt x="858" y="165"/>
                    <a:pt x="590" y="393"/>
                    <a:pt x="345" y="393"/>
                  </a:cubicBezTo>
                  <a:cubicBezTo>
                    <a:pt x="237" y="393"/>
                    <a:pt x="133" y="349"/>
                    <a:pt x="43" y="234"/>
                  </a:cubicBezTo>
                  <a:cubicBezTo>
                    <a:pt x="41" y="232"/>
                    <a:pt x="38" y="231"/>
                    <a:pt x="35" y="231"/>
                  </a:cubicBezTo>
                  <a:cubicBezTo>
                    <a:pt x="21" y="231"/>
                    <a:pt x="0" y="248"/>
                    <a:pt x="9" y="257"/>
                  </a:cubicBezTo>
                  <a:cubicBezTo>
                    <a:pt x="102" y="414"/>
                    <a:pt x="239" y="476"/>
                    <a:pt x="386" y="476"/>
                  </a:cubicBezTo>
                  <a:cubicBezTo>
                    <a:pt x="654" y="476"/>
                    <a:pt x="956" y="272"/>
                    <a:pt x="1094" y="53"/>
                  </a:cubicBezTo>
                  <a:cubicBezTo>
                    <a:pt x="1112" y="27"/>
                    <a:pt x="1089" y="1"/>
                    <a:pt x="106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605;p72">
              <a:extLst>
                <a:ext uri="{FF2B5EF4-FFF2-40B4-BE49-F238E27FC236}">
                  <a16:creationId xmlns:a16="http://schemas.microsoft.com/office/drawing/2014/main" id="{1AFACE61-0E55-4C34-8BB9-833CE5D99CEC}"/>
                </a:ext>
              </a:extLst>
            </p:cNvPr>
            <p:cNvSpPr/>
            <p:nvPr/>
          </p:nvSpPr>
          <p:spPr>
            <a:xfrm>
              <a:off x="3771819" y="3060046"/>
              <a:ext cx="115209" cy="86942"/>
            </a:xfrm>
            <a:custGeom>
              <a:avLst/>
              <a:gdLst/>
              <a:ahLst/>
              <a:cxnLst/>
              <a:rect l="l" t="t" r="r" b="b"/>
              <a:pathLst>
                <a:path w="913" h="689" extrusionOk="0">
                  <a:moveTo>
                    <a:pt x="201" y="0"/>
                  </a:moveTo>
                  <a:cubicBezTo>
                    <a:pt x="140" y="0"/>
                    <a:pt x="76" y="12"/>
                    <a:pt x="11" y="38"/>
                  </a:cubicBezTo>
                  <a:cubicBezTo>
                    <a:pt x="0" y="50"/>
                    <a:pt x="0" y="73"/>
                    <a:pt x="23" y="73"/>
                  </a:cubicBezTo>
                  <a:cubicBezTo>
                    <a:pt x="77" y="55"/>
                    <a:pt x="127" y="48"/>
                    <a:pt x="175" y="48"/>
                  </a:cubicBezTo>
                  <a:cubicBezTo>
                    <a:pt x="501" y="48"/>
                    <a:pt x="701" y="415"/>
                    <a:pt x="848" y="672"/>
                  </a:cubicBezTo>
                  <a:cubicBezTo>
                    <a:pt x="856" y="684"/>
                    <a:pt x="867" y="689"/>
                    <a:pt x="877" y="689"/>
                  </a:cubicBezTo>
                  <a:cubicBezTo>
                    <a:pt x="895" y="689"/>
                    <a:pt x="912" y="671"/>
                    <a:pt x="905" y="649"/>
                  </a:cubicBezTo>
                  <a:cubicBezTo>
                    <a:pt x="809" y="353"/>
                    <a:pt x="536" y="0"/>
                    <a:pt x="20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606;p72">
              <a:extLst>
                <a:ext uri="{FF2B5EF4-FFF2-40B4-BE49-F238E27FC236}">
                  <a16:creationId xmlns:a16="http://schemas.microsoft.com/office/drawing/2014/main" id="{37756B8D-4332-4D9F-B6C5-33998215C496}"/>
                </a:ext>
              </a:extLst>
            </p:cNvPr>
            <p:cNvSpPr/>
            <p:nvPr/>
          </p:nvSpPr>
          <p:spPr>
            <a:xfrm>
              <a:off x="4124268" y="3455513"/>
              <a:ext cx="154456" cy="128456"/>
            </a:xfrm>
            <a:custGeom>
              <a:avLst/>
              <a:gdLst/>
              <a:ahLst/>
              <a:cxnLst/>
              <a:rect l="l" t="t" r="r" b="b"/>
              <a:pathLst>
                <a:path w="1224" h="1018" extrusionOk="0">
                  <a:moveTo>
                    <a:pt x="709" y="0"/>
                  </a:moveTo>
                  <a:cubicBezTo>
                    <a:pt x="478" y="0"/>
                    <a:pt x="261" y="184"/>
                    <a:pt x="261" y="184"/>
                  </a:cubicBezTo>
                  <a:lnTo>
                    <a:pt x="0" y="897"/>
                  </a:lnTo>
                  <a:cubicBezTo>
                    <a:pt x="138" y="982"/>
                    <a:pt x="270" y="1017"/>
                    <a:pt x="391" y="1017"/>
                  </a:cubicBezTo>
                  <a:cubicBezTo>
                    <a:pt x="900" y="1017"/>
                    <a:pt x="1224" y="392"/>
                    <a:pt x="995" y="128"/>
                  </a:cubicBezTo>
                  <a:cubicBezTo>
                    <a:pt x="908" y="33"/>
                    <a:pt x="807" y="0"/>
                    <a:pt x="70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607;p72">
              <a:extLst>
                <a:ext uri="{FF2B5EF4-FFF2-40B4-BE49-F238E27FC236}">
                  <a16:creationId xmlns:a16="http://schemas.microsoft.com/office/drawing/2014/main" id="{C46D7447-32E2-410C-B16E-802311D81B50}"/>
                </a:ext>
              </a:extLst>
            </p:cNvPr>
            <p:cNvSpPr/>
            <p:nvPr/>
          </p:nvSpPr>
          <p:spPr>
            <a:xfrm>
              <a:off x="4139918" y="3503588"/>
              <a:ext cx="92876" cy="67888"/>
            </a:xfrm>
            <a:custGeom>
              <a:avLst/>
              <a:gdLst/>
              <a:ahLst/>
              <a:cxnLst/>
              <a:rect l="l" t="t" r="r" b="b"/>
              <a:pathLst>
                <a:path w="736" h="538" extrusionOk="0">
                  <a:moveTo>
                    <a:pt x="193" y="210"/>
                  </a:moveTo>
                  <a:cubicBezTo>
                    <a:pt x="227" y="222"/>
                    <a:pt x="261" y="222"/>
                    <a:pt x="295" y="244"/>
                  </a:cubicBezTo>
                  <a:cubicBezTo>
                    <a:pt x="363" y="278"/>
                    <a:pt x="408" y="346"/>
                    <a:pt x="351" y="413"/>
                  </a:cubicBezTo>
                  <a:cubicBezTo>
                    <a:pt x="324" y="445"/>
                    <a:pt x="286" y="457"/>
                    <a:pt x="246" y="457"/>
                  </a:cubicBezTo>
                  <a:cubicBezTo>
                    <a:pt x="184" y="457"/>
                    <a:pt x="116" y="430"/>
                    <a:pt x="69" y="403"/>
                  </a:cubicBezTo>
                  <a:cubicBezTo>
                    <a:pt x="114" y="335"/>
                    <a:pt x="137" y="267"/>
                    <a:pt x="193" y="210"/>
                  </a:cubicBezTo>
                  <a:close/>
                  <a:moveTo>
                    <a:pt x="473" y="0"/>
                  </a:moveTo>
                  <a:cubicBezTo>
                    <a:pt x="240" y="0"/>
                    <a:pt x="26" y="179"/>
                    <a:pt x="1" y="436"/>
                  </a:cubicBezTo>
                  <a:cubicBezTo>
                    <a:pt x="1" y="453"/>
                    <a:pt x="13" y="463"/>
                    <a:pt x="24" y="463"/>
                  </a:cubicBezTo>
                  <a:cubicBezTo>
                    <a:pt x="28" y="463"/>
                    <a:pt x="31" y="462"/>
                    <a:pt x="34" y="459"/>
                  </a:cubicBezTo>
                  <a:cubicBezTo>
                    <a:pt x="91" y="504"/>
                    <a:pt x="179" y="538"/>
                    <a:pt x="259" y="538"/>
                  </a:cubicBezTo>
                  <a:cubicBezTo>
                    <a:pt x="340" y="538"/>
                    <a:pt x="413" y="504"/>
                    <a:pt x="441" y="413"/>
                  </a:cubicBezTo>
                  <a:cubicBezTo>
                    <a:pt x="464" y="346"/>
                    <a:pt x="453" y="255"/>
                    <a:pt x="374" y="210"/>
                  </a:cubicBezTo>
                  <a:cubicBezTo>
                    <a:pt x="328" y="176"/>
                    <a:pt x="283" y="176"/>
                    <a:pt x="227" y="176"/>
                  </a:cubicBezTo>
                  <a:cubicBezTo>
                    <a:pt x="227" y="165"/>
                    <a:pt x="238" y="165"/>
                    <a:pt x="238" y="165"/>
                  </a:cubicBezTo>
                  <a:cubicBezTo>
                    <a:pt x="333" y="99"/>
                    <a:pt x="432" y="67"/>
                    <a:pt x="536" y="67"/>
                  </a:cubicBezTo>
                  <a:cubicBezTo>
                    <a:pt x="594" y="67"/>
                    <a:pt x="653" y="77"/>
                    <a:pt x="713" y="97"/>
                  </a:cubicBezTo>
                  <a:cubicBezTo>
                    <a:pt x="725" y="97"/>
                    <a:pt x="736" y="74"/>
                    <a:pt x="725" y="74"/>
                  </a:cubicBezTo>
                  <a:cubicBezTo>
                    <a:pt x="644" y="23"/>
                    <a:pt x="557" y="0"/>
                    <a:pt x="47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608;p72">
              <a:extLst>
                <a:ext uri="{FF2B5EF4-FFF2-40B4-BE49-F238E27FC236}">
                  <a16:creationId xmlns:a16="http://schemas.microsoft.com/office/drawing/2014/main" id="{3ECA0A5B-FB27-4565-9F22-2F4E21AB7EBC}"/>
                </a:ext>
              </a:extLst>
            </p:cNvPr>
            <p:cNvSpPr/>
            <p:nvPr/>
          </p:nvSpPr>
          <p:spPr>
            <a:xfrm>
              <a:off x="3970064" y="3413996"/>
              <a:ext cx="127199" cy="118992"/>
            </a:xfrm>
            <a:custGeom>
              <a:avLst/>
              <a:gdLst/>
              <a:ahLst/>
              <a:cxnLst/>
              <a:rect l="l" t="t" r="r" b="b"/>
              <a:pathLst>
                <a:path w="1008" h="943" extrusionOk="0">
                  <a:moveTo>
                    <a:pt x="458" y="0"/>
                  </a:moveTo>
                  <a:cubicBezTo>
                    <a:pt x="377" y="0"/>
                    <a:pt x="297" y="20"/>
                    <a:pt x="227" y="61"/>
                  </a:cubicBezTo>
                  <a:cubicBezTo>
                    <a:pt x="80" y="151"/>
                    <a:pt x="13" y="321"/>
                    <a:pt x="1" y="479"/>
                  </a:cubicBezTo>
                  <a:cubicBezTo>
                    <a:pt x="1" y="638"/>
                    <a:pt x="103" y="819"/>
                    <a:pt x="250" y="886"/>
                  </a:cubicBezTo>
                  <a:cubicBezTo>
                    <a:pt x="340" y="932"/>
                    <a:pt x="363" y="932"/>
                    <a:pt x="453" y="943"/>
                  </a:cubicBezTo>
                  <a:lnTo>
                    <a:pt x="465" y="943"/>
                  </a:lnTo>
                  <a:cubicBezTo>
                    <a:pt x="555" y="943"/>
                    <a:pt x="657" y="909"/>
                    <a:pt x="736" y="875"/>
                  </a:cubicBezTo>
                  <a:cubicBezTo>
                    <a:pt x="849" y="819"/>
                    <a:pt x="917" y="694"/>
                    <a:pt x="951" y="570"/>
                  </a:cubicBezTo>
                  <a:cubicBezTo>
                    <a:pt x="1008" y="355"/>
                    <a:pt x="895" y="128"/>
                    <a:pt x="679" y="50"/>
                  </a:cubicBezTo>
                  <a:cubicBezTo>
                    <a:pt x="609" y="17"/>
                    <a:pt x="533" y="0"/>
                    <a:pt x="45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609;p72">
              <a:extLst>
                <a:ext uri="{FF2B5EF4-FFF2-40B4-BE49-F238E27FC236}">
                  <a16:creationId xmlns:a16="http://schemas.microsoft.com/office/drawing/2014/main" id="{7D1F51DB-18AD-445E-884D-71D2AB373D53}"/>
                </a:ext>
              </a:extLst>
            </p:cNvPr>
            <p:cNvSpPr/>
            <p:nvPr/>
          </p:nvSpPr>
          <p:spPr>
            <a:xfrm>
              <a:off x="3601968" y="3388632"/>
              <a:ext cx="91360" cy="90978"/>
            </a:xfrm>
            <a:custGeom>
              <a:avLst/>
              <a:gdLst/>
              <a:ahLst/>
              <a:cxnLst/>
              <a:rect l="l" t="t" r="r" b="b"/>
              <a:pathLst>
                <a:path w="724" h="721" extrusionOk="0">
                  <a:moveTo>
                    <a:pt x="384" y="1"/>
                  </a:moveTo>
                  <a:cubicBezTo>
                    <a:pt x="340" y="1"/>
                    <a:pt x="296" y="10"/>
                    <a:pt x="261" y="24"/>
                  </a:cubicBezTo>
                  <a:cubicBezTo>
                    <a:pt x="170" y="47"/>
                    <a:pt x="103" y="103"/>
                    <a:pt x="57" y="183"/>
                  </a:cubicBezTo>
                  <a:cubicBezTo>
                    <a:pt x="0" y="262"/>
                    <a:pt x="0" y="364"/>
                    <a:pt x="23" y="442"/>
                  </a:cubicBezTo>
                  <a:cubicBezTo>
                    <a:pt x="23" y="454"/>
                    <a:pt x="35" y="465"/>
                    <a:pt x="35" y="465"/>
                  </a:cubicBezTo>
                  <a:cubicBezTo>
                    <a:pt x="57" y="590"/>
                    <a:pt x="159" y="691"/>
                    <a:pt x="283" y="714"/>
                  </a:cubicBezTo>
                  <a:cubicBezTo>
                    <a:pt x="315" y="718"/>
                    <a:pt x="346" y="720"/>
                    <a:pt x="375" y="720"/>
                  </a:cubicBezTo>
                  <a:cubicBezTo>
                    <a:pt x="440" y="720"/>
                    <a:pt x="500" y="708"/>
                    <a:pt x="555" y="669"/>
                  </a:cubicBezTo>
                  <a:cubicBezTo>
                    <a:pt x="634" y="613"/>
                    <a:pt x="691" y="545"/>
                    <a:pt x="713" y="454"/>
                  </a:cubicBezTo>
                  <a:cubicBezTo>
                    <a:pt x="724" y="352"/>
                    <a:pt x="713" y="262"/>
                    <a:pt x="668" y="183"/>
                  </a:cubicBezTo>
                  <a:cubicBezTo>
                    <a:pt x="623" y="92"/>
                    <a:pt x="555" y="47"/>
                    <a:pt x="464" y="13"/>
                  </a:cubicBezTo>
                  <a:cubicBezTo>
                    <a:pt x="439" y="4"/>
                    <a:pt x="411" y="1"/>
                    <a:pt x="38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610;p72">
              <a:extLst>
                <a:ext uri="{FF2B5EF4-FFF2-40B4-BE49-F238E27FC236}">
                  <a16:creationId xmlns:a16="http://schemas.microsoft.com/office/drawing/2014/main" id="{E28D87D0-2879-47F7-B585-75E262C5F6F6}"/>
                </a:ext>
              </a:extLst>
            </p:cNvPr>
            <p:cNvSpPr/>
            <p:nvPr/>
          </p:nvSpPr>
          <p:spPr>
            <a:xfrm>
              <a:off x="3985838" y="3271659"/>
              <a:ext cx="37225" cy="23469"/>
            </a:xfrm>
            <a:custGeom>
              <a:avLst/>
              <a:gdLst/>
              <a:ahLst/>
              <a:cxnLst/>
              <a:rect l="l" t="t" r="r" b="b"/>
              <a:pathLst>
                <a:path w="295" h="186" extrusionOk="0">
                  <a:moveTo>
                    <a:pt x="138" y="0"/>
                  </a:moveTo>
                  <a:cubicBezTo>
                    <a:pt x="108" y="0"/>
                    <a:pt x="78" y="10"/>
                    <a:pt x="57" y="24"/>
                  </a:cubicBezTo>
                  <a:cubicBezTo>
                    <a:pt x="1" y="35"/>
                    <a:pt x="11" y="115"/>
                    <a:pt x="68" y="115"/>
                  </a:cubicBezTo>
                  <a:cubicBezTo>
                    <a:pt x="102" y="115"/>
                    <a:pt x="136" y="115"/>
                    <a:pt x="159" y="148"/>
                  </a:cubicBezTo>
                  <a:cubicBezTo>
                    <a:pt x="176" y="171"/>
                    <a:pt x="201" y="185"/>
                    <a:pt x="225" y="185"/>
                  </a:cubicBezTo>
                  <a:cubicBezTo>
                    <a:pt x="249" y="185"/>
                    <a:pt x="272" y="171"/>
                    <a:pt x="283" y="137"/>
                  </a:cubicBezTo>
                  <a:cubicBezTo>
                    <a:pt x="295" y="80"/>
                    <a:pt x="238" y="24"/>
                    <a:pt x="192" y="12"/>
                  </a:cubicBezTo>
                  <a:cubicBezTo>
                    <a:pt x="175" y="4"/>
                    <a:pt x="157" y="0"/>
                    <a:pt x="13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611;p72">
              <a:extLst>
                <a:ext uri="{FF2B5EF4-FFF2-40B4-BE49-F238E27FC236}">
                  <a16:creationId xmlns:a16="http://schemas.microsoft.com/office/drawing/2014/main" id="{90C89261-9D3D-4EC6-87B9-E8B67F6A499A}"/>
                </a:ext>
              </a:extLst>
            </p:cNvPr>
            <p:cNvSpPr/>
            <p:nvPr/>
          </p:nvSpPr>
          <p:spPr>
            <a:xfrm>
              <a:off x="3727526" y="3244151"/>
              <a:ext cx="32937" cy="17666"/>
            </a:xfrm>
            <a:custGeom>
              <a:avLst/>
              <a:gdLst/>
              <a:ahLst/>
              <a:cxnLst/>
              <a:rect l="l" t="t" r="r" b="b"/>
              <a:pathLst>
                <a:path w="261" h="140" extrusionOk="0">
                  <a:moveTo>
                    <a:pt x="143" y="1"/>
                  </a:moveTo>
                  <a:cubicBezTo>
                    <a:pt x="97" y="1"/>
                    <a:pt x="50" y="17"/>
                    <a:pt x="23" y="61"/>
                  </a:cubicBezTo>
                  <a:cubicBezTo>
                    <a:pt x="0" y="95"/>
                    <a:pt x="35" y="140"/>
                    <a:pt x="80" y="140"/>
                  </a:cubicBezTo>
                  <a:cubicBezTo>
                    <a:pt x="103" y="140"/>
                    <a:pt x="125" y="129"/>
                    <a:pt x="159" y="129"/>
                  </a:cubicBezTo>
                  <a:cubicBezTo>
                    <a:pt x="163" y="125"/>
                    <a:pt x="169" y="124"/>
                    <a:pt x="176" y="124"/>
                  </a:cubicBezTo>
                  <a:cubicBezTo>
                    <a:pt x="189" y="124"/>
                    <a:pt x="204" y="129"/>
                    <a:pt x="204" y="129"/>
                  </a:cubicBezTo>
                  <a:cubicBezTo>
                    <a:pt x="207" y="132"/>
                    <a:pt x="212" y="134"/>
                    <a:pt x="216" y="134"/>
                  </a:cubicBezTo>
                  <a:cubicBezTo>
                    <a:pt x="227" y="134"/>
                    <a:pt x="238" y="126"/>
                    <a:pt x="238" y="117"/>
                  </a:cubicBezTo>
                  <a:cubicBezTo>
                    <a:pt x="261" y="61"/>
                    <a:pt x="227" y="27"/>
                    <a:pt x="181" y="4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612;p72">
              <a:extLst>
                <a:ext uri="{FF2B5EF4-FFF2-40B4-BE49-F238E27FC236}">
                  <a16:creationId xmlns:a16="http://schemas.microsoft.com/office/drawing/2014/main" id="{CDC24F37-DD7D-4A63-9CDC-DFE2D2362093}"/>
                </a:ext>
              </a:extLst>
            </p:cNvPr>
            <p:cNvSpPr/>
            <p:nvPr/>
          </p:nvSpPr>
          <p:spPr>
            <a:xfrm>
              <a:off x="3904066" y="3336518"/>
              <a:ext cx="99059" cy="65365"/>
            </a:xfrm>
            <a:custGeom>
              <a:avLst/>
              <a:gdLst/>
              <a:ahLst/>
              <a:cxnLst/>
              <a:rect l="l" t="t" r="r" b="b"/>
              <a:pathLst>
                <a:path w="785" h="518" extrusionOk="0">
                  <a:moveTo>
                    <a:pt x="457" y="1"/>
                  </a:moveTo>
                  <a:cubicBezTo>
                    <a:pt x="274" y="1"/>
                    <a:pt x="103" y="91"/>
                    <a:pt x="15" y="257"/>
                  </a:cubicBezTo>
                  <a:cubicBezTo>
                    <a:pt x="0" y="294"/>
                    <a:pt x="31" y="327"/>
                    <a:pt x="60" y="327"/>
                  </a:cubicBezTo>
                  <a:cubicBezTo>
                    <a:pt x="74" y="327"/>
                    <a:pt x="87" y="320"/>
                    <a:pt x="94" y="302"/>
                  </a:cubicBezTo>
                  <a:cubicBezTo>
                    <a:pt x="158" y="183"/>
                    <a:pt x="303" y="79"/>
                    <a:pt x="452" y="79"/>
                  </a:cubicBezTo>
                  <a:cubicBezTo>
                    <a:pt x="487" y="79"/>
                    <a:pt x="523" y="85"/>
                    <a:pt x="558" y="98"/>
                  </a:cubicBezTo>
                  <a:cubicBezTo>
                    <a:pt x="694" y="166"/>
                    <a:pt x="694" y="347"/>
                    <a:pt x="694" y="471"/>
                  </a:cubicBezTo>
                  <a:cubicBezTo>
                    <a:pt x="688" y="503"/>
                    <a:pt x="709" y="518"/>
                    <a:pt x="732" y="518"/>
                  </a:cubicBezTo>
                  <a:cubicBezTo>
                    <a:pt x="757" y="518"/>
                    <a:pt x="784" y="501"/>
                    <a:pt x="784" y="471"/>
                  </a:cubicBezTo>
                  <a:cubicBezTo>
                    <a:pt x="784" y="302"/>
                    <a:pt x="762" y="41"/>
                    <a:pt x="546" y="8"/>
                  </a:cubicBezTo>
                  <a:cubicBezTo>
                    <a:pt x="517" y="3"/>
                    <a:pt x="487" y="1"/>
                    <a:pt x="45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613;p72">
              <a:extLst>
                <a:ext uri="{FF2B5EF4-FFF2-40B4-BE49-F238E27FC236}">
                  <a16:creationId xmlns:a16="http://schemas.microsoft.com/office/drawing/2014/main" id="{7E99ADCB-6683-4F0F-8C83-A6F0FCEDEF6A}"/>
                </a:ext>
              </a:extLst>
            </p:cNvPr>
            <p:cNvSpPr/>
            <p:nvPr/>
          </p:nvSpPr>
          <p:spPr>
            <a:xfrm>
              <a:off x="3691815" y="3299925"/>
              <a:ext cx="75841" cy="54006"/>
            </a:xfrm>
            <a:custGeom>
              <a:avLst/>
              <a:gdLst/>
              <a:ahLst/>
              <a:cxnLst/>
              <a:rect l="l" t="t" r="r" b="b"/>
              <a:pathLst>
                <a:path w="601" h="428" extrusionOk="0">
                  <a:moveTo>
                    <a:pt x="338" y="1"/>
                  </a:moveTo>
                  <a:cubicBezTo>
                    <a:pt x="191" y="1"/>
                    <a:pt x="80" y="109"/>
                    <a:pt x="24" y="241"/>
                  </a:cubicBezTo>
                  <a:cubicBezTo>
                    <a:pt x="1" y="279"/>
                    <a:pt x="29" y="312"/>
                    <a:pt x="61" y="312"/>
                  </a:cubicBezTo>
                  <a:cubicBezTo>
                    <a:pt x="76" y="312"/>
                    <a:pt x="92" y="305"/>
                    <a:pt x="102" y="286"/>
                  </a:cubicBezTo>
                  <a:cubicBezTo>
                    <a:pt x="139" y="204"/>
                    <a:pt x="228" y="84"/>
                    <a:pt x="333" y="84"/>
                  </a:cubicBezTo>
                  <a:cubicBezTo>
                    <a:pt x="358" y="84"/>
                    <a:pt x="383" y="90"/>
                    <a:pt x="408" y="105"/>
                  </a:cubicBezTo>
                  <a:cubicBezTo>
                    <a:pt x="499" y="162"/>
                    <a:pt x="510" y="286"/>
                    <a:pt x="510" y="376"/>
                  </a:cubicBezTo>
                  <a:cubicBezTo>
                    <a:pt x="510" y="410"/>
                    <a:pt x="532" y="427"/>
                    <a:pt x="555" y="427"/>
                  </a:cubicBezTo>
                  <a:cubicBezTo>
                    <a:pt x="577" y="427"/>
                    <a:pt x="600" y="410"/>
                    <a:pt x="600" y="376"/>
                  </a:cubicBezTo>
                  <a:cubicBezTo>
                    <a:pt x="600" y="253"/>
                    <a:pt x="577" y="60"/>
                    <a:pt x="431" y="15"/>
                  </a:cubicBezTo>
                  <a:cubicBezTo>
                    <a:pt x="399" y="5"/>
                    <a:pt x="368" y="1"/>
                    <a:pt x="33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614;p72">
              <a:extLst>
                <a:ext uri="{FF2B5EF4-FFF2-40B4-BE49-F238E27FC236}">
                  <a16:creationId xmlns:a16="http://schemas.microsoft.com/office/drawing/2014/main" id="{52275F1F-C63C-43A5-A3BE-87EF6F7223E6}"/>
                </a:ext>
              </a:extLst>
            </p:cNvPr>
            <p:cNvSpPr/>
            <p:nvPr/>
          </p:nvSpPr>
          <p:spPr>
            <a:xfrm>
              <a:off x="3816997" y="3496523"/>
              <a:ext cx="131868" cy="90095"/>
            </a:xfrm>
            <a:custGeom>
              <a:avLst/>
              <a:gdLst/>
              <a:ahLst/>
              <a:cxnLst/>
              <a:rect l="l" t="t" r="r" b="b"/>
              <a:pathLst>
                <a:path w="1045" h="714" extrusionOk="0">
                  <a:moveTo>
                    <a:pt x="988" y="1"/>
                  </a:moveTo>
                  <a:cubicBezTo>
                    <a:pt x="965" y="1"/>
                    <a:pt x="942" y="18"/>
                    <a:pt x="942" y="52"/>
                  </a:cubicBezTo>
                  <a:cubicBezTo>
                    <a:pt x="954" y="221"/>
                    <a:pt x="920" y="436"/>
                    <a:pt x="751" y="537"/>
                  </a:cubicBezTo>
                  <a:cubicBezTo>
                    <a:pt x="666" y="592"/>
                    <a:pt x="584" y="614"/>
                    <a:pt x="502" y="614"/>
                  </a:cubicBezTo>
                  <a:cubicBezTo>
                    <a:pt x="364" y="614"/>
                    <a:pt x="229" y="552"/>
                    <a:pt x="95" y="481"/>
                  </a:cubicBezTo>
                  <a:cubicBezTo>
                    <a:pt x="85" y="475"/>
                    <a:pt x="76" y="473"/>
                    <a:pt x="67" y="473"/>
                  </a:cubicBezTo>
                  <a:cubicBezTo>
                    <a:pt x="25" y="473"/>
                    <a:pt x="0" y="532"/>
                    <a:pt x="38" y="560"/>
                  </a:cubicBezTo>
                  <a:cubicBezTo>
                    <a:pt x="189" y="632"/>
                    <a:pt x="359" y="713"/>
                    <a:pt x="523" y="713"/>
                  </a:cubicBezTo>
                  <a:cubicBezTo>
                    <a:pt x="617" y="713"/>
                    <a:pt x="709" y="687"/>
                    <a:pt x="796" y="617"/>
                  </a:cubicBezTo>
                  <a:cubicBezTo>
                    <a:pt x="988" y="481"/>
                    <a:pt x="1045" y="278"/>
                    <a:pt x="1033" y="52"/>
                  </a:cubicBezTo>
                  <a:cubicBezTo>
                    <a:pt x="1033" y="18"/>
                    <a:pt x="1010" y="1"/>
                    <a:pt x="98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615;p72">
              <a:extLst>
                <a:ext uri="{FF2B5EF4-FFF2-40B4-BE49-F238E27FC236}">
                  <a16:creationId xmlns:a16="http://schemas.microsoft.com/office/drawing/2014/main" id="{196E113F-B1CF-49BA-AA64-8273DB20ECEB}"/>
                </a:ext>
              </a:extLst>
            </p:cNvPr>
            <p:cNvSpPr/>
            <p:nvPr/>
          </p:nvSpPr>
          <p:spPr>
            <a:xfrm>
              <a:off x="3747466" y="3403650"/>
              <a:ext cx="80635" cy="61829"/>
            </a:xfrm>
            <a:custGeom>
              <a:avLst/>
              <a:gdLst/>
              <a:ahLst/>
              <a:cxnLst/>
              <a:rect l="l" t="t" r="r" b="b"/>
              <a:pathLst>
                <a:path w="639" h="490" extrusionOk="0">
                  <a:moveTo>
                    <a:pt x="295" y="0"/>
                  </a:moveTo>
                  <a:cubicBezTo>
                    <a:pt x="237" y="0"/>
                    <a:pt x="182" y="15"/>
                    <a:pt x="136" y="52"/>
                  </a:cubicBezTo>
                  <a:cubicBezTo>
                    <a:pt x="1" y="165"/>
                    <a:pt x="58" y="346"/>
                    <a:pt x="126" y="471"/>
                  </a:cubicBezTo>
                  <a:cubicBezTo>
                    <a:pt x="135" y="484"/>
                    <a:pt x="149" y="490"/>
                    <a:pt x="163" y="490"/>
                  </a:cubicBezTo>
                  <a:cubicBezTo>
                    <a:pt x="196" y="490"/>
                    <a:pt x="229" y="458"/>
                    <a:pt x="204" y="426"/>
                  </a:cubicBezTo>
                  <a:cubicBezTo>
                    <a:pt x="159" y="335"/>
                    <a:pt x="91" y="177"/>
                    <a:pt x="204" y="120"/>
                  </a:cubicBezTo>
                  <a:cubicBezTo>
                    <a:pt x="241" y="102"/>
                    <a:pt x="279" y="94"/>
                    <a:pt x="317" y="94"/>
                  </a:cubicBezTo>
                  <a:cubicBezTo>
                    <a:pt x="396" y="94"/>
                    <a:pt x="475" y="127"/>
                    <a:pt x="544" y="165"/>
                  </a:cubicBezTo>
                  <a:cubicBezTo>
                    <a:pt x="551" y="168"/>
                    <a:pt x="557" y="169"/>
                    <a:pt x="564" y="169"/>
                  </a:cubicBezTo>
                  <a:cubicBezTo>
                    <a:pt x="610" y="169"/>
                    <a:pt x="639" y="106"/>
                    <a:pt x="589" y="86"/>
                  </a:cubicBezTo>
                  <a:cubicBezTo>
                    <a:pt x="503" y="43"/>
                    <a:pt x="394" y="0"/>
                    <a:pt x="295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9FB9F9C-6219-464F-BC1A-B2BC2E9455E9}"/>
              </a:ext>
            </a:extLst>
          </p:cNvPr>
          <p:cNvGrpSpPr/>
          <p:nvPr/>
        </p:nvGrpSpPr>
        <p:grpSpPr>
          <a:xfrm>
            <a:off x="10624225" y="5296014"/>
            <a:ext cx="1371962" cy="1377982"/>
            <a:chOff x="7371102" y="1143619"/>
            <a:chExt cx="652190" cy="675651"/>
          </a:xfrm>
        </p:grpSpPr>
        <p:sp>
          <p:nvSpPr>
            <p:cNvPr id="45" name="Google Shape;2519;p72">
              <a:extLst>
                <a:ext uri="{FF2B5EF4-FFF2-40B4-BE49-F238E27FC236}">
                  <a16:creationId xmlns:a16="http://schemas.microsoft.com/office/drawing/2014/main" id="{CF6B8E3E-DC60-448E-B019-FE2E80CEE527}"/>
                </a:ext>
              </a:extLst>
            </p:cNvPr>
            <p:cNvSpPr/>
            <p:nvPr/>
          </p:nvSpPr>
          <p:spPr>
            <a:xfrm>
              <a:off x="7386154" y="1276093"/>
              <a:ext cx="588332" cy="543177"/>
            </a:xfrm>
            <a:custGeom>
              <a:avLst/>
              <a:gdLst/>
              <a:ahLst/>
              <a:cxnLst/>
              <a:rect l="l" t="t" r="r" b="b"/>
              <a:pathLst>
                <a:path w="5316" h="4908" extrusionOk="0">
                  <a:moveTo>
                    <a:pt x="724" y="0"/>
                  </a:moveTo>
                  <a:lnTo>
                    <a:pt x="724" y="0"/>
                  </a:lnTo>
                  <a:cubicBezTo>
                    <a:pt x="905" y="1696"/>
                    <a:pt x="566" y="3019"/>
                    <a:pt x="0" y="4512"/>
                  </a:cubicBezTo>
                  <a:cubicBezTo>
                    <a:pt x="882" y="4777"/>
                    <a:pt x="1756" y="4908"/>
                    <a:pt x="2622" y="4908"/>
                  </a:cubicBezTo>
                  <a:cubicBezTo>
                    <a:pt x="3345" y="4908"/>
                    <a:pt x="4062" y="4816"/>
                    <a:pt x="4773" y="4637"/>
                  </a:cubicBezTo>
                  <a:cubicBezTo>
                    <a:pt x="5112" y="3574"/>
                    <a:pt x="5315" y="2036"/>
                    <a:pt x="5259" y="588"/>
                  </a:cubicBezTo>
                  <a:lnTo>
                    <a:pt x="724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528;p72">
              <a:extLst>
                <a:ext uri="{FF2B5EF4-FFF2-40B4-BE49-F238E27FC236}">
                  <a16:creationId xmlns:a16="http://schemas.microsoft.com/office/drawing/2014/main" id="{50BEB43E-C7DC-41B5-9A83-EC04ED017C44}"/>
                </a:ext>
              </a:extLst>
            </p:cNvPr>
            <p:cNvSpPr/>
            <p:nvPr/>
          </p:nvSpPr>
          <p:spPr>
            <a:xfrm>
              <a:off x="7371102" y="1205485"/>
              <a:ext cx="519604" cy="475668"/>
            </a:xfrm>
            <a:custGeom>
              <a:avLst/>
              <a:gdLst/>
              <a:ahLst/>
              <a:cxnLst/>
              <a:rect l="l" t="t" r="r" b="b"/>
              <a:pathLst>
                <a:path w="4695" h="4298" extrusionOk="0">
                  <a:moveTo>
                    <a:pt x="2659" y="1"/>
                  </a:moveTo>
                  <a:cubicBezTo>
                    <a:pt x="2110" y="1"/>
                    <a:pt x="1522" y="171"/>
                    <a:pt x="1053" y="616"/>
                  </a:cubicBezTo>
                  <a:cubicBezTo>
                    <a:pt x="691" y="955"/>
                    <a:pt x="510" y="1644"/>
                    <a:pt x="352" y="2334"/>
                  </a:cubicBezTo>
                  <a:cubicBezTo>
                    <a:pt x="272" y="2719"/>
                    <a:pt x="1" y="3149"/>
                    <a:pt x="159" y="3578"/>
                  </a:cubicBezTo>
                  <a:cubicBezTo>
                    <a:pt x="332" y="4054"/>
                    <a:pt x="1335" y="4297"/>
                    <a:pt x="2304" y="4297"/>
                  </a:cubicBezTo>
                  <a:cubicBezTo>
                    <a:pt x="3106" y="4297"/>
                    <a:pt x="3885" y="4131"/>
                    <a:pt x="4151" y="3793"/>
                  </a:cubicBezTo>
                  <a:cubicBezTo>
                    <a:pt x="4694" y="3092"/>
                    <a:pt x="4649" y="1317"/>
                    <a:pt x="4253" y="649"/>
                  </a:cubicBezTo>
                  <a:cubicBezTo>
                    <a:pt x="4034" y="296"/>
                    <a:pt x="3381" y="1"/>
                    <a:pt x="265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529;p72">
              <a:extLst>
                <a:ext uri="{FF2B5EF4-FFF2-40B4-BE49-F238E27FC236}">
                  <a16:creationId xmlns:a16="http://schemas.microsoft.com/office/drawing/2014/main" id="{6AB79F7A-2732-4A57-A0C2-D437C1CF0AFF}"/>
                </a:ext>
              </a:extLst>
            </p:cNvPr>
            <p:cNvSpPr/>
            <p:nvPr/>
          </p:nvSpPr>
          <p:spPr>
            <a:xfrm>
              <a:off x="7404193" y="1143619"/>
              <a:ext cx="619099" cy="369091"/>
            </a:xfrm>
            <a:custGeom>
              <a:avLst/>
              <a:gdLst/>
              <a:ahLst/>
              <a:cxnLst/>
              <a:rect l="l" t="t" r="r" b="b"/>
              <a:pathLst>
                <a:path w="5594" h="3335" extrusionOk="0">
                  <a:moveTo>
                    <a:pt x="2375" y="1"/>
                  </a:moveTo>
                  <a:cubicBezTo>
                    <a:pt x="1193" y="1"/>
                    <a:pt x="1" y="584"/>
                    <a:pt x="143" y="2520"/>
                  </a:cubicBezTo>
                  <a:cubicBezTo>
                    <a:pt x="222" y="1954"/>
                    <a:pt x="697" y="1423"/>
                    <a:pt x="1184" y="1163"/>
                  </a:cubicBezTo>
                  <a:cubicBezTo>
                    <a:pt x="1828" y="2079"/>
                    <a:pt x="3196" y="2520"/>
                    <a:pt x="3750" y="2599"/>
                  </a:cubicBezTo>
                  <a:cubicBezTo>
                    <a:pt x="4030" y="2823"/>
                    <a:pt x="4431" y="3334"/>
                    <a:pt x="4779" y="3334"/>
                  </a:cubicBezTo>
                  <a:cubicBezTo>
                    <a:pt x="4783" y="3334"/>
                    <a:pt x="4787" y="3334"/>
                    <a:pt x="4790" y="3334"/>
                  </a:cubicBezTo>
                  <a:cubicBezTo>
                    <a:pt x="4790" y="3334"/>
                    <a:pt x="5594" y="1118"/>
                    <a:pt x="4610" y="507"/>
                  </a:cubicBezTo>
                  <a:cubicBezTo>
                    <a:pt x="4525" y="451"/>
                    <a:pt x="4418" y="436"/>
                    <a:pt x="4332" y="436"/>
                  </a:cubicBezTo>
                  <a:cubicBezTo>
                    <a:pt x="4245" y="436"/>
                    <a:pt x="4180" y="451"/>
                    <a:pt x="4180" y="451"/>
                  </a:cubicBezTo>
                  <a:cubicBezTo>
                    <a:pt x="3765" y="203"/>
                    <a:pt x="3072" y="1"/>
                    <a:pt x="2375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530;p72">
              <a:extLst>
                <a:ext uri="{FF2B5EF4-FFF2-40B4-BE49-F238E27FC236}">
                  <a16:creationId xmlns:a16="http://schemas.microsoft.com/office/drawing/2014/main" id="{6BC797C5-3309-4963-834E-E62C4726AD83}"/>
                </a:ext>
              </a:extLst>
            </p:cNvPr>
            <p:cNvSpPr/>
            <p:nvPr/>
          </p:nvSpPr>
          <p:spPr>
            <a:xfrm>
              <a:off x="7766649" y="1412444"/>
              <a:ext cx="122735" cy="206624"/>
            </a:xfrm>
            <a:custGeom>
              <a:avLst/>
              <a:gdLst/>
              <a:ahLst/>
              <a:cxnLst/>
              <a:rect l="l" t="t" r="r" b="b"/>
              <a:pathLst>
                <a:path w="1109" h="1867" extrusionOk="0">
                  <a:moveTo>
                    <a:pt x="532" y="0"/>
                  </a:moveTo>
                  <a:lnTo>
                    <a:pt x="532" y="0"/>
                  </a:lnTo>
                  <a:cubicBezTo>
                    <a:pt x="577" y="691"/>
                    <a:pt x="339" y="1357"/>
                    <a:pt x="0" y="1867"/>
                  </a:cubicBezTo>
                  <a:cubicBezTo>
                    <a:pt x="713" y="1697"/>
                    <a:pt x="950" y="928"/>
                    <a:pt x="1108" y="249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531;p72">
              <a:extLst>
                <a:ext uri="{FF2B5EF4-FFF2-40B4-BE49-F238E27FC236}">
                  <a16:creationId xmlns:a16="http://schemas.microsoft.com/office/drawing/2014/main" id="{8F63075B-D737-4AF6-946A-D4E3C926990C}"/>
                </a:ext>
              </a:extLst>
            </p:cNvPr>
            <p:cNvSpPr/>
            <p:nvPr/>
          </p:nvSpPr>
          <p:spPr>
            <a:xfrm>
              <a:off x="7423671" y="1209469"/>
              <a:ext cx="490941" cy="236949"/>
            </a:xfrm>
            <a:custGeom>
              <a:avLst/>
              <a:gdLst/>
              <a:ahLst/>
              <a:cxnLst/>
              <a:rect l="l" t="t" r="r" b="b"/>
              <a:pathLst>
                <a:path w="4436" h="2141" extrusionOk="0">
                  <a:moveTo>
                    <a:pt x="2083" y="1"/>
                  </a:moveTo>
                  <a:cubicBezTo>
                    <a:pt x="1225" y="1"/>
                    <a:pt x="351" y="431"/>
                    <a:pt x="1" y="1416"/>
                  </a:cubicBezTo>
                  <a:cubicBezTo>
                    <a:pt x="385" y="830"/>
                    <a:pt x="1095" y="571"/>
                    <a:pt x="1820" y="571"/>
                  </a:cubicBezTo>
                  <a:cubicBezTo>
                    <a:pt x="2928" y="571"/>
                    <a:pt x="4071" y="1176"/>
                    <a:pt x="4140" y="2140"/>
                  </a:cubicBezTo>
                  <a:cubicBezTo>
                    <a:pt x="4435" y="826"/>
                    <a:pt x="3273" y="1"/>
                    <a:pt x="208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532;p72">
              <a:extLst>
                <a:ext uri="{FF2B5EF4-FFF2-40B4-BE49-F238E27FC236}">
                  <a16:creationId xmlns:a16="http://schemas.microsoft.com/office/drawing/2014/main" id="{C4AC7903-08F5-48EA-ADFC-987A26AD2BF9}"/>
                </a:ext>
              </a:extLst>
            </p:cNvPr>
            <p:cNvSpPr/>
            <p:nvPr/>
          </p:nvSpPr>
          <p:spPr>
            <a:xfrm>
              <a:off x="7814128" y="1448634"/>
              <a:ext cx="148189" cy="151843"/>
            </a:xfrm>
            <a:custGeom>
              <a:avLst/>
              <a:gdLst/>
              <a:ahLst/>
              <a:cxnLst/>
              <a:rect l="l" t="t" r="r" b="b"/>
              <a:pathLst>
                <a:path w="1339" h="1372" extrusionOk="0">
                  <a:moveTo>
                    <a:pt x="705" y="0"/>
                  </a:moveTo>
                  <a:cubicBezTo>
                    <a:pt x="403" y="0"/>
                    <a:pt x="239" y="431"/>
                    <a:pt x="239" y="431"/>
                  </a:cubicBezTo>
                  <a:lnTo>
                    <a:pt x="1" y="1324"/>
                  </a:lnTo>
                  <a:cubicBezTo>
                    <a:pt x="97" y="1357"/>
                    <a:pt x="189" y="1371"/>
                    <a:pt x="275" y="1371"/>
                  </a:cubicBezTo>
                  <a:cubicBezTo>
                    <a:pt x="973" y="1371"/>
                    <a:pt x="1338" y="418"/>
                    <a:pt x="996" y="126"/>
                  </a:cubicBezTo>
                  <a:cubicBezTo>
                    <a:pt x="888" y="35"/>
                    <a:pt x="791" y="0"/>
                    <a:pt x="705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533;p72">
              <a:extLst>
                <a:ext uri="{FF2B5EF4-FFF2-40B4-BE49-F238E27FC236}">
                  <a16:creationId xmlns:a16="http://schemas.microsoft.com/office/drawing/2014/main" id="{99B6DCA4-1D9F-418B-8831-0E1C188B13DE}"/>
                </a:ext>
              </a:extLst>
            </p:cNvPr>
            <p:cNvSpPr/>
            <p:nvPr/>
          </p:nvSpPr>
          <p:spPr>
            <a:xfrm>
              <a:off x="7667817" y="1494230"/>
              <a:ext cx="93851" cy="87540"/>
            </a:xfrm>
            <a:custGeom>
              <a:avLst/>
              <a:gdLst/>
              <a:ahLst/>
              <a:cxnLst/>
              <a:rect l="l" t="t" r="r" b="b"/>
              <a:pathLst>
                <a:path w="848" h="791" extrusionOk="0">
                  <a:moveTo>
                    <a:pt x="387" y="1"/>
                  </a:moveTo>
                  <a:cubicBezTo>
                    <a:pt x="319" y="1"/>
                    <a:pt x="251" y="17"/>
                    <a:pt x="192" y="53"/>
                  </a:cubicBezTo>
                  <a:cubicBezTo>
                    <a:pt x="68" y="132"/>
                    <a:pt x="11" y="268"/>
                    <a:pt x="0" y="404"/>
                  </a:cubicBezTo>
                  <a:cubicBezTo>
                    <a:pt x="0" y="540"/>
                    <a:pt x="91" y="698"/>
                    <a:pt x="215" y="754"/>
                  </a:cubicBezTo>
                  <a:cubicBezTo>
                    <a:pt x="283" y="788"/>
                    <a:pt x="305" y="788"/>
                    <a:pt x="385" y="788"/>
                  </a:cubicBezTo>
                  <a:lnTo>
                    <a:pt x="396" y="788"/>
                  </a:lnTo>
                  <a:cubicBezTo>
                    <a:pt x="406" y="790"/>
                    <a:pt x="416" y="790"/>
                    <a:pt x="427" y="790"/>
                  </a:cubicBezTo>
                  <a:cubicBezTo>
                    <a:pt x="496" y="790"/>
                    <a:pt x="563" y="761"/>
                    <a:pt x="622" y="731"/>
                  </a:cubicBezTo>
                  <a:cubicBezTo>
                    <a:pt x="712" y="686"/>
                    <a:pt x="780" y="585"/>
                    <a:pt x="803" y="483"/>
                  </a:cubicBezTo>
                  <a:cubicBezTo>
                    <a:pt x="848" y="291"/>
                    <a:pt x="747" y="110"/>
                    <a:pt x="566" y="42"/>
                  </a:cubicBezTo>
                  <a:cubicBezTo>
                    <a:pt x="512" y="15"/>
                    <a:pt x="450" y="1"/>
                    <a:pt x="3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534;p72">
              <a:extLst>
                <a:ext uri="{FF2B5EF4-FFF2-40B4-BE49-F238E27FC236}">
                  <a16:creationId xmlns:a16="http://schemas.microsoft.com/office/drawing/2014/main" id="{801FFE21-2598-4770-BD1E-AE640D6B078E}"/>
                </a:ext>
              </a:extLst>
            </p:cNvPr>
            <p:cNvSpPr/>
            <p:nvPr/>
          </p:nvSpPr>
          <p:spPr>
            <a:xfrm>
              <a:off x="7396114" y="1475749"/>
              <a:ext cx="67730" cy="66403"/>
            </a:xfrm>
            <a:custGeom>
              <a:avLst/>
              <a:gdLst/>
              <a:ahLst/>
              <a:cxnLst/>
              <a:rect l="l" t="t" r="r" b="b"/>
              <a:pathLst>
                <a:path w="612" h="600" extrusionOk="0">
                  <a:moveTo>
                    <a:pt x="336" y="1"/>
                  </a:moveTo>
                  <a:cubicBezTo>
                    <a:pt x="296" y="1"/>
                    <a:pt x="256" y="9"/>
                    <a:pt x="216" y="16"/>
                  </a:cubicBezTo>
                  <a:cubicBezTo>
                    <a:pt x="137" y="39"/>
                    <a:pt x="91" y="84"/>
                    <a:pt x="46" y="152"/>
                  </a:cubicBezTo>
                  <a:cubicBezTo>
                    <a:pt x="1" y="220"/>
                    <a:pt x="1" y="299"/>
                    <a:pt x="24" y="378"/>
                  </a:cubicBezTo>
                  <a:lnTo>
                    <a:pt x="24" y="390"/>
                  </a:lnTo>
                  <a:cubicBezTo>
                    <a:pt x="46" y="491"/>
                    <a:pt x="126" y="582"/>
                    <a:pt x="239" y="593"/>
                  </a:cubicBezTo>
                  <a:cubicBezTo>
                    <a:pt x="265" y="597"/>
                    <a:pt x="291" y="599"/>
                    <a:pt x="316" y="599"/>
                  </a:cubicBezTo>
                  <a:cubicBezTo>
                    <a:pt x="369" y="599"/>
                    <a:pt x="419" y="589"/>
                    <a:pt x="465" y="559"/>
                  </a:cubicBezTo>
                  <a:cubicBezTo>
                    <a:pt x="533" y="514"/>
                    <a:pt x="578" y="458"/>
                    <a:pt x="589" y="378"/>
                  </a:cubicBezTo>
                  <a:cubicBezTo>
                    <a:pt x="612" y="299"/>
                    <a:pt x="601" y="220"/>
                    <a:pt x="555" y="152"/>
                  </a:cubicBezTo>
                  <a:cubicBezTo>
                    <a:pt x="521" y="73"/>
                    <a:pt x="465" y="39"/>
                    <a:pt x="385" y="5"/>
                  </a:cubicBezTo>
                  <a:cubicBezTo>
                    <a:pt x="369" y="2"/>
                    <a:pt x="352" y="1"/>
                    <a:pt x="33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535;p72">
              <a:extLst>
                <a:ext uri="{FF2B5EF4-FFF2-40B4-BE49-F238E27FC236}">
                  <a16:creationId xmlns:a16="http://schemas.microsoft.com/office/drawing/2014/main" id="{A9F89CD0-AC34-47EF-B5A1-BA8AC61DAE1A}"/>
                </a:ext>
              </a:extLst>
            </p:cNvPr>
            <p:cNvSpPr/>
            <p:nvPr/>
          </p:nvSpPr>
          <p:spPr>
            <a:xfrm>
              <a:off x="7680324" y="1389424"/>
              <a:ext cx="26339" cy="17377"/>
            </a:xfrm>
            <a:custGeom>
              <a:avLst/>
              <a:gdLst/>
              <a:ahLst/>
              <a:cxnLst/>
              <a:rect l="l" t="t" r="r" b="b"/>
              <a:pathLst>
                <a:path w="238" h="157" extrusionOk="0">
                  <a:moveTo>
                    <a:pt x="120" y="0"/>
                  </a:moveTo>
                  <a:cubicBezTo>
                    <a:pt x="88" y="0"/>
                    <a:pt x="58" y="8"/>
                    <a:pt x="34" y="16"/>
                  </a:cubicBezTo>
                  <a:cubicBezTo>
                    <a:pt x="0" y="27"/>
                    <a:pt x="0" y="84"/>
                    <a:pt x="46" y="95"/>
                  </a:cubicBezTo>
                  <a:cubicBezTo>
                    <a:pt x="79" y="95"/>
                    <a:pt x="102" y="95"/>
                    <a:pt x="124" y="118"/>
                  </a:cubicBezTo>
                  <a:cubicBezTo>
                    <a:pt x="136" y="142"/>
                    <a:pt x="161" y="156"/>
                    <a:pt x="183" y="156"/>
                  </a:cubicBezTo>
                  <a:cubicBezTo>
                    <a:pt x="203" y="156"/>
                    <a:pt x="221" y="145"/>
                    <a:pt x="227" y="118"/>
                  </a:cubicBezTo>
                  <a:cubicBezTo>
                    <a:pt x="237" y="62"/>
                    <a:pt x="192" y="16"/>
                    <a:pt x="159" y="5"/>
                  </a:cubicBezTo>
                  <a:cubicBezTo>
                    <a:pt x="146" y="2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536;p72">
              <a:extLst>
                <a:ext uri="{FF2B5EF4-FFF2-40B4-BE49-F238E27FC236}">
                  <a16:creationId xmlns:a16="http://schemas.microsoft.com/office/drawing/2014/main" id="{AC7B22B1-CDD5-4CA6-A0A5-540E64FCB762}"/>
                </a:ext>
              </a:extLst>
            </p:cNvPr>
            <p:cNvSpPr/>
            <p:nvPr/>
          </p:nvSpPr>
          <p:spPr>
            <a:xfrm>
              <a:off x="7488747" y="1368838"/>
              <a:ext cx="24015" cy="13614"/>
            </a:xfrm>
            <a:custGeom>
              <a:avLst/>
              <a:gdLst/>
              <a:ahLst/>
              <a:cxnLst/>
              <a:rect l="l" t="t" r="r" b="b"/>
              <a:pathLst>
                <a:path w="217" h="123" extrusionOk="0">
                  <a:moveTo>
                    <a:pt x="109" y="1"/>
                  </a:moveTo>
                  <a:cubicBezTo>
                    <a:pt x="74" y="1"/>
                    <a:pt x="40" y="19"/>
                    <a:pt x="23" y="44"/>
                  </a:cubicBezTo>
                  <a:cubicBezTo>
                    <a:pt x="1" y="78"/>
                    <a:pt x="35" y="123"/>
                    <a:pt x="69" y="123"/>
                  </a:cubicBezTo>
                  <a:cubicBezTo>
                    <a:pt x="91" y="123"/>
                    <a:pt x="103" y="112"/>
                    <a:pt x="126" y="100"/>
                  </a:cubicBezTo>
                  <a:cubicBezTo>
                    <a:pt x="148" y="100"/>
                    <a:pt x="171" y="112"/>
                    <a:pt x="171" y="112"/>
                  </a:cubicBezTo>
                  <a:cubicBezTo>
                    <a:pt x="182" y="112"/>
                    <a:pt x="193" y="112"/>
                    <a:pt x="204" y="100"/>
                  </a:cubicBezTo>
                  <a:cubicBezTo>
                    <a:pt x="216" y="55"/>
                    <a:pt x="193" y="22"/>
                    <a:pt x="148" y="10"/>
                  </a:cubicBezTo>
                  <a:cubicBezTo>
                    <a:pt x="136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537;p72">
              <a:extLst>
                <a:ext uri="{FF2B5EF4-FFF2-40B4-BE49-F238E27FC236}">
                  <a16:creationId xmlns:a16="http://schemas.microsoft.com/office/drawing/2014/main" id="{4E32BB62-AF16-4BD5-8FEE-B5A775EBEC5B}"/>
                </a:ext>
              </a:extLst>
            </p:cNvPr>
            <p:cNvSpPr/>
            <p:nvPr/>
          </p:nvSpPr>
          <p:spPr>
            <a:xfrm>
              <a:off x="7618567" y="1436570"/>
              <a:ext cx="74371" cy="48585"/>
            </a:xfrm>
            <a:custGeom>
              <a:avLst/>
              <a:gdLst/>
              <a:ahLst/>
              <a:cxnLst/>
              <a:rect l="l" t="t" r="r" b="b"/>
              <a:pathLst>
                <a:path w="672" h="439" extrusionOk="0">
                  <a:moveTo>
                    <a:pt x="382" y="1"/>
                  </a:moveTo>
                  <a:cubicBezTo>
                    <a:pt x="226" y="1"/>
                    <a:pt x="92" y="79"/>
                    <a:pt x="16" y="224"/>
                  </a:cubicBezTo>
                  <a:cubicBezTo>
                    <a:pt x="1" y="254"/>
                    <a:pt x="25" y="279"/>
                    <a:pt x="51" y="279"/>
                  </a:cubicBezTo>
                  <a:cubicBezTo>
                    <a:pt x="63" y="279"/>
                    <a:pt x="76" y="272"/>
                    <a:pt x="83" y="257"/>
                  </a:cubicBezTo>
                  <a:cubicBezTo>
                    <a:pt x="138" y="158"/>
                    <a:pt x="258" y="72"/>
                    <a:pt x="380" y="72"/>
                  </a:cubicBezTo>
                  <a:cubicBezTo>
                    <a:pt x="409" y="72"/>
                    <a:pt x="439" y="77"/>
                    <a:pt x="468" y="88"/>
                  </a:cubicBezTo>
                  <a:cubicBezTo>
                    <a:pt x="592" y="144"/>
                    <a:pt x="592" y="292"/>
                    <a:pt x="581" y="405"/>
                  </a:cubicBezTo>
                  <a:cubicBezTo>
                    <a:pt x="581" y="427"/>
                    <a:pt x="601" y="439"/>
                    <a:pt x="620" y="439"/>
                  </a:cubicBezTo>
                  <a:cubicBezTo>
                    <a:pt x="640" y="439"/>
                    <a:pt x="660" y="427"/>
                    <a:pt x="660" y="405"/>
                  </a:cubicBezTo>
                  <a:cubicBezTo>
                    <a:pt x="671" y="257"/>
                    <a:pt x="649" y="31"/>
                    <a:pt x="468" y="8"/>
                  </a:cubicBezTo>
                  <a:cubicBezTo>
                    <a:pt x="439" y="3"/>
                    <a:pt x="410" y="1"/>
                    <a:pt x="38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538;p72">
              <a:extLst>
                <a:ext uri="{FF2B5EF4-FFF2-40B4-BE49-F238E27FC236}">
                  <a16:creationId xmlns:a16="http://schemas.microsoft.com/office/drawing/2014/main" id="{654ED02D-E6DA-4FBB-82B5-2DDFBA73EAC6}"/>
                </a:ext>
              </a:extLst>
            </p:cNvPr>
            <p:cNvSpPr/>
            <p:nvPr/>
          </p:nvSpPr>
          <p:spPr>
            <a:xfrm>
              <a:off x="7461964" y="1410008"/>
              <a:ext cx="56997" cy="39841"/>
            </a:xfrm>
            <a:custGeom>
              <a:avLst/>
              <a:gdLst/>
              <a:ahLst/>
              <a:cxnLst/>
              <a:rect l="l" t="t" r="r" b="b"/>
              <a:pathLst>
                <a:path w="515" h="360" extrusionOk="0">
                  <a:moveTo>
                    <a:pt x="292" y="1"/>
                  </a:moveTo>
                  <a:cubicBezTo>
                    <a:pt x="170" y="1"/>
                    <a:pt x="73" y="90"/>
                    <a:pt x="17" y="203"/>
                  </a:cubicBezTo>
                  <a:cubicBezTo>
                    <a:pt x="1" y="235"/>
                    <a:pt x="30" y="267"/>
                    <a:pt x="56" y="267"/>
                  </a:cubicBezTo>
                  <a:cubicBezTo>
                    <a:pt x="67" y="267"/>
                    <a:pt x="78" y="262"/>
                    <a:pt x="84" y="248"/>
                  </a:cubicBezTo>
                  <a:cubicBezTo>
                    <a:pt x="121" y="175"/>
                    <a:pt x="195" y="72"/>
                    <a:pt x="283" y="72"/>
                  </a:cubicBezTo>
                  <a:cubicBezTo>
                    <a:pt x="303" y="72"/>
                    <a:pt x="324" y="77"/>
                    <a:pt x="345" y="90"/>
                  </a:cubicBezTo>
                  <a:cubicBezTo>
                    <a:pt x="424" y="135"/>
                    <a:pt x="424" y="238"/>
                    <a:pt x="435" y="316"/>
                  </a:cubicBezTo>
                  <a:cubicBezTo>
                    <a:pt x="435" y="345"/>
                    <a:pt x="455" y="359"/>
                    <a:pt x="475" y="359"/>
                  </a:cubicBezTo>
                  <a:cubicBezTo>
                    <a:pt x="494" y="359"/>
                    <a:pt x="514" y="345"/>
                    <a:pt x="514" y="316"/>
                  </a:cubicBezTo>
                  <a:cubicBezTo>
                    <a:pt x="503" y="215"/>
                    <a:pt x="492" y="45"/>
                    <a:pt x="368" y="11"/>
                  </a:cubicBezTo>
                  <a:cubicBezTo>
                    <a:pt x="342" y="4"/>
                    <a:pt x="316" y="1"/>
                    <a:pt x="29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539;p72">
              <a:extLst>
                <a:ext uri="{FF2B5EF4-FFF2-40B4-BE49-F238E27FC236}">
                  <a16:creationId xmlns:a16="http://schemas.microsoft.com/office/drawing/2014/main" id="{CB49402B-129A-49F2-98C8-7FCF0E05ED62}"/>
                </a:ext>
              </a:extLst>
            </p:cNvPr>
            <p:cNvSpPr/>
            <p:nvPr/>
          </p:nvSpPr>
          <p:spPr>
            <a:xfrm>
              <a:off x="7554600" y="1555433"/>
              <a:ext cx="98276" cy="66403"/>
            </a:xfrm>
            <a:custGeom>
              <a:avLst/>
              <a:gdLst/>
              <a:ahLst/>
              <a:cxnLst/>
              <a:rect l="l" t="t" r="r" b="b"/>
              <a:pathLst>
                <a:path w="888" h="600" extrusionOk="0">
                  <a:moveTo>
                    <a:pt x="828" y="1"/>
                  </a:moveTo>
                  <a:cubicBezTo>
                    <a:pt x="808" y="1"/>
                    <a:pt x="791" y="15"/>
                    <a:pt x="797" y="43"/>
                  </a:cubicBezTo>
                  <a:cubicBezTo>
                    <a:pt x="808" y="190"/>
                    <a:pt x="774" y="371"/>
                    <a:pt x="639" y="450"/>
                  </a:cubicBezTo>
                  <a:cubicBezTo>
                    <a:pt x="563" y="496"/>
                    <a:pt x="493" y="514"/>
                    <a:pt x="424" y="514"/>
                  </a:cubicBezTo>
                  <a:cubicBezTo>
                    <a:pt x="306" y="514"/>
                    <a:pt x="194" y="461"/>
                    <a:pt x="73" y="405"/>
                  </a:cubicBezTo>
                  <a:cubicBezTo>
                    <a:pt x="67" y="401"/>
                    <a:pt x="61" y="400"/>
                    <a:pt x="55" y="400"/>
                  </a:cubicBezTo>
                  <a:cubicBezTo>
                    <a:pt x="20" y="400"/>
                    <a:pt x="0" y="453"/>
                    <a:pt x="39" y="472"/>
                  </a:cubicBezTo>
                  <a:cubicBezTo>
                    <a:pt x="159" y="536"/>
                    <a:pt x="297" y="600"/>
                    <a:pt x="433" y="600"/>
                  </a:cubicBezTo>
                  <a:cubicBezTo>
                    <a:pt x="515" y="600"/>
                    <a:pt x="596" y="577"/>
                    <a:pt x="672" y="518"/>
                  </a:cubicBezTo>
                  <a:cubicBezTo>
                    <a:pt x="831" y="405"/>
                    <a:pt x="888" y="235"/>
                    <a:pt x="876" y="43"/>
                  </a:cubicBezTo>
                  <a:cubicBezTo>
                    <a:pt x="870" y="15"/>
                    <a:pt x="848" y="1"/>
                    <a:pt x="82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540;p72">
              <a:extLst>
                <a:ext uri="{FF2B5EF4-FFF2-40B4-BE49-F238E27FC236}">
                  <a16:creationId xmlns:a16="http://schemas.microsoft.com/office/drawing/2014/main" id="{B96BB488-29C0-433B-8346-43DB5051BEBE}"/>
                </a:ext>
              </a:extLst>
            </p:cNvPr>
            <p:cNvSpPr/>
            <p:nvPr/>
          </p:nvSpPr>
          <p:spPr>
            <a:xfrm>
              <a:off x="7502581" y="1487259"/>
              <a:ext cx="60648" cy="45266"/>
            </a:xfrm>
            <a:custGeom>
              <a:avLst/>
              <a:gdLst/>
              <a:ahLst/>
              <a:cxnLst/>
              <a:rect l="l" t="t" r="r" b="b"/>
              <a:pathLst>
                <a:path w="548" h="409" extrusionOk="0">
                  <a:moveTo>
                    <a:pt x="264" y="0"/>
                  </a:moveTo>
                  <a:cubicBezTo>
                    <a:pt x="210" y="0"/>
                    <a:pt x="158" y="13"/>
                    <a:pt x="114" y="48"/>
                  </a:cubicBezTo>
                  <a:cubicBezTo>
                    <a:pt x="1" y="128"/>
                    <a:pt x="57" y="286"/>
                    <a:pt x="114" y="387"/>
                  </a:cubicBezTo>
                  <a:cubicBezTo>
                    <a:pt x="121" y="402"/>
                    <a:pt x="134" y="409"/>
                    <a:pt x="147" y="409"/>
                  </a:cubicBezTo>
                  <a:cubicBezTo>
                    <a:pt x="172" y="409"/>
                    <a:pt x="197" y="384"/>
                    <a:pt x="182" y="354"/>
                  </a:cubicBezTo>
                  <a:cubicBezTo>
                    <a:pt x="147" y="286"/>
                    <a:pt x="79" y="138"/>
                    <a:pt x="182" y="93"/>
                  </a:cubicBezTo>
                  <a:cubicBezTo>
                    <a:pt x="209" y="80"/>
                    <a:pt x="238" y="74"/>
                    <a:pt x="268" y="74"/>
                  </a:cubicBezTo>
                  <a:cubicBezTo>
                    <a:pt x="337" y="74"/>
                    <a:pt x="409" y="104"/>
                    <a:pt x="464" y="128"/>
                  </a:cubicBezTo>
                  <a:cubicBezTo>
                    <a:pt x="470" y="131"/>
                    <a:pt x="476" y="132"/>
                    <a:pt x="482" y="132"/>
                  </a:cubicBezTo>
                  <a:cubicBezTo>
                    <a:pt x="520" y="132"/>
                    <a:pt x="548" y="79"/>
                    <a:pt x="509" y="60"/>
                  </a:cubicBezTo>
                  <a:cubicBezTo>
                    <a:pt x="440" y="32"/>
                    <a:pt x="350" y="0"/>
                    <a:pt x="264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8A92C3A2-6684-4566-B1C0-A15E5969D54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1057" y="1669790"/>
            <a:ext cx="4081261" cy="3265009"/>
          </a:xfrm>
          <a:prstGeom prst="cloudCallout">
            <a:avLst>
              <a:gd name="adj1" fmla="val -75903"/>
              <a:gd name="adj2" fmla="val 24577"/>
            </a:avLst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8895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Mario Star Gif - IceGif">
            <a:extLst>
              <a:ext uri="{FF2B5EF4-FFF2-40B4-BE49-F238E27FC236}">
                <a16:creationId xmlns:a16="http://schemas.microsoft.com/office/drawing/2014/main" id="{F40E910D-F2F6-4B9D-B60C-F34BA0E90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37" y="2512207"/>
            <a:ext cx="1057904" cy="105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Refund Clipart Return Policy - Png Return Icon, Transparent Png ,  Transparent Png Image - PNGitem">
            <a:hlinkClick r:id="rId4" action="ppaction://hlinksldjump"/>
            <a:extLst>
              <a:ext uri="{FF2B5EF4-FFF2-40B4-BE49-F238E27FC236}">
                <a16:creationId xmlns:a16="http://schemas.microsoft.com/office/drawing/2014/main" id="{9BC6F0B0-8E85-4BB4-A619-D396CAA80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56" b="90000" l="3721" r="95814">
                        <a14:foregroundMark x1="46512" y1="6556" x2="46512" y2="6556"/>
                        <a14:foregroundMark x1="7674" y1="37778" x2="7674" y2="37778"/>
                        <a14:foregroundMark x1="22558" y1="35556" x2="72093" y2="55667"/>
                        <a14:foregroundMark x1="79535" y1="39556" x2="78372" y2="62444"/>
                        <a14:foregroundMark x1="91395" y1="45444" x2="91395" y2="45444"/>
                        <a14:foregroundMark x1="50581" y1="90111" x2="50581" y2="90111"/>
                        <a14:foregroundMark x1="95930" y1="49222" x2="95930" y2="49222"/>
                        <a14:foregroundMark x1="55814" y1="39889" x2="55814" y2="39889"/>
                        <a14:foregroundMark x1="31628" y1="36778" x2="30814" y2="36556"/>
                        <a14:foregroundMark x1="26395" y1="42222" x2="26395" y2="42222"/>
                        <a14:foregroundMark x1="3721" y1="47444" x2="3721" y2="47444"/>
                        <a14:foregroundMark x1="35581" y1="31444" x2="29767" y2="46444"/>
                        <a14:foregroundMark x1="22326" y1="39889" x2="38605" y2="46778"/>
                        <a14:foregroundMark x1="41512" y1="37889" x2="70698" y2="41333"/>
                        <a14:foregroundMark x1="77326" y1="63444" x2="35698" y2="6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" y="5862959"/>
            <a:ext cx="950817" cy="99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0DC9867D-EF14-422E-B9F2-83B48A04242E}"/>
              </a:ext>
            </a:extLst>
          </p:cNvPr>
          <p:cNvSpPr/>
          <p:nvPr/>
        </p:nvSpPr>
        <p:spPr>
          <a:xfrm>
            <a:off x="2314964" y="112262"/>
            <a:ext cx="5400809" cy="1538600"/>
          </a:xfrm>
          <a:prstGeom prst="wedgeRoundRectCallout">
            <a:avLst>
              <a:gd name="adj1" fmla="val -55539"/>
              <a:gd name="adj2" fmla="val -6784"/>
              <a:gd name="adj3" fmla="val 16667"/>
            </a:avLst>
          </a:prstGeom>
          <a:solidFill>
            <a:schemeClr val="bg1"/>
          </a:solidFill>
          <a:ln w="3810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Why does he like studying maths?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8B51638B-C5CE-4D53-B4B3-C6D64C76349D}"/>
              </a:ext>
            </a:extLst>
          </p:cNvPr>
          <p:cNvSpPr/>
          <p:nvPr/>
        </p:nvSpPr>
        <p:spPr>
          <a:xfrm>
            <a:off x="1769820" y="5381050"/>
            <a:ext cx="8598786" cy="1428545"/>
          </a:xfrm>
          <a:prstGeom prst="wedgeRoundRectCallout">
            <a:avLst>
              <a:gd name="adj1" fmla="val 54195"/>
              <a:gd name="adj2" fmla="val -2501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Because he wants to be a maths teacher in the future.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3F3C949-953D-40B1-9C12-56EE7F706231}"/>
              </a:ext>
            </a:extLst>
          </p:cNvPr>
          <p:cNvGrpSpPr/>
          <p:nvPr/>
        </p:nvGrpSpPr>
        <p:grpSpPr>
          <a:xfrm flipH="1">
            <a:off x="366536" y="181381"/>
            <a:ext cx="1581744" cy="1400363"/>
            <a:chOff x="3497860" y="2967046"/>
            <a:chExt cx="867676" cy="735151"/>
          </a:xfrm>
        </p:grpSpPr>
        <p:sp>
          <p:nvSpPr>
            <p:cNvPr id="22" name="Google Shape;2595;p72">
              <a:extLst>
                <a:ext uri="{FF2B5EF4-FFF2-40B4-BE49-F238E27FC236}">
                  <a16:creationId xmlns:a16="http://schemas.microsoft.com/office/drawing/2014/main" id="{6EBAE4AD-F41B-4C32-99E1-B3AA84AD5A19}"/>
                </a:ext>
              </a:extLst>
            </p:cNvPr>
            <p:cNvSpPr/>
            <p:nvPr/>
          </p:nvSpPr>
          <p:spPr>
            <a:xfrm>
              <a:off x="3497860" y="2967046"/>
              <a:ext cx="867676" cy="735151"/>
            </a:xfrm>
            <a:custGeom>
              <a:avLst/>
              <a:gdLst/>
              <a:ahLst/>
              <a:cxnLst/>
              <a:rect l="l" t="t" r="r" b="b"/>
              <a:pathLst>
                <a:path w="6876" h="5826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81" y="3444"/>
                    <a:pt x="3064" y="4756"/>
                    <a:pt x="3064" y="4756"/>
                  </a:cubicBezTo>
                  <a:cubicBezTo>
                    <a:pt x="3110" y="5152"/>
                    <a:pt x="3539" y="5627"/>
                    <a:pt x="3878" y="5785"/>
                  </a:cubicBezTo>
                  <a:cubicBezTo>
                    <a:pt x="3942" y="5812"/>
                    <a:pt x="4009" y="5825"/>
                    <a:pt x="4075" y="5825"/>
                  </a:cubicBezTo>
                  <a:cubicBezTo>
                    <a:pt x="4341" y="5825"/>
                    <a:pt x="4591" y="5621"/>
                    <a:pt x="4501" y="5321"/>
                  </a:cubicBezTo>
                  <a:lnTo>
                    <a:pt x="4501" y="5321"/>
                  </a:lnTo>
                  <a:cubicBezTo>
                    <a:pt x="4626" y="5377"/>
                    <a:pt x="4815" y="5463"/>
                    <a:pt x="4979" y="5463"/>
                  </a:cubicBezTo>
                  <a:cubicBezTo>
                    <a:pt x="5082" y="5463"/>
                    <a:pt x="5174" y="5429"/>
                    <a:pt x="5235" y="5333"/>
                  </a:cubicBezTo>
                  <a:cubicBezTo>
                    <a:pt x="5428" y="5062"/>
                    <a:pt x="5235" y="4643"/>
                    <a:pt x="5032" y="4383"/>
                  </a:cubicBezTo>
                  <a:cubicBezTo>
                    <a:pt x="5349" y="4349"/>
                    <a:pt x="5665" y="4258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596;p72">
              <a:extLst>
                <a:ext uri="{FF2B5EF4-FFF2-40B4-BE49-F238E27FC236}">
                  <a16:creationId xmlns:a16="http://schemas.microsoft.com/office/drawing/2014/main" id="{86BFDBD4-2DE7-4329-A896-655E2941D53F}"/>
                </a:ext>
              </a:extLst>
            </p:cNvPr>
            <p:cNvSpPr/>
            <p:nvPr/>
          </p:nvSpPr>
          <p:spPr>
            <a:xfrm>
              <a:off x="3576224" y="3086796"/>
              <a:ext cx="649493" cy="596980"/>
            </a:xfrm>
            <a:custGeom>
              <a:avLst/>
              <a:gdLst/>
              <a:ahLst/>
              <a:cxnLst/>
              <a:rect l="l" t="t" r="r" b="b"/>
              <a:pathLst>
                <a:path w="5147" h="4731" extrusionOk="0">
                  <a:moveTo>
                    <a:pt x="2542" y="0"/>
                  </a:moveTo>
                  <a:cubicBezTo>
                    <a:pt x="1259" y="0"/>
                    <a:pt x="189" y="941"/>
                    <a:pt x="91" y="2179"/>
                  </a:cubicBezTo>
                  <a:cubicBezTo>
                    <a:pt x="1" y="3490"/>
                    <a:pt x="1030" y="4621"/>
                    <a:pt x="2398" y="4723"/>
                  </a:cubicBezTo>
                  <a:cubicBezTo>
                    <a:pt x="2463" y="4728"/>
                    <a:pt x="2528" y="4731"/>
                    <a:pt x="2592" y="4731"/>
                  </a:cubicBezTo>
                  <a:cubicBezTo>
                    <a:pt x="3877" y="4731"/>
                    <a:pt x="4958" y="3780"/>
                    <a:pt x="5044" y="2540"/>
                  </a:cubicBezTo>
                  <a:cubicBezTo>
                    <a:pt x="5146" y="1240"/>
                    <a:pt x="4106" y="98"/>
                    <a:pt x="2737" y="7"/>
                  </a:cubicBezTo>
                  <a:cubicBezTo>
                    <a:pt x="2672" y="3"/>
                    <a:pt x="2607" y="0"/>
                    <a:pt x="2542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597;p72">
              <a:extLst>
                <a:ext uri="{FF2B5EF4-FFF2-40B4-BE49-F238E27FC236}">
                  <a16:creationId xmlns:a16="http://schemas.microsoft.com/office/drawing/2014/main" id="{ADA1C4E5-5EC6-41A1-BB1D-945FBA47D462}"/>
                </a:ext>
              </a:extLst>
            </p:cNvPr>
            <p:cNvSpPr/>
            <p:nvPr/>
          </p:nvSpPr>
          <p:spPr>
            <a:xfrm>
              <a:off x="3497860" y="2967046"/>
              <a:ext cx="867676" cy="542719"/>
            </a:xfrm>
            <a:custGeom>
              <a:avLst/>
              <a:gdLst/>
              <a:ahLst/>
              <a:cxnLst/>
              <a:rect l="l" t="t" r="r" b="b"/>
              <a:pathLst>
                <a:path w="6876" h="4301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02" y="2891"/>
                    <a:pt x="181" y="3004"/>
                    <a:pt x="305" y="3128"/>
                  </a:cubicBezTo>
                  <a:cubicBezTo>
                    <a:pt x="453" y="3049"/>
                    <a:pt x="577" y="2924"/>
                    <a:pt x="701" y="2788"/>
                  </a:cubicBezTo>
                  <a:cubicBezTo>
                    <a:pt x="928" y="2562"/>
                    <a:pt x="1108" y="2313"/>
                    <a:pt x="1244" y="2019"/>
                  </a:cubicBezTo>
                  <a:cubicBezTo>
                    <a:pt x="1370" y="2080"/>
                    <a:pt x="1498" y="2106"/>
                    <a:pt x="1625" y="2106"/>
                  </a:cubicBezTo>
                  <a:cubicBezTo>
                    <a:pt x="2045" y="2106"/>
                    <a:pt x="2453" y="1820"/>
                    <a:pt x="2748" y="1534"/>
                  </a:cubicBezTo>
                  <a:lnTo>
                    <a:pt x="2748" y="1534"/>
                  </a:lnTo>
                  <a:cubicBezTo>
                    <a:pt x="2680" y="1793"/>
                    <a:pt x="2895" y="1884"/>
                    <a:pt x="3132" y="1884"/>
                  </a:cubicBezTo>
                  <a:cubicBezTo>
                    <a:pt x="3404" y="1873"/>
                    <a:pt x="3641" y="1737"/>
                    <a:pt x="3890" y="1612"/>
                  </a:cubicBezTo>
                  <a:lnTo>
                    <a:pt x="3890" y="1612"/>
                  </a:lnTo>
                  <a:cubicBezTo>
                    <a:pt x="3800" y="1884"/>
                    <a:pt x="3981" y="2087"/>
                    <a:pt x="4207" y="2200"/>
                  </a:cubicBezTo>
                  <a:cubicBezTo>
                    <a:pt x="4311" y="2250"/>
                    <a:pt x="4416" y="2269"/>
                    <a:pt x="4520" y="2269"/>
                  </a:cubicBezTo>
                  <a:cubicBezTo>
                    <a:pt x="4653" y="2269"/>
                    <a:pt x="4786" y="2238"/>
                    <a:pt x="4919" y="2200"/>
                  </a:cubicBezTo>
                  <a:lnTo>
                    <a:pt x="4919" y="2200"/>
                  </a:lnTo>
                  <a:cubicBezTo>
                    <a:pt x="4833" y="2577"/>
                    <a:pt x="4685" y="3497"/>
                    <a:pt x="5266" y="3497"/>
                  </a:cubicBezTo>
                  <a:cubicBezTo>
                    <a:pt x="5296" y="3497"/>
                    <a:pt x="5327" y="3494"/>
                    <a:pt x="5360" y="3489"/>
                  </a:cubicBezTo>
                  <a:lnTo>
                    <a:pt x="5360" y="3489"/>
                  </a:lnTo>
                  <a:cubicBezTo>
                    <a:pt x="5142" y="4133"/>
                    <a:pt x="5257" y="4300"/>
                    <a:pt x="5452" y="4300"/>
                  </a:cubicBezTo>
                  <a:cubicBezTo>
                    <a:pt x="5611" y="4300"/>
                    <a:pt x="5822" y="4190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98;p72">
              <a:extLst>
                <a:ext uri="{FF2B5EF4-FFF2-40B4-BE49-F238E27FC236}">
                  <a16:creationId xmlns:a16="http://schemas.microsoft.com/office/drawing/2014/main" id="{06CC74F4-E4DA-457F-9D8B-F889A109AA53}"/>
                </a:ext>
              </a:extLst>
            </p:cNvPr>
            <p:cNvSpPr/>
            <p:nvPr/>
          </p:nvSpPr>
          <p:spPr>
            <a:xfrm>
              <a:off x="4000854" y="3123643"/>
              <a:ext cx="223356" cy="181076"/>
            </a:xfrm>
            <a:custGeom>
              <a:avLst/>
              <a:gdLst/>
              <a:ahLst/>
              <a:cxnLst/>
              <a:rect l="l" t="t" r="r" b="b"/>
              <a:pathLst>
                <a:path w="1770" h="1435" extrusionOk="0">
                  <a:moveTo>
                    <a:pt x="178" y="0"/>
                  </a:moveTo>
                  <a:cubicBezTo>
                    <a:pt x="168" y="0"/>
                    <a:pt x="158" y="7"/>
                    <a:pt x="153" y="21"/>
                  </a:cubicBezTo>
                  <a:cubicBezTo>
                    <a:pt x="0" y="439"/>
                    <a:pt x="343" y="674"/>
                    <a:pt x="697" y="674"/>
                  </a:cubicBezTo>
                  <a:cubicBezTo>
                    <a:pt x="842" y="674"/>
                    <a:pt x="988" y="634"/>
                    <a:pt x="1103" y="552"/>
                  </a:cubicBezTo>
                  <a:lnTo>
                    <a:pt x="1103" y="552"/>
                  </a:lnTo>
                  <a:cubicBezTo>
                    <a:pt x="1046" y="982"/>
                    <a:pt x="1261" y="1401"/>
                    <a:pt x="1736" y="1434"/>
                  </a:cubicBezTo>
                  <a:cubicBezTo>
                    <a:pt x="1770" y="1434"/>
                    <a:pt x="1770" y="1389"/>
                    <a:pt x="1747" y="1378"/>
                  </a:cubicBezTo>
                  <a:cubicBezTo>
                    <a:pt x="1566" y="1333"/>
                    <a:pt x="1408" y="1310"/>
                    <a:pt x="1295" y="1152"/>
                  </a:cubicBezTo>
                  <a:cubicBezTo>
                    <a:pt x="1159" y="982"/>
                    <a:pt x="1136" y="654"/>
                    <a:pt x="1204" y="462"/>
                  </a:cubicBezTo>
                  <a:cubicBezTo>
                    <a:pt x="1214" y="434"/>
                    <a:pt x="1185" y="414"/>
                    <a:pt x="1161" y="414"/>
                  </a:cubicBezTo>
                  <a:cubicBezTo>
                    <a:pt x="1157" y="414"/>
                    <a:pt x="1152" y="415"/>
                    <a:pt x="1148" y="416"/>
                  </a:cubicBezTo>
                  <a:cubicBezTo>
                    <a:pt x="1030" y="491"/>
                    <a:pt x="870" y="533"/>
                    <a:pt x="714" y="533"/>
                  </a:cubicBezTo>
                  <a:cubicBezTo>
                    <a:pt x="422" y="533"/>
                    <a:pt x="146" y="386"/>
                    <a:pt x="198" y="32"/>
                  </a:cubicBezTo>
                  <a:cubicBezTo>
                    <a:pt x="205" y="13"/>
                    <a:pt x="192" y="0"/>
                    <a:pt x="17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599;p72">
              <a:extLst>
                <a:ext uri="{FF2B5EF4-FFF2-40B4-BE49-F238E27FC236}">
                  <a16:creationId xmlns:a16="http://schemas.microsoft.com/office/drawing/2014/main" id="{670FF53B-0E15-4A04-8881-71807AA8BADA}"/>
                </a:ext>
              </a:extLst>
            </p:cNvPr>
            <p:cNvSpPr/>
            <p:nvPr/>
          </p:nvSpPr>
          <p:spPr>
            <a:xfrm>
              <a:off x="4178404" y="3339674"/>
              <a:ext cx="63978" cy="143598"/>
            </a:xfrm>
            <a:custGeom>
              <a:avLst/>
              <a:gdLst/>
              <a:ahLst/>
              <a:cxnLst/>
              <a:rect l="l" t="t" r="r" b="b"/>
              <a:pathLst>
                <a:path w="507" h="1138" extrusionOk="0">
                  <a:moveTo>
                    <a:pt x="475" y="1"/>
                  </a:moveTo>
                  <a:cubicBezTo>
                    <a:pt x="472" y="1"/>
                    <a:pt x="468" y="2"/>
                    <a:pt x="465" y="5"/>
                  </a:cubicBezTo>
                  <a:cubicBezTo>
                    <a:pt x="227" y="277"/>
                    <a:pt x="1" y="921"/>
                    <a:pt x="431" y="1136"/>
                  </a:cubicBezTo>
                  <a:cubicBezTo>
                    <a:pt x="434" y="1137"/>
                    <a:pt x="438" y="1138"/>
                    <a:pt x="441" y="1138"/>
                  </a:cubicBezTo>
                  <a:cubicBezTo>
                    <a:pt x="473" y="1138"/>
                    <a:pt x="507" y="1098"/>
                    <a:pt x="476" y="1068"/>
                  </a:cubicBezTo>
                  <a:cubicBezTo>
                    <a:pt x="159" y="808"/>
                    <a:pt x="272" y="310"/>
                    <a:pt x="487" y="28"/>
                  </a:cubicBezTo>
                  <a:cubicBezTo>
                    <a:pt x="495" y="11"/>
                    <a:pt x="486" y="1"/>
                    <a:pt x="47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600;p72">
              <a:extLst>
                <a:ext uri="{FF2B5EF4-FFF2-40B4-BE49-F238E27FC236}">
                  <a16:creationId xmlns:a16="http://schemas.microsoft.com/office/drawing/2014/main" id="{75BA46AA-A5C8-4390-8EB1-5166A8F50A29}"/>
                </a:ext>
              </a:extLst>
            </p:cNvPr>
            <p:cNvSpPr/>
            <p:nvPr/>
          </p:nvSpPr>
          <p:spPr>
            <a:xfrm>
              <a:off x="4248692" y="3294625"/>
              <a:ext cx="63978" cy="176028"/>
            </a:xfrm>
            <a:custGeom>
              <a:avLst/>
              <a:gdLst/>
              <a:ahLst/>
              <a:cxnLst/>
              <a:rect l="l" t="t" r="r" b="b"/>
              <a:pathLst>
                <a:path w="507" h="1395" extrusionOk="0">
                  <a:moveTo>
                    <a:pt x="89" y="1"/>
                  </a:moveTo>
                  <a:cubicBezTo>
                    <a:pt x="77" y="1"/>
                    <a:pt x="66" y="23"/>
                    <a:pt x="89" y="23"/>
                  </a:cubicBezTo>
                  <a:cubicBezTo>
                    <a:pt x="405" y="159"/>
                    <a:pt x="462" y="441"/>
                    <a:pt x="371" y="758"/>
                  </a:cubicBezTo>
                  <a:cubicBezTo>
                    <a:pt x="315" y="996"/>
                    <a:pt x="145" y="1154"/>
                    <a:pt x="9" y="1358"/>
                  </a:cubicBezTo>
                  <a:cubicBezTo>
                    <a:pt x="0" y="1376"/>
                    <a:pt x="14" y="1394"/>
                    <a:pt x="37" y="1394"/>
                  </a:cubicBezTo>
                  <a:cubicBezTo>
                    <a:pt x="42" y="1394"/>
                    <a:pt x="48" y="1393"/>
                    <a:pt x="54" y="1391"/>
                  </a:cubicBezTo>
                  <a:cubicBezTo>
                    <a:pt x="292" y="1278"/>
                    <a:pt x="473" y="883"/>
                    <a:pt x="484" y="622"/>
                  </a:cubicBezTo>
                  <a:cubicBezTo>
                    <a:pt x="507" y="328"/>
                    <a:pt x="383" y="102"/>
                    <a:pt x="8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601;p72">
              <a:extLst>
                <a:ext uri="{FF2B5EF4-FFF2-40B4-BE49-F238E27FC236}">
                  <a16:creationId xmlns:a16="http://schemas.microsoft.com/office/drawing/2014/main" id="{1A492904-5C58-40C5-B874-45468BFB6C45}"/>
                </a:ext>
              </a:extLst>
            </p:cNvPr>
            <p:cNvSpPr/>
            <p:nvPr/>
          </p:nvSpPr>
          <p:spPr>
            <a:xfrm>
              <a:off x="4157077" y="3119480"/>
              <a:ext cx="81393" cy="122146"/>
            </a:xfrm>
            <a:custGeom>
              <a:avLst/>
              <a:gdLst/>
              <a:ahLst/>
              <a:cxnLst/>
              <a:rect l="l" t="t" r="r" b="b"/>
              <a:pathLst>
                <a:path w="645" h="968" extrusionOk="0">
                  <a:moveTo>
                    <a:pt x="203" y="1"/>
                  </a:moveTo>
                  <a:cubicBezTo>
                    <a:pt x="139" y="1"/>
                    <a:pt x="73" y="9"/>
                    <a:pt x="11" y="20"/>
                  </a:cubicBezTo>
                  <a:cubicBezTo>
                    <a:pt x="1" y="32"/>
                    <a:pt x="1" y="65"/>
                    <a:pt x="23" y="65"/>
                  </a:cubicBezTo>
                  <a:cubicBezTo>
                    <a:pt x="68" y="59"/>
                    <a:pt x="115" y="55"/>
                    <a:pt x="161" y="55"/>
                  </a:cubicBezTo>
                  <a:cubicBezTo>
                    <a:pt x="298" y="55"/>
                    <a:pt x="427" y="93"/>
                    <a:pt x="486" y="246"/>
                  </a:cubicBezTo>
                  <a:cubicBezTo>
                    <a:pt x="566" y="472"/>
                    <a:pt x="419" y="710"/>
                    <a:pt x="362" y="924"/>
                  </a:cubicBezTo>
                  <a:cubicBezTo>
                    <a:pt x="362" y="949"/>
                    <a:pt x="380" y="968"/>
                    <a:pt x="398" y="968"/>
                  </a:cubicBezTo>
                  <a:cubicBezTo>
                    <a:pt x="405" y="968"/>
                    <a:pt x="412" y="965"/>
                    <a:pt x="419" y="959"/>
                  </a:cubicBezTo>
                  <a:cubicBezTo>
                    <a:pt x="566" y="789"/>
                    <a:pt x="645" y="382"/>
                    <a:pt x="543" y="178"/>
                  </a:cubicBezTo>
                  <a:cubicBezTo>
                    <a:pt x="474" y="39"/>
                    <a:pt x="341" y="1"/>
                    <a:pt x="2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602;p72">
              <a:extLst>
                <a:ext uri="{FF2B5EF4-FFF2-40B4-BE49-F238E27FC236}">
                  <a16:creationId xmlns:a16="http://schemas.microsoft.com/office/drawing/2014/main" id="{0C33B13A-3CBE-400E-8BA6-AB1CBFC3FA2D}"/>
                </a:ext>
              </a:extLst>
            </p:cNvPr>
            <p:cNvSpPr/>
            <p:nvPr/>
          </p:nvSpPr>
          <p:spPr>
            <a:xfrm>
              <a:off x="3760335" y="3009572"/>
              <a:ext cx="231304" cy="107509"/>
            </a:xfrm>
            <a:custGeom>
              <a:avLst/>
              <a:gdLst/>
              <a:ahLst/>
              <a:cxnLst/>
              <a:rect l="l" t="t" r="r" b="b"/>
              <a:pathLst>
                <a:path w="1833" h="852" extrusionOk="0">
                  <a:moveTo>
                    <a:pt x="343" y="0"/>
                  </a:moveTo>
                  <a:cubicBezTo>
                    <a:pt x="235" y="0"/>
                    <a:pt x="123" y="36"/>
                    <a:pt x="12" y="122"/>
                  </a:cubicBezTo>
                  <a:cubicBezTo>
                    <a:pt x="1" y="134"/>
                    <a:pt x="12" y="144"/>
                    <a:pt x="24" y="144"/>
                  </a:cubicBezTo>
                  <a:cubicBezTo>
                    <a:pt x="126" y="78"/>
                    <a:pt x="224" y="49"/>
                    <a:pt x="318" y="49"/>
                  </a:cubicBezTo>
                  <a:cubicBezTo>
                    <a:pt x="701" y="49"/>
                    <a:pt x="1009" y="526"/>
                    <a:pt x="1200" y="835"/>
                  </a:cubicBezTo>
                  <a:cubicBezTo>
                    <a:pt x="1205" y="846"/>
                    <a:pt x="1219" y="852"/>
                    <a:pt x="1233" y="852"/>
                  </a:cubicBezTo>
                  <a:cubicBezTo>
                    <a:pt x="1247" y="852"/>
                    <a:pt x="1262" y="846"/>
                    <a:pt x="1267" y="835"/>
                  </a:cubicBezTo>
                  <a:cubicBezTo>
                    <a:pt x="1324" y="732"/>
                    <a:pt x="1369" y="654"/>
                    <a:pt x="1448" y="574"/>
                  </a:cubicBezTo>
                  <a:cubicBezTo>
                    <a:pt x="1480" y="536"/>
                    <a:pt x="1582" y="486"/>
                    <a:pt x="1660" y="486"/>
                  </a:cubicBezTo>
                  <a:cubicBezTo>
                    <a:pt x="1718" y="486"/>
                    <a:pt x="1763" y="514"/>
                    <a:pt x="1753" y="597"/>
                  </a:cubicBezTo>
                  <a:cubicBezTo>
                    <a:pt x="1753" y="610"/>
                    <a:pt x="1761" y="616"/>
                    <a:pt x="1770" y="616"/>
                  </a:cubicBezTo>
                  <a:cubicBezTo>
                    <a:pt x="1776" y="616"/>
                    <a:pt x="1783" y="613"/>
                    <a:pt x="1788" y="609"/>
                  </a:cubicBezTo>
                  <a:cubicBezTo>
                    <a:pt x="1833" y="484"/>
                    <a:pt x="1753" y="438"/>
                    <a:pt x="1640" y="428"/>
                  </a:cubicBezTo>
                  <a:cubicBezTo>
                    <a:pt x="1633" y="427"/>
                    <a:pt x="1627" y="427"/>
                    <a:pt x="1620" y="427"/>
                  </a:cubicBezTo>
                  <a:cubicBezTo>
                    <a:pt x="1440" y="427"/>
                    <a:pt x="1320" y="580"/>
                    <a:pt x="1233" y="732"/>
                  </a:cubicBezTo>
                  <a:cubicBezTo>
                    <a:pt x="1041" y="410"/>
                    <a:pt x="709" y="0"/>
                    <a:pt x="34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603;p72">
              <a:extLst>
                <a:ext uri="{FF2B5EF4-FFF2-40B4-BE49-F238E27FC236}">
                  <a16:creationId xmlns:a16="http://schemas.microsoft.com/office/drawing/2014/main" id="{58257524-C731-47C3-A74A-B8CC5466A4A3}"/>
                </a:ext>
              </a:extLst>
            </p:cNvPr>
            <p:cNvSpPr/>
            <p:nvPr/>
          </p:nvSpPr>
          <p:spPr>
            <a:xfrm>
              <a:off x="3590484" y="3105726"/>
              <a:ext cx="193827" cy="147004"/>
            </a:xfrm>
            <a:custGeom>
              <a:avLst/>
              <a:gdLst/>
              <a:ahLst/>
              <a:cxnLst/>
              <a:rect l="l" t="t" r="r" b="b"/>
              <a:pathLst>
                <a:path w="1536" h="1165" extrusionOk="0">
                  <a:moveTo>
                    <a:pt x="897" y="1"/>
                  </a:moveTo>
                  <a:cubicBezTo>
                    <a:pt x="809" y="1"/>
                    <a:pt x="720" y="23"/>
                    <a:pt x="634" y="73"/>
                  </a:cubicBezTo>
                  <a:cubicBezTo>
                    <a:pt x="363" y="242"/>
                    <a:pt x="544" y="423"/>
                    <a:pt x="747" y="536"/>
                  </a:cubicBezTo>
                  <a:cubicBezTo>
                    <a:pt x="431" y="626"/>
                    <a:pt x="69" y="785"/>
                    <a:pt x="1" y="1136"/>
                  </a:cubicBezTo>
                  <a:cubicBezTo>
                    <a:pt x="1" y="1150"/>
                    <a:pt x="14" y="1164"/>
                    <a:pt x="27" y="1164"/>
                  </a:cubicBezTo>
                  <a:cubicBezTo>
                    <a:pt x="35" y="1164"/>
                    <a:pt x="42" y="1159"/>
                    <a:pt x="46" y="1147"/>
                  </a:cubicBezTo>
                  <a:cubicBezTo>
                    <a:pt x="137" y="988"/>
                    <a:pt x="216" y="864"/>
                    <a:pt x="374" y="762"/>
                  </a:cubicBezTo>
                  <a:cubicBezTo>
                    <a:pt x="521" y="661"/>
                    <a:pt x="691" y="615"/>
                    <a:pt x="860" y="593"/>
                  </a:cubicBezTo>
                  <a:cubicBezTo>
                    <a:pt x="895" y="581"/>
                    <a:pt x="905" y="536"/>
                    <a:pt x="872" y="513"/>
                  </a:cubicBezTo>
                  <a:cubicBezTo>
                    <a:pt x="804" y="480"/>
                    <a:pt x="747" y="445"/>
                    <a:pt x="679" y="400"/>
                  </a:cubicBezTo>
                  <a:cubicBezTo>
                    <a:pt x="453" y="219"/>
                    <a:pt x="804" y="118"/>
                    <a:pt x="917" y="106"/>
                  </a:cubicBezTo>
                  <a:cubicBezTo>
                    <a:pt x="925" y="106"/>
                    <a:pt x="933" y="106"/>
                    <a:pt x="941" y="106"/>
                  </a:cubicBezTo>
                  <a:cubicBezTo>
                    <a:pt x="1158" y="106"/>
                    <a:pt x="1363" y="247"/>
                    <a:pt x="1505" y="400"/>
                  </a:cubicBezTo>
                  <a:cubicBezTo>
                    <a:pt x="1508" y="407"/>
                    <a:pt x="1513" y="410"/>
                    <a:pt x="1517" y="410"/>
                  </a:cubicBezTo>
                  <a:cubicBezTo>
                    <a:pt x="1526" y="410"/>
                    <a:pt x="1536" y="394"/>
                    <a:pt x="1528" y="378"/>
                  </a:cubicBezTo>
                  <a:cubicBezTo>
                    <a:pt x="1394" y="177"/>
                    <a:pt x="1149" y="1"/>
                    <a:pt x="897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604;p72">
              <a:extLst>
                <a:ext uri="{FF2B5EF4-FFF2-40B4-BE49-F238E27FC236}">
                  <a16:creationId xmlns:a16="http://schemas.microsoft.com/office/drawing/2014/main" id="{18E35284-40E3-4BCC-BEEA-474B73984C3C}"/>
                </a:ext>
              </a:extLst>
            </p:cNvPr>
            <p:cNvSpPr/>
            <p:nvPr/>
          </p:nvSpPr>
          <p:spPr>
            <a:xfrm>
              <a:off x="3872015" y="3126672"/>
              <a:ext cx="140322" cy="60189"/>
            </a:xfrm>
            <a:custGeom>
              <a:avLst/>
              <a:gdLst/>
              <a:ahLst/>
              <a:cxnLst/>
              <a:rect l="l" t="t" r="r" b="b"/>
              <a:pathLst>
                <a:path w="1112" h="477" extrusionOk="0">
                  <a:moveTo>
                    <a:pt x="1062" y="1"/>
                  </a:moveTo>
                  <a:cubicBezTo>
                    <a:pt x="1054" y="1"/>
                    <a:pt x="1046" y="3"/>
                    <a:pt x="1038" y="8"/>
                  </a:cubicBezTo>
                  <a:cubicBezTo>
                    <a:pt x="858" y="165"/>
                    <a:pt x="590" y="393"/>
                    <a:pt x="345" y="393"/>
                  </a:cubicBezTo>
                  <a:cubicBezTo>
                    <a:pt x="237" y="393"/>
                    <a:pt x="133" y="349"/>
                    <a:pt x="43" y="234"/>
                  </a:cubicBezTo>
                  <a:cubicBezTo>
                    <a:pt x="41" y="232"/>
                    <a:pt x="38" y="231"/>
                    <a:pt x="35" y="231"/>
                  </a:cubicBezTo>
                  <a:cubicBezTo>
                    <a:pt x="21" y="231"/>
                    <a:pt x="0" y="248"/>
                    <a:pt x="9" y="257"/>
                  </a:cubicBezTo>
                  <a:cubicBezTo>
                    <a:pt x="102" y="414"/>
                    <a:pt x="239" y="476"/>
                    <a:pt x="386" y="476"/>
                  </a:cubicBezTo>
                  <a:cubicBezTo>
                    <a:pt x="654" y="476"/>
                    <a:pt x="956" y="272"/>
                    <a:pt x="1094" y="53"/>
                  </a:cubicBezTo>
                  <a:cubicBezTo>
                    <a:pt x="1112" y="27"/>
                    <a:pt x="1089" y="1"/>
                    <a:pt x="106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605;p72">
              <a:extLst>
                <a:ext uri="{FF2B5EF4-FFF2-40B4-BE49-F238E27FC236}">
                  <a16:creationId xmlns:a16="http://schemas.microsoft.com/office/drawing/2014/main" id="{0BE64AC5-E96B-4D4F-A036-E8D0EDAD1A41}"/>
                </a:ext>
              </a:extLst>
            </p:cNvPr>
            <p:cNvSpPr/>
            <p:nvPr/>
          </p:nvSpPr>
          <p:spPr>
            <a:xfrm>
              <a:off x="3771819" y="3060046"/>
              <a:ext cx="115209" cy="86942"/>
            </a:xfrm>
            <a:custGeom>
              <a:avLst/>
              <a:gdLst/>
              <a:ahLst/>
              <a:cxnLst/>
              <a:rect l="l" t="t" r="r" b="b"/>
              <a:pathLst>
                <a:path w="913" h="689" extrusionOk="0">
                  <a:moveTo>
                    <a:pt x="201" y="0"/>
                  </a:moveTo>
                  <a:cubicBezTo>
                    <a:pt x="140" y="0"/>
                    <a:pt x="76" y="12"/>
                    <a:pt x="11" y="38"/>
                  </a:cubicBezTo>
                  <a:cubicBezTo>
                    <a:pt x="0" y="50"/>
                    <a:pt x="0" y="73"/>
                    <a:pt x="23" y="73"/>
                  </a:cubicBezTo>
                  <a:cubicBezTo>
                    <a:pt x="77" y="55"/>
                    <a:pt x="127" y="48"/>
                    <a:pt x="175" y="48"/>
                  </a:cubicBezTo>
                  <a:cubicBezTo>
                    <a:pt x="501" y="48"/>
                    <a:pt x="701" y="415"/>
                    <a:pt x="848" y="672"/>
                  </a:cubicBezTo>
                  <a:cubicBezTo>
                    <a:pt x="856" y="684"/>
                    <a:pt x="867" y="689"/>
                    <a:pt x="877" y="689"/>
                  </a:cubicBezTo>
                  <a:cubicBezTo>
                    <a:pt x="895" y="689"/>
                    <a:pt x="912" y="671"/>
                    <a:pt x="905" y="649"/>
                  </a:cubicBezTo>
                  <a:cubicBezTo>
                    <a:pt x="809" y="353"/>
                    <a:pt x="536" y="0"/>
                    <a:pt x="20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606;p72">
              <a:extLst>
                <a:ext uri="{FF2B5EF4-FFF2-40B4-BE49-F238E27FC236}">
                  <a16:creationId xmlns:a16="http://schemas.microsoft.com/office/drawing/2014/main" id="{31D0B708-99A6-4B37-9EE3-2D064C6666BF}"/>
                </a:ext>
              </a:extLst>
            </p:cNvPr>
            <p:cNvSpPr/>
            <p:nvPr/>
          </p:nvSpPr>
          <p:spPr>
            <a:xfrm>
              <a:off x="4124268" y="3455513"/>
              <a:ext cx="154456" cy="128456"/>
            </a:xfrm>
            <a:custGeom>
              <a:avLst/>
              <a:gdLst/>
              <a:ahLst/>
              <a:cxnLst/>
              <a:rect l="l" t="t" r="r" b="b"/>
              <a:pathLst>
                <a:path w="1224" h="1018" extrusionOk="0">
                  <a:moveTo>
                    <a:pt x="709" y="0"/>
                  </a:moveTo>
                  <a:cubicBezTo>
                    <a:pt x="478" y="0"/>
                    <a:pt x="261" y="184"/>
                    <a:pt x="261" y="184"/>
                  </a:cubicBezTo>
                  <a:lnTo>
                    <a:pt x="0" y="897"/>
                  </a:lnTo>
                  <a:cubicBezTo>
                    <a:pt x="138" y="982"/>
                    <a:pt x="270" y="1017"/>
                    <a:pt x="391" y="1017"/>
                  </a:cubicBezTo>
                  <a:cubicBezTo>
                    <a:pt x="900" y="1017"/>
                    <a:pt x="1224" y="392"/>
                    <a:pt x="995" y="128"/>
                  </a:cubicBezTo>
                  <a:cubicBezTo>
                    <a:pt x="908" y="33"/>
                    <a:pt x="807" y="0"/>
                    <a:pt x="70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607;p72">
              <a:extLst>
                <a:ext uri="{FF2B5EF4-FFF2-40B4-BE49-F238E27FC236}">
                  <a16:creationId xmlns:a16="http://schemas.microsoft.com/office/drawing/2014/main" id="{0F2DDF57-14B2-4E5A-8959-25D582805545}"/>
                </a:ext>
              </a:extLst>
            </p:cNvPr>
            <p:cNvSpPr/>
            <p:nvPr/>
          </p:nvSpPr>
          <p:spPr>
            <a:xfrm>
              <a:off x="4139918" y="3503588"/>
              <a:ext cx="92876" cy="67888"/>
            </a:xfrm>
            <a:custGeom>
              <a:avLst/>
              <a:gdLst/>
              <a:ahLst/>
              <a:cxnLst/>
              <a:rect l="l" t="t" r="r" b="b"/>
              <a:pathLst>
                <a:path w="736" h="538" extrusionOk="0">
                  <a:moveTo>
                    <a:pt x="193" y="210"/>
                  </a:moveTo>
                  <a:cubicBezTo>
                    <a:pt x="227" y="222"/>
                    <a:pt x="261" y="222"/>
                    <a:pt x="295" y="244"/>
                  </a:cubicBezTo>
                  <a:cubicBezTo>
                    <a:pt x="363" y="278"/>
                    <a:pt x="408" y="346"/>
                    <a:pt x="351" y="413"/>
                  </a:cubicBezTo>
                  <a:cubicBezTo>
                    <a:pt x="324" y="445"/>
                    <a:pt x="286" y="457"/>
                    <a:pt x="246" y="457"/>
                  </a:cubicBezTo>
                  <a:cubicBezTo>
                    <a:pt x="184" y="457"/>
                    <a:pt x="116" y="430"/>
                    <a:pt x="69" y="403"/>
                  </a:cubicBezTo>
                  <a:cubicBezTo>
                    <a:pt x="114" y="335"/>
                    <a:pt x="137" y="267"/>
                    <a:pt x="193" y="210"/>
                  </a:cubicBezTo>
                  <a:close/>
                  <a:moveTo>
                    <a:pt x="473" y="0"/>
                  </a:moveTo>
                  <a:cubicBezTo>
                    <a:pt x="240" y="0"/>
                    <a:pt x="26" y="179"/>
                    <a:pt x="1" y="436"/>
                  </a:cubicBezTo>
                  <a:cubicBezTo>
                    <a:pt x="1" y="453"/>
                    <a:pt x="13" y="463"/>
                    <a:pt x="24" y="463"/>
                  </a:cubicBezTo>
                  <a:cubicBezTo>
                    <a:pt x="28" y="463"/>
                    <a:pt x="31" y="462"/>
                    <a:pt x="34" y="459"/>
                  </a:cubicBezTo>
                  <a:cubicBezTo>
                    <a:pt x="91" y="504"/>
                    <a:pt x="179" y="538"/>
                    <a:pt x="259" y="538"/>
                  </a:cubicBezTo>
                  <a:cubicBezTo>
                    <a:pt x="340" y="538"/>
                    <a:pt x="413" y="504"/>
                    <a:pt x="441" y="413"/>
                  </a:cubicBezTo>
                  <a:cubicBezTo>
                    <a:pt x="464" y="346"/>
                    <a:pt x="453" y="255"/>
                    <a:pt x="374" y="210"/>
                  </a:cubicBezTo>
                  <a:cubicBezTo>
                    <a:pt x="328" y="176"/>
                    <a:pt x="283" y="176"/>
                    <a:pt x="227" y="176"/>
                  </a:cubicBezTo>
                  <a:cubicBezTo>
                    <a:pt x="227" y="165"/>
                    <a:pt x="238" y="165"/>
                    <a:pt x="238" y="165"/>
                  </a:cubicBezTo>
                  <a:cubicBezTo>
                    <a:pt x="333" y="99"/>
                    <a:pt x="432" y="67"/>
                    <a:pt x="536" y="67"/>
                  </a:cubicBezTo>
                  <a:cubicBezTo>
                    <a:pt x="594" y="67"/>
                    <a:pt x="653" y="77"/>
                    <a:pt x="713" y="97"/>
                  </a:cubicBezTo>
                  <a:cubicBezTo>
                    <a:pt x="725" y="97"/>
                    <a:pt x="736" y="74"/>
                    <a:pt x="725" y="74"/>
                  </a:cubicBezTo>
                  <a:cubicBezTo>
                    <a:pt x="644" y="23"/>
                    <a:pt x="557" y="0"/>
                    <a:pt x="47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608;p72">
              <a:extLst>
                <a:ext uri="{FF2B5EF4-FFF2-40B4-BE49-F238E27FC236}">
                  <a16:creationId xmlns:a16="http://schemas.microsoft.com/office/drawing/2014/main" id="{11469DDD-5A6F-4CD8-B3A2-F8D46F8D7F56}"/>
                </a:ext>
              </a:extLst>
            </p:cNvPr>
            <p:cNvSpPr/>
            <p:nvPr/>
          </p:nvSpPr>
          <p:spPr>
            <a:xfrm>
              <a:off x="3970064" y="3413996"/>
              <a:ext cx="127199" cy="118992"/>
            </a:xfrm>
            <a:custGeom>
              <a:avLst/>
              <a:gdLst/>
              <a:ahLst/>
              <a:cxnLst/>
              <a:rect l="l" t="t" r="r" b="b"/>
              <a:pathLst>
                <a:path w="1008" h="943" extrusionOk="0">
                  <a:moveTo>
                    <a:pt x="458" y="0"/>
                  </a:moveTo>
                  <a:cubicBezTo>
                    <a:pt x="377" y="0"/>
                    <a:pt x="297" y="20"/>
                    <a:pt x="227" y="61"/>
                  </a:cubicBezTo>
                  <a:cubicBezTo>
                    <a:pt x="80" y="151"/>
                    <a:pt x="13" y="321"/>
                    <a:pt x="1" y="479"/>
                  </a:cubicBezTo>
                  <a:cubicBezTo>
                    <a:pt x="1" y="638"/>
                    <a:pt x="103" y="819"/>
                    <a:pt x="250" y="886"/>
                  </a:cubicBezTo>
                  <a:cubicBezTo>
                    <a:pt x="340" y="932"/>
                    <a:pt x="363" y="932"/>
                    <a:pt x="453" y="943"/>
                  </a:cubicBezTo>
                  <a:lnTo>
                    <a:pt x="465" y="943"/>
                  </a:lnTo>
                  <a:cubicBezTo>
                    <a:pt x="555" y="943"/>
                    <a:pt x="657" y="909"/>
                    <a:pt x="736" y="875"/>
                  </a:cubicBezTo>
                  <a:cubicBezTo>
                    <a:pt x="849" y="819"/>
                    <a:pt x="917" y="694"/>
                    <a:pt x="951" y="570"/>
                  </a:cubicBezTo>
                  <a:cubicBezTo>
                    <a:pt x="1008" y="355"/>
                    <a:pt x="895" y="128"/>
                    <a:pt x="679" y="50"/>
                  </a:cubicBezTo>
                  <a:cubicBezTo>
                    <a:pt x="609" y="17"/>
                    <a:pt x="533" y="0"/>
                    <a:pt x="45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609;p72">
              <a:extLst>
                <a:ext uri="{FF2B5EF4-FFF2-40B4-BE49-F238E27FC236}">
                  <a16:creationId xmlns:a16="http://schemas.microsoft.com/office/drawing/2014/main" id="{22E6CE4F-BC5C-4940-8297-FDB2395B44E9}"/>
                </a:ext>
              </a:extLst>
            </p:cNvPr>
            <p:cNvSpPr/>
            <p:nvPr/>
          </p:nvSpPr>
          <p:spPr>
            <a:xfrm>
              <a:off x="3601968" y="3388632"/>
              <a:ext cx="91360" cy="90978"/>
            </a:xfrm>
            <a:custGeom>
              <a:avLst/>
              <a:gdLst/>
              <a:ahLst/>
              <a:cxnLst/>
              <a:rect l="l" t="t" r="r" b="b"/>
              <a:pathLst>
                <a:path w="724" h="721" extrusionOk="0">
                  <a:moveTo>
                    <a:pt x="384" y="1"/>
                  </a:moveTo>
                  <a:cubicBezTo>
                    <a:pt x="340" y="1"/>
                    <a:pt x="296" y="10"/>
                    <a:pt x="261" y="24"/>
                  </a:cubicBezTo>
                  <a:cubicBezTo>
                    <a:pt x="170" y="47"/>
                    <a:pt x="103" y="103"/>
                    <a:pt x="57" y="183"/>
                  </a:cubicBezTo>
                  <a:cubicBezTo>
                    <a:pt x="0" y="262"/>
                    <a:pt x="0" y="364"/>
                    <a:pt x="23" y="442"/>
                  </a:cubicBezTo>
                  <a:cubicBezTo>
                    <a:pt x="23" y="454"/>
                    <a:pt x="35" y="465"/>
                    <a:pt x="35" y="465"/>
                  </a:cubicBezTo>
                  <a:cubicBezTo>
                    <a:pt x="57" y="590"/>
                    <a:pt x="159" y="691"/>
                    <a:pt x="283" y="714"/>
                  </a:cubicBezTo>
                  <a:cubicBezTo>
                    <a:pt x="315" y="718"/>
                    <a:pt x="346" y="720"/>
                    <a:pt x="375" y="720"/>
                  </a:cubicBezTo>
                  <a:cubicBezTo>
                    <a:pt x="440" y="720"/>
                    <a:pt x="500" y="708"/>
                    <a:pt x="555" y="669"/>
                  </a:cubicBezTo>
                  <a:cubicBezTo>
                    <a:pt x="634" y="613"/>
                    <a:pt x="691" y="545"/>
                    <a:pt x="713" y="454"/>
                  </a:cubicBezTo>
                  <a:cubicBezTo>
                    <a:pt x="724" y="352"/>
                    <a:pt x="713" y="262"/>
                    <a:pt x="668" y="183"/>
                  </a:cubicBezTo>
                  <a:cubicBezTo>
                    <a:pt x="623" y="92"/>
                    <a:pt x="555" y="47"/>
                    <a:pt x="464" y="13"/>
                  </a:cubicBezTo>
                  <a:cubicBezTo>
                    <a:pt x="439" y="4"/>
                    <a:pt x="411" y="1"/>
                    <a:pt x="38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610;p72">
              <a:extLst>
                <a:ext uri="{FF2B5EF4-FFF2-40B4-BE49-F238E27FC236}">
                  <a16:creationId xmlns:a16="http://schemas.microsoft.com/office/drawing/2014/main" id="{FC781914-515B-4247-9BAA-45072F83A7CD}"/>
                </a:ext>
              </a:extLst>
            </p:cNvPr>
            <p:cNvSpPr/>
            <p:nvPr/>
          </p:nvSpPr>
          <p:spPr>
            <a:xfrm>
              <a:off x="3985838" y="3271659"/>
              <a:ext cx="37225" cy="23469"/>
            </a:xfrm>
            <a:custGeom>
              <a:avLst/>
              <a:gdLst/>
              <a:ahLst/>
              <a:cxnLst/>
              <a:rect l="l" t="t" r="r" b="b"/>
              <a:pathLst>
                <a:path w="295" h="186" extrusionOk="0">
                  <a:moveTo>
                    <a:pt x="138" y="0"/>
                  </a:moveTo>
                  <a:cubicBezTo>
                    <a:pt x="108" y="0"/>
                    <a:pt x="78" y="10"/>
                    <a:pt x="57" y="24"/>
                  </a:cubicBezTo>
                  <a:cubicBezTo>
                    <a:pt x="1" y="35"/>
                    <a:pt x="11" y="115"/>
                    <a:pt x="68" y="115"/>
                  </a:cubicBezTo>
                  <a:cubicBezTo>
                    <a:pt x="102" y="115"/>
                    <a:pt x="136" y="115"/>
                    <a:pt x="159" y="148"/>
                  </a:cubicBezTo>
                  <a:cubicBezTo>
                    <a:pt x="176" y="171"/>
                    <a:pt x="201" y="185"/>
                    <a:pt x="225" y="185"/>
                  </a:cubicBezTo>
                  <a:cubicBezTo>
                    <a:pt x="249" y="185"/>
                    <a:pt x="272" y="171"/>
                    <a:pt x="283" y="137"/>
                  </a:cubicBezTo>
                  <a:cubicBezTo>
                    <a:pt x="295" y="80"/>
                    <a:pt x="238" y="24"/>
                    <a:pt x="192" y="12"/>
                  </a:cubicBezTo>
                  <a:cubicBezTo>
                    <a:pt x="175" y="4"/>
                    <a:pt x="157" y="0"/>
                    <a:pt x="13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611;p72">
              <a:extLst>
                <a:ext uri="{FF2B5EF4-FFF2-40B4-BE49-F238E27FC236}">
                  <a16:creationId xmlns:a16="http://schemas.microsoft.com/office/drawing/2014/main" id="{EE7ACCB8-0735-4C61-AC5B-9702F3D83DE2}"/>
                </a:ext>
              </a:extLst>
            </p:cNvPr>
            <p:cNvSpPr/>
            <p:nvPr/>
          </p:nvSpPr>
          <p:spPr>
            <a:xfrm>
              <a:off x="3727526" y="3244151"/>
              <a:ext cx="32937" cy="17666"/>
            </a:xfrm>
            <a:custGeom>
              <a:avLst/>
              <a:gdLst/>
              <a:ahLst/>
              <a:cxnLst/>
              <a:rect l="l" t="t" r="r" b="b"/>
              <a:pathLst>
                <a:path w="261" h="140" extrusionOk="0">
                  <a:moveTo>
                    <a:pt x="143" y="1"/>
                  </a:moveTo>
                  <a:cubicBezTo>
                    <a:pt x="97" y="1"/>
                    <a:pt x="50" y="17"/>
                    <a:pt x="23" y="61"/>
                  </a:cubicBezTo>
                  <a:cubicBezTo>
                    <a:pt x="0" y="95"/>
                    <a:pt x="35" y="140"/>
                    <a:pt x="80" y="140"/>
                  </a:cubicBezTo>
                  <a:cubicBezTo>
                    <a:pt x="103" y="140"/>
                    <a:pt x="125" y="129"/>
                    <a:pt x="159" y="129"/>
                  </a:cubicBezTo>
                  <a:cubicBezTo>
                    <a:pt x="163" y="125"/>
                    <a:pt x="169" y="124"/>
                    <a:pt x="176" y="124"/>
                  </a:cubicBezTo>
                  <a:cubicBezTo>
                    <a:pt x="189" y="124"/>
                    <a:pt x="204" y="129"/>
                    <a:pt x="204" y="129"/>
                  </a:cubicBezTo>
                  <a:cubicBezTo>
                    <a:pt x="207" y="132"/>
                    <a:pt x="212" y="134"/>
                    <a:pt x="216" y="134"/>
                  </a:cubicBezTo>
                  <a:cubicBezTo>
                    <a:pt x="227" y="134"/>
                    <a:pt x="238" y="126"/>
                    <a:pt x="238" y="117"/>
                  </a:cubicBezTo>
                  <a:cubicBezTo>
                    <a:pt x="261" y="61"/>
                    <a:pt x="227" y="27"/>
                    <a:pt x="181" y="4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612;p72">
              <a:extLst>
                <a:ext uri="{FF2B5EF4-FFF2-40B4-BE49-F238E27FC236}">
                  <a16:creationId xmlns:a16="http://schemas.microsoft.com/office/drawing/2014/main" id="{B4B0E0F9-39BE-4AB7-89F8-1FD962CD8E46}"/>
                </a:ext>
              </a:extLst>
            </p:cNvPr>
            <p:cNvSpPr/>
            <p:nvPr/>
          </p:nvSpPr>
          <p:spPr>
            <a:xfrm>
              <a:off x="3904066" y="3336518"/>
              <a:ext cx="99059" cy="65365"/>
            </a:xfrm>
            <a:custGeom>
              <a:avLst/>
              <a:gdLst/>
              <a:ahLst/>
              <a:cxnLst/>
              <a:rect l="l" t="t" r="r" b="b"/>
              <a:pathLst>
                <a:path w="785" h="518" extrusionOk="0">
                  <a:moveTo>
                    <a:pt x="457" y="1"/>
                  </a:moveTo>
                  <a:cubicBezTo>
                    <a:pt x="274" y="1"/>
                    <a:pt x="103" y="91"/>
                    <a:pt x="15" y="257"/>
                  </a:cubicBezTo>
                  <a:cubicBezTo>
                    <a:pt x="0" y="294"/>
                    <a:pt x="31" y="327"/>
                    <a:pt x="60" y="327"/>
                  </a:cubicBezTo>
                  <a:cubicBezTo>
                    <a:pt x="74" y="327"/>
                    <a:pt x="87" y="320"/>
                    <a:pt x="94" y="302"/>
                  </a:cubicBezTo>
                  <a:cubicBezTo>
                    <a:pt x="158" y="183"/>
                    <a:pt x="303" y="79"/>
                    <a:pt x="452" y="79"/>
                  </a:cubicBezTo>
                  <a:cubicBezTo>
                    <a:pt x="487" y="79"/>
                    <a:pt x="523" y="85"/>
                    <a:pt x="558" y="98"/>
                  </a:cubicBezTo>
                  <a:cubicBezTo>
                    <a:pt x="694" y="166"/>
                    <a:pt x="694" y="347"/>
                    <a:pt x="694" y="471"/>
                  </a:cubicBezTo>
                  <a:cubicBezTo>
                    <a:pt x="688" y="503"/>
                    <a:pt x="709" y="518"/>
                    <a:pt x="732" y="518"/>
                  </a:cubicBezTo>
                  <a:cubicBezTo>
                    <a:pt x="757" y="518"/>
                    <a:pt x="784" y="501"/>
                    <a:pt x="784" y="471"/>
                  </a:cubicBezTo>
                  <a:cubicBezTo>
                    <a:pt x="784" y="302"/>
                    <a:pt x="762" y="41"/>
                    <a:pt x="546" y="8"/>
                  </a:cubicBezTo>
                  <a:cubicBezTo>
                    <a:pt x="517" y="3"/>
                    <a:pt x="487" y="1"/>
                    <a:pt x="45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613;p72">
              <a:extLst>
                <a:ext uri="{FF2B5EF4-FFF2-40B4-BE49-F238E27FC236}">
                  <a16:creationId xmlns:a16="http://schemas.microsoft.com/office/drawing/2014/main" id="{ED30C2E8-17B0-4B5B-A7AB-2DA6C33C93E0}"/>
                </a:ext>
              </a:extLst>
            </p:cNvPr>
            <p:cNvSpPr/>
            <p:nvPr/>
          </p:nvSpPr>
          <p:spPr>
            <a:xfrm>
              <a:off x="3691815" y="3299925"/>
              <a:ext cx="75841" cy="54006"/>
            </a:xfrm>
            <a:custGeom>
              <a:avLst/>
              <a:gdLst/>
              <a:ahLst/>
              <a:cxnLst/>
              <a:rect l="l" t="t" r="r" b="b"/>
              <a:pathLst>
                <a:path w="601" h="428" extrusionOk="0">
                  <a:moveTo>
                    <a:pt x="338" y="1"/>
                  </a:moveTo>
                  <a:cubicBezTo>
                    <a:pt x="191" y="1"/>
                    <a:pt x="80" y="109"/>
                    <a:pt x="24" y="241"/>
                  </a:cubicBezTo>
                  <a:cubicBezTo>
                    <a:pt x="1" y="279"/>
                    <a:pt x="29" y="312"/>
                    <a:pt x="61" y="312"/>
                  </a:cubicBezTo>
                  <a:cubicBezTo>
                    <a:pt x="76" y="312"/>
                    <a:pt x="92" y="305"/>
                    <a:pt x="102" y="286"/>
                  </a:cubicBezTo>
                  <a:cubicBezTo>
                    <a:pt x="139" y="204"/>
                    <a:pt x="228" y="84"/>
                    <a:pt x="333" y="84"/>
                  </a:cubicBezTo>
                  <a:cubicBezTo>
                    <a:pt x="358" y="84"/>
                    <a:pt x="383" y="90"/>
                    <a:pt x="408" y="105"/>
                  </a:cubicBezTo>
                  <a:cubicBezTo>
                    <a:pt x="499" y="162"/>
                    <a:pt x="510" y="286"/>
                    <a:pt x="510" y="376"/>
                  </a:cubicBezTo>
                  <a:cubicBezTo>
                    <a:pt x="510" y="410"/>
                    <a:pt x="532" y="427"/>
                    <a:pt x="555" y="427"/>
                  </a:cubicBezTo>
                  <a:cubicBezTo>
                    <a:pt x="577" y="427"/>
                    <a:pt x="600" y="410"/>
                    <a:pt x="600" y="376"/>
                  </a:cubicBezTo>
                  <a:cubicBezTo>
                    <a:pt x="600" y="253"/>
                    <a:pt x="577" y="60"/>
                    <a:pt x="431" y="15"/>
                  </a:cubicBezTo>
                  <a:cubicBezTo>
                    <a:pt x="399" y="5"/>
                    <a:pt x="368" y="1"/>
                    <a:pt x="33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614;p72">
              <a:extLst>
                <a:ext uri="{FF2B5EF4-FFF2-40B4-BE49-F238E27FC236}">
                  <a16:creationId xmlns:a16="http://schemas.microsoft.com/office/drawing/2014/main" id="{1C564A8B-58C4-45CC-8F6E-97A06BCE2F8D}"/>
                </a:ext>
              </a:extLst>
            </p:cNvPr>
            <p:cNvSpPr/>
            <p:nvPr/>
          </p:nvSpPr>
          <p:spPr>
            <a:xfrm>
              <a:off x="3816997" y="3496523"/>
              <a:ext cx="131868" cy="90095"/>
            </a:xfrm>
            <a:custGeom>
              <a:avLst/>
              <a:gdLst/>
              <a:ahLst/>
              <a:cxnLst/>
              <a:rect l="l" t="t" r="r" b="b"/>
              <a:pathLst>
                <a:path w="1045" h="714" extrusionOk="0">
                  <a:moveTo>
                    <a:pt x="988" y="1"/>
                  </a:moveTo>
                  <a:cubicBezTo>
                    <a:pt x="965" y="1"/>
                    <a:pt x="942" y="18"/>
                    <a:pt x="942" y="52"/>
                  </a:cubicBezTo>
                  <a:cubicBezTo>
                    <a:pt x="954" y="221"/>
                    <a:pt x="920" y="436"/>
                    <a:pt x="751" y="537"/>
                  </a:cubicBezTo>
                  <a:cubicBezTo>
                    <a:pt x="666" y="592"/>
                    <a:pt x="584" y="614"/>
                    <a:pt x="502" y="614"/>
                  </a:cubicBezTo>
                  <a:cubicBezTo>
                    <a:pt x="364" y="614"/>
                    <a:pt x="229" y="552"/>
                    <a:pt x="95" y="481"/>
                  </a:cubicBezTo>
                  <a:cubicBezTo>
                    <a:pt x="85" y="475"/>
                    <a:pt x="76" y="473"/>
                    <a:pt x="67" y="473"/>
                  </a:cubicBezTo>
                  <a:cubicBezTo>
                    <a:pt x="25" y="473"/>
                    <a:pt x="0" y="532"/>
                    <a:pt x="38" y="560"/>
                  </a:cubicBezTo>
                  <a:cubicBezTo>
                    <a:pt x="189" y="632"/>
                    <a:pt x="359" y="713"/>
                    <a:pt x="523" y="713"/>
                  </a:cubicBezTo>
                  <a:cubicBezTo>
                    <a:pt x="617" y="713"/>
                    <a:pt x="709" y="687"/>
                    <a:pt x="796" y="617"/>
                  </a:cubicBezTo>
                  <a:cubicBezTo>
                    <a:pt x="988" y="481"/>
                    <a:pt x="1045" y="278"/>
                    <a:pt x="1033" y="52"/>
                  </a:cubicBezTo>
                  <a:cubicBezTo>
                    <a:pt x="1033" y="18"/>
                    <a:pt x="1010" y="1"/>
                    <a:pt x="98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615;p72">
              <a:extLst>
                <a:ext uri="{FF2B5EF4-FFF2-40B4-BE49-F238E27FC236}">
                  <a16:creationId xmlns:a16="http://schemas.microsoft.com/office/drawing/2014/main" id="{DAD1A90E-DFBE-4102-945D-096A38EC31CF}"/>
                </a:ext>
              </a:extLst>
            </p:cNvPr>
            <p:cNvSpPr/>
            <p:nvPr/>
          </p:nvSpPr>
          <p:spPr>
            <a:xfrm>
              <a:off x="3747466" y="3403650"/>
              <a:ext cx="80635" cy="61829"/>
            </a:xfrm>
            <a:custGeom>
              <a:avLst/>
              <a:gdLst/>
              <a:ahLst/>
              <a:cxnLst/>
              <a:rect l="l" t="t" r="r" b="b"/>
              <a:pathLst>
                <a:path w="639" h="490" extrusionOk="0">
                  <a:moveTo>
                    <a:pt x="295" y="0"/>
                  </a:moveTo>
                  <a:cubicBezTo>
                    <a:pt x="237" y="0"/>
                    <a:pt x="182" y="15"/>
                    <a:pt x="136" y="52"/>
                  </a:cubicBezTo>
                  <a:cubicBezTo>
                    <a:pt x="1" y="165"/>
                    <a:pt x="58" y="346"/>
                    <a:pt x="126" y="471"/>
                  </a:cubicBezTo>
                  <a:cubicBezTo>
                    <a:pt x="135" y="484"/>
                    <a:pt x="149" y="490"/>
                    <a:pt x="163" y="490"/>
                  </a:cubicBezTo>
                  <a:cubicBezTo>
                    <a:pt x="196" y="490"/>
                    <a:pt x="229" y="458"/>
                    <a:pt x="204" y="426"/>
                  </a:cubicBezTo>
                  <a:cubicBezTo>
                    <a:pt x="159" y="335"/>
                    <a:pt x="91" y="177"/>
                    <a:pt x="204" y="120"/>
                  </a:cubicBezTo>
                  <a:cubicBezTo>
                    <a:pt x="241" y="102"/>
                    <a:pt x="279" y="94"/>
                    <a:pt x="317" y="94"/>
                  </a:cubicBezTo>
                  <a:cubicBezTo>
                    <a:pt x="396" y="94"/>
                    <a:pt x="475" y="127"/>
                    <a:pt x="544" y="165"/>
                  </a:cubicBezTo>
                  <a:cubicBezTo>
                    <a:pt x="551" y="168"/>
                    <a:pt x="557" y="169"/>
                    <a:pt x="564" y="169"/>
                  </a:cubicBezTo>
                  <a:cubicBezTo>
                    <a:pt x="610" y="169"/>
                    <a:pt x="639" y="106"/>
                    <a:pt x="589" y="86"/>
                  </a:cubicBezTo>
                  <a:cubicBezTo>
                    <a:pt x="503" y="43"/>
                    <a:pt x="394" y="0"/>
                    <a:pt x="295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26E8A9D-2F33-4EE5-BAEE-96F284698DFC}"/>
              </a:ext>
            </a:extLst>
          </p:cNvPr>
          <p:cNvGrpSpPr/>
          <p:nvPr/>
        </p:nvGrpSpPr>
        <p:grpSpPr>
          <a:xfrm>
            <a:off x="10820038" y="5254875"/>
            <a:ext cx="1371962" cy="1377982"/>
            <a:chOff x="7371102" y="1143619"/>
            <a:chExt cx="652190" cy="675651"/>
          </a:xfrm>
        </p:grpSpPr>
        <p:sp>
          <p:nvSpPr>
            <p:cNvPr id="44" name="Google Shape;2519;p72">
              <a:extLst>
                <a:ext uri="{FF2B5EF4-FFF2-40B4-BE49-F238E27FC236}">
                  <a16:creationId xmlns:a16="http://schemas.microsoft.com/office/drawing/2014/main" id="{647BD4C8-1C8C-4FD5-9A08-394B51B819B6}"/>
                </a:ext>
              </a:extLst>
            </p:cNvPr>
            <p:cNvSpPr/>
            <p:nvPr/>
          </p:nvSpPr>
          <p:spPr>
            <a:xfrm>
              <a:off x="7386154" y="1276093"/>
              <a:ext cx="588332" cy="543177"/>
            </a:xfrm>
            <a:custGeom>
              <a:avLst/>
              <a:gdLst/>
              <a:ahLst/>
              <a:cxnLst/>
              <a:rect l="l" t="t" r="r" b="b"/>
              <a:pathLst>
                <a:path w="5316" h="4908" extrusionOk="0">
                  <a:moveTo>
                    <a:pt x="724" y="0"/>
                  </a:moveTo>
                  <a:lnTo>
                    <a:pt x="724" y="0"/>
                  </a:lnTo>
                  <a:cubicBezTo>
                    <a:pt x="905" y="1696"/>
                    <a:pt x="566" y="3019"/>
                    <a:pt x="0" y="4512"/>
                  </a:cubicBezTo>
                  <a:cubicBezTo>
                    <a:pt x="882" y="4777"/>
                    <a:pt x="1756" y="4908"/>
                    <a:pt x="2622" y="4908"/>
                  </a:cubicBezTo>
                  <a:cubicBezTo>
                    <a:pt x="3345" y="4908"/>
                    <a:pt x="4062" y="4816"/>
                    <a:pt x="4773" y="4637"/>
                  </a:cubicBezTo>
                  <a:cubicBezTo>
                    <a:pt x="5112" y="3574"/>
                    <a:pt x="5315" y="2036"/>
                    <a:pt x="5259" y="588"/>
                  </a:cubicBezTo>
                  <a:lnTo>
                    <a:pt x="724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528;p72">
              <a:extLst>
                <a:ext uri="{FF2B5EF4-FFF2-40B4-BE49-F238E27FC236}">
                  <a16:creationId xmlns:a16="http://schemas.microsoft.com/office/drawing/2014/main" id="{C12044EA-4140-4DD4-A819-358A2951C1AF}"/>
                </a:ext>
              </a:extLst>
            </p:cNvPr>
            <p:cNvSpPr/>
            <p:nvPr/>
          </p:nvSpPr>
          <p:spPr>
            <a:xfrm>
              <a:off x="7371102" y="1205485"/>
              <a:ext cx="519604" cy="475668"/>
            </a:xfrm>
            <a:custGeom>
              <a:avLst/>
              <a:gdLst/>
              <a:ahLst/>
              <a:cxnLst/>
              <a:rect l="l" t="t" r="r" b="b"/>
              <a:pathLst>
                <a:path w="4695" h="4298" extrusionOk="0">
                  <a:moveTo>
                    <a:pt x="2659" y="1"/>
                  </a:moveTo>
                  <a:cubicBezTo>
                    <a:pt x="2110" y="1"/>
                    <a:pt x="1522" y="171"/>
                    <a:pt x="1053" y="616"/>
                  </a:cubicBezTo>
                  <a:cubicBezTo>
                    <a:pt x="691" y="955"/>
                    <a:pt x="510" y="1644"/>
                    <a:pt x="352" y="2334"/>
                  </a:cubicBezTo>
                  <a:cubicBezTo>
                    <a:pt x="272" y="2719"/>
                    <a:pt x="1" y="3149"/>
                    <a:pt x="159" y="3578"/>
                  </a:cubicBezTo>
                  <a:cubicBezTo>
                    <a:pt x="332" y="4054"/>
                    <a:pt x="1335" y="4297"/>
                    <a:pt x="2304" y="4297"/>
                  </a:cubicBezTo>
                  <a:cubicBezTo>
                    <a:pt x="3106" y="4297"/>
                    <a:pt x="3885" y="4131"/>
                    <a:pt x="4151" y="3793"/>
                  </a:cubicBezTo>
                  <a:cubicBezTo>
                    <a:pt x="4694" y="3092"/>
                    <a:pt x="4649" y="1317"/>
                    <a:pt x="4253" y="649"/>
                  </a:cubicBezTo>
                  <a:cubicBezTo>
                    <a:pt x="4034" y="296"/>
                    <a:pt x="3381" y="1"/>
                    <a:pt x="265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529;p72">
              <a:extLst>
                <a:ext uri="{FF2B5EF4-FFF2-40B4-BE49-F238E27FC236}">
                  <a16:creationId xmlns:a16="http://schemas.microsoft.com/office/drawing/2014/main" id="{B2A5C4D0-CF53-4E4B-A741-69B15CF1E2A4}"/>
                </a:ext>
              </a:extLst>
            </p:cNvPr>
            <p:cNvSpPr/>
            <p:nvPr/>
          </p:nvSpPr>
          <p:spPr>
            <a:xfrm>
              <a:off x="7404193" y="1143619"/>
              <a:ext cx="619099" cy="369091"/>
            </a:xfrm>
            <a:custGeom>
              <a:avLst/>
              <a:gdLst/>
              <a:ahLst/>
              <a:cxnLst/>
              <a:rect l="l" t="t" r="r" b="b"/>
              <a:pathLst>
                <a:path w="5594" h="3335" extrusionOk="0">
                  <a:moveTo>
                    <a:pt x="2375" y="1"/>
                  </a:moveTo>
                  <a:cubicBezTo>
                    <a:pt x="1193" y="1"/>
                    <a:pt x="1" y="584"/>
                    <a:pt x="143" y="2520"/>
                  </a:cubicBezTo>
                  <a:cubicBezTo>
                    <a:pt x="222" y="1954"/>
                    <a:pt x="697" y="1423"/>
                    <a:pt x="1184" y="1163"/>
                  </a:cubicBezTo>
                  <a:cubicBezTo>
                    <a:pt x="1828" y="2079"/>
                    <a:pt x="3196" y="2520"/>
                    <a:pt x="3750" y="2599"/>
                  </a:cubicBezTo>
                  <a:cubicBezTo>
                    <a:pt x="4030" y="2823"/>
                    <a:pt x="4431" y="3334"/>
                    <a:pt x="4779" y="3334"/>
                  </a:cubicBezTo>
                  <a:cubicBezTo>
                    <a:pt x="4783" y="3334"/>
                    <a:pt x="4787" y="3334"/>
                    <a:pt x="4790" y="3334"/>
                  </a:cubicBezTo>
                  <a:cubicBezTo>
                    <a:pt x="4790" y="3334"/>
                    <a:pt x="5594" y="1118"/>
                    <a:pt x="4610" y="507"/>
                  </a:cubicBezTo>
                  <a:cubicBezTo>
                    <a:pt x="4525" y="451"/>
                    <a:pt x="4418" y="436"/>
                    <a:pt x="4332" y="436"/>
                  </a:cubicBezTo>
                  <a:cubicBezTo>
                    <a:pt x="4245" y="436"/>
                    <a:pt x="4180" y="451"/>
                    <a:pt x="4180" y="451"/>
                  </a:cubicBezTo>
                  <a:cubicBezTo>
                    <a:pt x="3765" y="203"/>
                    <a:pt x="3072" y="1"/>
                    <a:pt x="2375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530;p72">
              <a:extLst>
                <a:ext uri="{FF2B5EF4-FFF2-40B4-BE49-F238E27FC236}">
                  <a16:creationId xmlns:a16="http://schemas.microsoft.com/office/drawing/2014/main" id="{70DE1457-B00F-4611-9C6B-7BBC5FCDFF93}"/>
                </a:ext>
              </a:extLst>
            </p:cNvPr>
            <p:cNvSpPr/>
            <p:nvPr/>
          </p:nvSpPr>
          <p:spPr>
            <a:xfrm>
              <a:off x="7766649" y="1412444"/>
              <a:ext cx="122735" cy="206624"/>
            </a:xfrm>
            <a:custGeom>
              <a:avLst/>
              <a:gdLst/>
              <a:ahLst/>
              <a:cxnLst/>
              <a:rect l="l" t="t" r="r" b="b"/>
              <a:pathLst>
                <a:path w="1109" h="1867" extrusionOk="0">
                  <a:moveTo>
                    <a:pt x="532" y="0"/>
                  </a:moveTo>
                  <a:lnTo>
                    <a:pt x="532" y="0"/>
                  </a:lnTo>
                  <a:cubicBezTo>
                    <a:pt x="577" y="691"/>
                    <a:pt x="339" y="1357"/>
                    <a:pt x="0" y="1867"/>
                  </a:cubicBezTo>
                  <a:cubicBezTo>
                    <a:pt x="713" y="1697"/>
                    <a:pt x="950" y="928"/>
                    <a:pt x="1108" y="249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531;p72">
              <a:extLst>
                <a:ext uri="{FF2B5EF4-FFF2-40B4-BE49-F238E27FC236}">
                  <a16:creationId xmlns:a16="http://schemas.microsoft.com/office/drawing/2014/main" id="{AE41354B-BADA-4468-8604-C2F7B16FA81F}"/>
                </a:ext>
              </a:extLst>
            </p:cNvPr>
            <p:cNvSpPr/>
            <p:nvPr/>
          </p:nvSpPr>
          <p:spPr>
            <a:xfrm>
              <a:off x="7423671" y="1209469"/>
              <a:ext cx="490941" cy="236949"/>
            </a:xfrm>
            <a:custGeom>
              <a:avLst/>
              <a:gdLst/>
              <a:ahLst/>
              <a:cxnLst/>
              <a:rect l="l" t="t" r="r" b="b"/>
              <a:pathLst>
                <a:path w="4436" h="2141" extrusionOk="0">
                  <a:moveTo>
                    <a:pt x="2083" y="1"/>
                  </a:moveTo>
                  <a:cubicBezTo>
                    <a:pt x="1225" y="1"/>
                    <a:pt x="351" y="431"/>
                    <a:pt x="1" y="1416"/>
                  </a:cubicBezTo>
                  <a:cubicBezTo>
                    <a:pt x="385" y="830"/>
                    <a:pt x="1095" y="571"/>
                    <a:pt x="1820" y="571"/>
                  </a:cubicBezTo>
                  <a:cubicBezTo>
                    <a:pt x="2928" y="571"/>
                    <a:pt x="4071" y="1176"/>
                    <a:pt x="4140" y="2140"/>
                  </a:cubicBezTo>
                  <a:cubicBezTo>
                    <a:pt x="4435" y="826"/>
                    <a:pt x="3273" y="1"/>
                    <a:pt x="208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532;p72">
              <a:extLst>
                <a:ext uri="{FF2B5EF4-FFF2-40B4-BE49-F238E27FC236}">
                  <a16:creationId xmlns:a16="http://schemas.microsoft.com/office/drawing/2014/main" id="{017D0EFA-0589-4FBE-A972-379845A7291B}"/>
                </a:ext>
              </a:extLst>
            </p:cNvPr>
            <p:cNvSpPr/>
            <p:nvPr/>
          </p:nvSpPr>
          <p:spPr>
            <a:xfrm>
              <a:off x="7814128" y="1448634"/>
              <a:ext cx="148189" cy="151843"/>
            </a:xfrm>
            <a:custGeom>
              <a:avLst/>
              <a:gdLst/>
              <a:ahLst/>
              <a:cxnLst/>
              <a:rect l="l" t="t" r="r" b="b"/>
              <a:pathLst>
                <a:path w="1339" h="1372" extrusionOk="0">
                  <a:moveTo>
                    <a:pt x="705" y="0"/>
                  </a:moveTo>
                  <a:cubicBezTo>
                    <a:pt x="403" y="0"/>
                    <a:pt x="239" y="431"/>
                    <a:pt x="239" y="431"/>
                  </a:cubicBezTo>
                  <a:lnTo>
                    <a:pt x="1" y="1324"/>
                  </a:lnTo>
                  <a:cubicBezTo>
                    <a:pt x="97" y="1357"/>
                    <a:pt x="189" y="1371"/>
                    <a:pt x="275" y="1371"/>
                  </a:cubicBezTo>
                  <a:cubicBezTo>
                    <a:pt x="973" y="1371"/>
                    <a:pt x="1338" y="418"/>
                    <a:pt x="996" y="126"/>
                  </a:cubicBezTo>
                  <a:cubicBezTo>
                    <a:pt x="888" y="35"/>
                    <a:pt x="791" y="0"/>
                    <a:pt x="705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533;p72">
              <a:extLst>
                <a:ext uri="{FF2B5EF4-FFF2-40B4-BE49-F238E27FC236}">
                  <a16:creationId xmlns:a16="http://schemas.microsoft.com/office/drawing/2014/main" id="{AE0A1150-C7CD-4C4C-A883-0009CBCC2359}"/>
                </a:ext>
              </a:extLst>
            </p:cNvPr>
            <p:cNvSpPr/>
            <p:nvPr/>
          </p:nvSpPr>
          <p:spPr>
            <a:xfrm>
              <a:off x="7667817" y="1494230"/>
              <a:ext cx="93851" cy="87540"/>
            </a:xfrm>
            <a:custGeom>
              <a:avLst/>
              <a:gdLst/>
              <a:ahLst/>
              <a:cxnLst/>
              <a:rect l="l" t="t" r="r" b="b"/>
              <a:pathLst>
                <a:path w="848" h="791" extrusionOk="0">
                  <a:moveTo>
                    <a:pt x="387" y="1"/>
                  </a:moveTo>
                  <a:cubicBezTo>
                    <a:pt x="319" y="1"/>
                    <a:pt x="251" y="17"/>
                    <a:pt x="192" y="53"/>
                  </a:cubicBezTo>
                  <a:cubicBezTo>
                    <a:pt x="68" y="132"/>
                    <a:pt x="11" y="268"/>
                    <a:pt x="0" y="404"/>
                  </a:cubicBezTo>
                  <a:cubicBezTo>
                    <a:pt x="0" y="540"/>
                    <a:pt x="91" y="698"/>
                    <a:pt x="215" y="754"/>
                  </a:cubicBezTo>
                  <a:cubicBezTo>
                    <a:pt x="283" y="788"/>
                    <a:pt x="305" y="788"/>
                    <a:pt x="385" y="788"/>
                  </a:cubicBezTo>
                  <a:lnTo>
                    <a:pt x="396" y="788"/>
                  </a:lnTo>
                  <a:cubicBezTo>
                    <a:pt x="406" y="790"/>
                    <a:pt x="416" y="790"/>
                    <a:pt x="427" y="790"/>
                  </a:cubicBezTo>
                  <a:cubicBezTo>
                    <a:pt x="496" y="790"/>
                    <a:pt x="563" y="761"/>
                    <a:pt x="622" y="731"/>
                  </a:cubicBezTo>
                  <a:cubicBezTo>
                    <a:pt x="712" y="686"/>
                    <a:pt x="780" y="585"/>
                    <a:pt x="803" y="483"/>
                  </a:cubicBezTo>
                  <a:cubicBezTo>
                    <a:pt x="848" y="291"/>
                    <a:pt x="747" y="110"/>
                    <a:pt x="566" y="42"/>
                  </a:cubicBezTo>
                  <a:cubicBezTo>
                    <a:pt x="512" y="15"/>
                    <a:pt x="450" y="1"/>
                    <a:pt x="3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534;p72">
              <a:extLst>
                <a:ext uri="{FF2B5EF4-FFF2-40B4-BE49-F238E27FC236}">
                  <a16:creationId xmlns:a16="http://schemas.microsoft.com/office/drawing/2014/main" id="{086B1B65-0E68-4453-8E9F-A1D9EF522593}"/>
                </a:ext>
              </a:extLst>
            </p:cNvPr>
            <p:cNvSpPr/>
            <p:nvPr/>
          </p:nvSpPr>
          <p:spPr>
            <a:xfrm>
              <a:off x="7396114" y="1475749"/>
              <a:ext cx="67730" cy="66403"/>
            </a:xfrm>
            <a:custGeom>
              <a:avLst/>
              <a:gdLst/>
              <a:ahLst/>
              <a:cxnLst/>
              <a:rect l="l" t="t" r="r" b="b"/>
              <a:pathLst>
                <a:path w="612" h="600" extrusionOk="0">
                  <a:moveTo>
                    <a:pt x="336" y="1"/>
                  </a:moveTo>
                  <a:cubicBezTo>
                    <a:pt x="296" y="1"/>
                    <a:pt x="256" y="9"/>
                    <a:pt x="216" y="16"/>
                  </a:cubicBezTo>
                  <a:cubicBezTo>
                    <a:pt x="137" y="39"/>
                    <a:pt x="91" y="84"/>
                    <a:pt x="46" y="152"/>
                  </a:cubicBezTo>
                  <a:cubicBezTo>
                    <a:pt x="1" y="220"/>
                    <a:pt x="1" y="299"/>
                    <a:pt x="24" y="378"/>
                  </a:cubicBezTo>
                  <a:lnTo>
                    <a:pt x="24" y="390"/>
                  </a:lnTo>
                  <a:cubicBezTo>
                    <a:pt x="46" y="491"/>
                    <a:pt x="126" y="582"/>
                    <a:pt x="239" y="593"/>
                  </a:cubicBezTo>
                  <a:cubicBezTo>
                    <a:pt x="265" y="597"/>
                    <a:pt x="291" y="599"/>
                    <a:pt x="316" y="599"/>
                  </a:cubicBezTo>
                  <a:cubicBezTo>
                    <a:pt x="369" y="599"/>
                    <a:pt x="419" y="589"/>
                    <a:pt x="465" y="559"/>
                  </a:cubicBezTo>
                  <a:cubicBezTo>
                    <a:pt x="533" y="514"/>
                    <a:pt x="578" y="458"/>
                    <a:pt x="589" y="378"/>
                  </a:cubicBezTo>
                  <a:cubicBezTo>
                    <a:pt x="612" y="299"/>
                    <a:pt x="601" y="220"/>
                    <a:pt x="555" y="152"/>
                  </a:cubicBezTo>
                  <a:cubicBezTo>
                    <a:pt x="521" y="73"/>
                    <a:pt x="465" y="39"/>
                    <a:pt x="385" y="5"/>
                  </a:cubicBezTo>
                  <a:cubicBezTo>
                    <a:pt x="369" y="2"/>
                    <a:pt x="352" y="1"/>
                    <a:pt x="33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535;p72">
              <a:extLst>
                <a:ext uri="{FF2B5EF4-FFF2-40B4-BE49-F238E27FC236}">
                  <a16:creationId xmlns:a16="http://schemas.microsoft.com/office/drawing/2014/main" id="{49DC323E-DD4D-4F92-8294-9097B4552EA4}"/>
                </a:ext>
              </a:extLst>
            </p:cNvPr>
            <p:cNvSpPr/>
            <p:nvPr/>
          </p:nvSpPr>
          <p:spPr>
            <a:xfrm>
              <a:off x="7680324" y="1389424"/>
              <a:ext cx="26339" cy="17377"/>
            </a:xfrm>
            <a:custGeom>
              <a:avLst/>
              <a:gdLst/>
              <a:ahLst/>
              <a:cxnLst/>
              <a:rect l="l" t="t" r="r" b="b"/>
              <a:pathLst>
                <a:path w="238" h="157" extrusionOk="0">
                  <a:moveTo>
                    <a:pt x="120" y="0"/>
                  </a:moveTo>
                  <a:cubicBezTo>
                    <a:pt x="88" y="0"/>
                    <a:pt x="58" y="8"/>
                    <a:pt x="34" y="16"/>
                  </a:cubicBezTo>
                  <a:cubicBezTo>
                    <a:pt x="0" y="27"/>
                    <a:pt x="0" y="84"/>
                    <a:pt x="46" y="95"/>
                  </a:cubicBezTo>
                  <a:cubicBezTo>
                    <a:pt x="79" y="95"/>
                    <a:pt x="102" y="95"/>
                    <a:pt x="124" y="118"/>
                  </a:cubicBezTo>
                  <a:cubicBezTo>
                    <a:pt x="136" y="142"/>
                    <a:pt x="161" y="156"/>
                    <a:pt x="183" y="156"/>
                  </a:cubicBezTo>
                  <a:cubicBezTo>
                    <a:pt x="203" y="156"/>
                    <a:pt x="221" y="145"/>
                    <a:pt x="227" y="118"/>
                  </a:cubicBezTo>
                  <a:cubicBezTo>
                    <a:pt x="237" y="62"/>
                    <a:pt x="192" y="16"/>
                    <a:pt x="159" y="5"/>
                  </a:cubicBezTo>
                  <a:cubicBezTo>
                    <a:pt x="146" y="2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536;p72">
              <a:extLst>
                <a:ext uri="{FF2B5EF4-FFF2-40B4-BE49-F238E27FC236}">
                  <a16:creationId xmlns:a16="http://schemas.microsoft.com/office/drawing/2014/main" id="{1CFC7C4C-05CC-425C-9F24-4FD1682234E6}"/>
                </a:ext>
              </a:extLst>
            </p:cNvPr>
            <p:cNvSpPr/>
            <p:nvPr/>
          </p:nvSpPr>
          <p:spPr>
            <a:xfrm>
              <a:off x="7488747" y="1368838"/>
              <a:ext cx="24015" cy="13614"/>
            </a:xfrm>
            <a:custGeom>
              <a:avLst/>
              <a:gdLst/>
              <a:ahLst/>
              <a:cxnLst/>
              <a:rect l="l" t="t" r="r" b="b"/>
              <a:pathLst>
                <a:path w="217" h="123" extrusionOk="0">
                  <a:moveTo>
                    <a:pt x="109" y="1"/>
                  </a:moveTo>
                  <a:cubicBezTo>
                    <a:pt x="74" y="1"/>
                    <a:pt x="40" y="19"/>
                    <a:pt x="23" y="44"/>
                  </a:cubicBezTo>
                  <a:cubicBezTo>
                    <a:pt x="1" y="78"/>
                    <a:pt x="35" y="123"/>
                    <a:pt x="69" y="123"/>
                  </a:cubicBezTo>
                  <a:cubicBezTo>
                    <a:pt x="91" y="123"/>
                    <a:pt x="103" y="112"/>
                    <a:pt x="126" y="100"/>
                  </a:cubicBezTo>
                  <a:cubicBezTo>
                    <a:pt x="148" y="100"/>
                    <a:pt x="171" y="112"/>
                    <a:pt x="171" y="112"/>
                  </a:cubicBezTo>
                  <a:cubicBezTo>
                    <a:pt x="182" y="112"/>
                    <a:pt x="193" y="112"/>
                    <a:pt x="204" y="100"/>
                  </a:cubicBezTo>
                  <a:cubicBezTo>
                    <a:pt x="216" y="55"/>
                    <a:pt x="193" y="22"/>
                    <a:pt x="148" y="10"/>
                  </a:cubicBezTo>
                  <a:cubicBezTo>
                    <a:pt x="136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537;p72">
              <a:extLst>
                <a:ext uri="{FF2B5EF4-FFF2-40B4-BE49-F238E27FC236}">
                  <a16:creationId xmlns:a16="http://schemas.microsoft.com/office/drawing/2014/main" id="{060FE8CC-F8E9-42FD-A934-5910DA5A0D9C}"/>
                </a:ext>
              </a:extLst>
            </p:cNvPr>
            <p:cNvSpPr/>
            <p:nvPr/>
          </p:nvSpPr>
          <p:spPr>
            <a:xfrm>
              <a:off x="7618567" y="1436570"/>
              <a:ext cx="74371" cy="48585"/>
            </a:xfrm>
            <a:custGeom>
              <a:avLst/>
              <a:gdLst/>
              <a:ahLst/>
              <a:cxnLst/>
              <a:rect l="l" t="t" r="r" b="b"/>
              <a:pathLst>
                <a:path w="672" h="439" extrusionOk="0">
                  <a:moveTo>
                    <a:pt x="382" y="1"/>
                  </a:moveTo>
                  <a:cubicBezTo>
                    <a:pt x="226" y="1"/>
                    <a:pt x="92" y="79"/>
                    <a:pt x="16" y="224"/>
                  </a:cubicBezTo>
                  <a:cubicBezTo>
                    <a:pt x="1" y="254"/>
                    <a:pt x="25" y="279"/>
                    <a:pt x="51" y="279"/>
                  </a:cubicBezTo>
                  <a:cubicBezTo>
                    <a:pt x="63" y="279"/>
                    <a:pt x="76" y="272"/>
                    <a:pt x="83" y="257"/>
                  </a:cubicBezTo>
                  <a:cubicBezTo>
                    <a:pt x="138" y="158"/>
                    <a:pt x="258" y="72"/>
                    <a:pt x="380" y="72"/>
                  </a:cubicBezTo>
                  <a:cubicBezTo>
                    <a:pt x="409" y="72"/>
                    <a:pt x="439" y="77"/>
                    <a:pt x="468" y="88"/>
                  </a:cubicBezTo>
                  <a:cubicBezTo>
                    <a:pt x="592" y="144"/>
                    <a:pt x="592" y="292"/>
                    <a:pt x="581" y="405"/>
                  </a:cubicBezTo>
                  <a:cubicBezTo>
                    <a:pt x="581" y="427"/>
                    <a:pt x="601" y="439"/>
                    <a:pt x="620" y="439"/>
                  </a:cubicBezTo>
                  <a:cubicBezTo>
                    <a:pt x="640" y="439"/>
                    <a:pt x="660" y="427"/>
                    <a:pt x="660" y="405"/>
                  </a:cubicBezTo>
                  <a:cubicBezTo>
                    <a:pt x="671" y="257"/>
                    <a:pt x="649" y="31"/>
                    <a:pt x="468" y="8"/>
                  </a:cubicBezTo>
                  <a:cubicBezTo>
                    <a:pt x="439" y="3"/>
                    <a:pt x="410" y="1"/>
                    <a:pt x="38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538;p72">
              <a:extLst>
                <a:ext uri="{FF2B5EF4-FFF2-40B4-BE49-F238E27FC236}">
                  <a16:creationId xmlns:a16="http://schemas.microsoft.com/office/drawing/2014/main" id="{04324E45-8B12-42E9-B09B-7FED083970E0}"/>
                </a:ext>
              </a:extLst>
            </p:cNvPr>
            <p:cNvSpPr/>
            <p:nvPr/>
          </p:nvSpPr>
          <p:spPr>
            <a:xfrm>
              <a:off x="7461964" y="1410008"/>
              <a:ext cx="56997" cy="39841"/>
            </a:xfrm>
            <a:custGeom>
              <a:avLst/>
              <a:gdLst/>
              <a:ahLst/>
              <a:cxnLst/>
              <a:rect l="l" t="t" r="r" b="b"/>
              <a:pathLst>
                <a:path w="515" h="360" extrusionOk="0">
                  <a:moveTo>
                    <a:pt x="292" y="1"/>
                  </a:moveTo>
                  <a:cubicBezTo>
                    <a:pt x="170" y="1"/>
                    <a:pt x="73" y="90"/>
                    <a:pt x="17" y="203"/>
                  </a:cubicBezTo>
                  <a:cubicBezTo>
                    <a:pt x="1" y="235"/>
                    <a:pt x="30" y="267"/>
                    <a:pt x="56" y="267"/>
                  </a:cubicBezTo>
                  <a:cubicBezTo>
                    <a:pt x="67" y="267"/>
                    <a:pt x="78" y="262"/>
                    <a:pt x="84" y="248"/>
                  </a:cubicBezTo>
                  <a:cubicBezTo>
                    <a:pt x="121" y="175"/>
                    <a:pt x="195" y="72"/>
                    <a:pt x="283" y="72"/>
                  </a:cubicBezTo>
                  <a:cubicBezTo>
                    <a:pt x="303" y="72"/>
                    <a:pt x="324" y="77"/>
                    <a:pt x="345" y="90"/>
                  </a:cubicBezTo>
                  <a:cubicBezTo>
                    <a:pt x="424" y="135"/>
                    <a:pt x="424" y="238"/>
                    <a:pt x="435" y="316"/>
                  </a:cubicBezTo>
                  <a:cubicBezTo>
                    <a:pt x="435" y="345"/>
                    <a:pt x="455" y="359"/>
                    <a:pt x="475" y="359"/>
                  </a:cubicBezTo>
                  <a:cubicBezTo>
                    <a:pt x="494" y="359"/>
                    <a:pt x="514" y="345"/>
                    <a:pt x="514" y="316"/>
                  </a:cubicBezTo>
                  <a:cubicBezTo>
                    <a:pt x="503" y="215"/>
                    <a:pt x="492" y="45"/>
                    <a:pt x="368" y="11"/>
                  </a:cubicBezTo>
                  <a:cubicBezTo>
                    <a:pt x="342" y="4"/>
                    <a:pt x="316" y="1"/>
                    <a:pt x="29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539;p72">
              <a:extLst>
                <a:ext uri="{FF2B5EF4-FFF2-40B4-BE49-F238E27FC236}">
                  <a16:creationId xmlns:a16="http://schemas.microsoft.com/office/drawing/2014/main" id="{7EA2285D-3978-48E1-A393-B611B126D95F}"/>
                </a:ext>
              </a:extLst>
            </p:cNvPr>
            <p:cNvSpPr/>
            <p:nvPr/>
          </p:nvSpPr>
          <p:spPr>
            <a:xfrm>
              <a:off x="7554600" y="1555433"/>
              <a:ext cx="98276" cy="66403"/>
            </a:xfrm>
            <a:custGeom>
              <a:avLst/>
              <a:gdLst/>
              <a:ahLst/>
              <a:cxnLst/>
              <a:rect l="l" t="t" r="r" b="b"/>
              <a:pathLst>
                <a:path w="888" h="600" extrusionOk="0">
                  <a:moveTo>
                    <a:pt x="828" y="1"/>
                  </a:moveTo>
                  <a:cubicBezTo>
                    <a:pt x="808" y="1"/>
                    <a:pt x="791" y="15"/>
                    <a:pt x="797" y="43"/>
                  </a:cubicBezTo>
                  <a:cubicBezTo>
                    <a:pt x="808" y="190"/>
                    <a:pt x="774" y="371"/>
                    <a:pt x="639" y="450"/>
                  </a:cubicBezTo>
                  <a:cubicBezTo>
                    <a:pt x="563" y="496"/>
                    <a:pt x="493" y="514"/>
                    <a:pt x="424" y="514"/>
                  </a:cubicBezTo>
                  <a:cubicBezTo>
                    <a:pt x="306" y="514"/>
                    <a:pt x="194" y="461"/>
                    <a:pt x="73" y="405"/>
                  </a:cubicBezTo>
                  <a:cubicBezTo>
                    <a:pt x="67" y="401"/>
                    <a:pt x="61" y="400"/>
                    <a:pt x="55" y="400"/>
                  </a:cubicBezTo>
                  <a:cubicBezTo>
                    <a:pt x="20" y="400"/>
                    <a:pt x="0" y="453"/>
                    <a:pt x="39" y="472"/>
                  </a:cubicBezTo>
                  <a:cubicBezTo>
                    <a:pt x="159" y="536"/>
                    <a:pt x="297" y="600"/>
                    <a:pt x="433" y="600"/>
                  </a:cubicBezTo>
                  <a:cubicBezTo>
                    <a:pt x="515" y="600"/>
                    <a:pt x="596" y="577"/>
                    <a:pt x="672" y="518"/>
                  </a:cubicBezTo>
                  <a:cubicBezTo>
                    <a:pt x="831" y="405"/>
                    <a:pt x="888" y="235"/>
                    <a:pt x="876" y="43"/>
                  </a:cubicBezTo>
                  <a:cubicBezTo>
                    <a:pt x="870" y="15"/>
                    <a:pt x="848" y="1"/>
                    <a:pt x="82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540;p72">
              <a:extLst>
                <a:ext uri="{FF2B5EF4-FFF2-40B4-BE49-F238E27FC236}">
                  <a16:creationId xmlns:a16="http://schemas.microsoft.com/office/drawing/2014/main" id="{61F95CAA-B13A-4E87-B2D2-3B1BA2C91E55}"/>
                </a:ext>
              </a:extLst>
            </p:cNvPr>
            <p:cNvSpPr/>
            <p:nvPr/>
          </p:nvSpPr>
          <p:spPr>
            <a:xfrm>
              <a:off x="7502581" y="1487259"/>
              <a:ext cx="60648" cy="45266"/>
            </a:xfrm>
            <a:custGeom>
              <a:avLst/>
              <a:gdLst/>
              <a:ahLst/>
              <a:cxnLst/>
              <a:rect l="l" t="t" r="r" b="b"/>
              <a:pathLst>
                <a:path w="548" h="409" extrusionOk="0">
                  <a:moveTo>
                    <a:pt x="264" y="0"/>
                  </a:moveTo>
                  <a:cubicBezTo>
                    <a:pt x="210" y="0"/>
                    <a:pt x="158" y="13"/>
                    <a:pt x="114" y="48"/>
                  </a:cubicBezTo>
                  <a:cubicBezTo>
                    <a:pt x="1" y="128"/>
                    <a:pt x="57" y="286"/>
                    <a:pt x="114" y="387"/>
                  </a:cubicBezTo>
                  <a:cubicBezTo>
                    <a:pt x="121" y="402"/>
                    <a:pt x="134" y="409"/>
                    <a:pt x="147" y="409"/>
                  </a:cubicBezTo>
                  <a:cubicBezTo>
                    <a:pt x="172" y="409"/>
                    <a:pt x="197" y="384"/>
                    <a:pt x="182" y="354"/>
                  </a:cubicBezTo>
                  <a:cubicBezTo>
                    <a:pt x="147" y="286"/>
                    <a:pt x="79" y="138"/>
                    <a:pt x="182" y="93"/>
                  </a:cubicBezTo>
                  <a:cubicBezTo>
                    <a:pt x="209" y="80"/>
                    <a:pt x="238" y="74"/>
                    <a:pt x="268" y="74"/>
                  </a:cubicBezTo>
                  <a:cubicBezTo>
                    <a:pt x="337" y="74"/>
                    <a:pt x="409" y="104"/>
                    <a:pt x="464" y="128"/>
                  </a:cubicBezTo>
                  <a:cubicBezTo>
                    <a:pt x="470" y="131"/>
                    <a:pt x="476" y="132"/>
                    <a:pt x="482" y="132"/>
                  </a:cubicBezTo>
                  <a:cubicBezTo>
                    <a:pt x="520" y="132"/>
                    <a:pt x="548" y="79"/>
                    <a:pt x="509" y="60"/>
                  </a:cubicBezTo>
                  <a:cubicBezTo>
                    <a:pt x="440" y="32"/>
                    <a:pt x="350" y="0"/>
                    <a:pt x="264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935D408E-3ECD-49AA-9251-CBC5FBDDA9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388" t="-17800" r="5655" b="-18748"/>
          <a:stretch/>
        </p:blipFill>
        <p:spPr>
          <a:xfrm>
            <a:off x="4418296" y="1987550"/>
            <a:ext cx="4821238" cy="3080996"/>
          </a:xfrm>
          <a:prstGeom prst="cloudCallout">
            <a:avLst>
              <a:gd name="adj1" fmla="val -75903"/>
              <a:gd name="adj2" fmla="val 24577"/>
            </a:avLst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5093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Mario Star Gif - IceGif">
            <a:extLst>
              <a:ext uri="{FF2B5EF4-FFF2-40B4-BE49-F238E27FC236}">
                <a16:creationId xmlns:a16="http://schemas.microsoft.com/office/drawing/2014/main" id="{F8A54304-5FFA-45DD-A26D-D074E7C9F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19" y="1736201"/>
            <a:ext cx="1130828" cy="113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Mario Star Gif - IceGif">
            <a:extLst>
              <a:ext uri="{FF2B5EF4-FFF2-40B4-BE49-F238E27FC236}">
                <a16:creationId xmlns:a16="http://schemas.microsoft.com/office/drawing/2014/main" id="{8E1195BF-5C04-4211-9A51-ED48FA330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" y="3169043"/>
            <a:ext cx="1320704" cy="132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Mario Star Gif - IceGif">
            <a:extLst>
              <a:ext uri="{FF2B5EF4-FFF2-40B4-BE49-F238E27FC236}">
                <a16:creationId xmlns:a16="http://schemas.microsoft.com/office/drawing/2014/main" id="{A42D3840-3C7F-49EF-9BBD-2F01FAC8C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029" y="1738542"/>
            <a:ext cx="1164315" cy="116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Mario Star Gif - IceGif">
            <a:extLst>
              <a:ext uri="{FF2B5EF4-FFF2-40B4-BE49-F238E27FC236}">
                <a16:creationId xmlns:a16="http://schemas.microsoft.com/office/drawing/2014/main" id="{15D96110-3F50-49A5-8FE1-88A2B1D12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47" y="3169043"/>
            <a:ext cx="1198241" cy="119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Refund Clipart Return Policy - Png Return Icon, Transparent Png ,  Transparent Png Image - PNGitem">
            <a:hlinkClick r:id="rId4" action="ppaction://hlinksldjump"/>
            <a:extLst>
              <a:ext uri="{FF2B5EF4-FFF2-40B4-BE49-F238E27FC236}">
                <a16:creationId xmlns:a16="http://schemas.microsoft.com/office/drawing/2014/main" id="{6EB85A07-F958-4899-AB94-FBEFF3454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56" b="90000" l="3721" r="95814">
                        <a14:foregroundMark x1="46512" y1="6556" x2="46512" y2="6556"/>
                        <a14:foregroundMark x1="7674" y1="37778" x2="7674" y2="37778"/>
                        <a14:foregroundMark x1="22558" y1="35556" x2="72093" y2="55667"/>
                        <a14:foregroundMark x1="79535" y1="39556" x2="78372" y2="62444"/>
                        <a14:foregroundMark x1="91395" y1="45444" x2="91395" y2="45444"/>
                        <a14:foregroundMark x1="50581" y1="90111" x2="50581" y2="90111"/>
                        <a14:foregroundMark x1="95930" y1="49222" x2="95930" y2="49222"/>
                        <a14:foregroundMark x1="55814" y1="39889" x2="55814" y2="39889"/>
                        <a14:foregroundMark x1="31628" y1="36778" x2="30814" y2="36556"/>
                        <a14:foregroundMark x1="26395" y1="42222" x2="26395" y2="42222"/>
                        <a14:foregroundMark x1="3721" y1="47444" x2="3721" y2="47444"/>
                        <a14:foregroundMark x1="35581" y1="31444" x2="29767" y2="46444"/>
                        <a14:foregroundMark x1="22326" y1="39889" x2="38605" y2="46778"/>
                        <a14:foregroundMark x1="41512" y1="37889" x2="70698" y2="41333"/>
                        <a14:foregroundMark x1="77326" y1="63444" x2="35698" y2="6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11" y="5804566"/>
            <a:ext cx="870599" cy="91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ED78E88F-D31B-47CC-833C-0E0AE86606FE}"/>
              </a:ext>
            </a:extLst>
          </p:cNvPr>
          <p:cNvSpPr/>
          <p:nvPr/>
        </p:nvSpPr>
        <p:spPr>
          <a:xfrm>
            <a:off x="2199440" y="209626"/>
            <a:ext cx="7491993" cy="1428545"/>
          </a:xfrm>
          <a:prstGeom prst="wedgeRoundRectCallout">
            <a:avLst>
              <a:gd name="adj1" fmla="val -55539"/>
              <a:gd name="adj2" fmla="val -6784"/>
              <a:gd name="adj3" fmla="val 16667"/>
            </a:avLst>
          </a:prstGeom>
          <a:solidFill>
            <a:schemeClr val="bg1"/>
          </a:solidFill>
          <a:ln w="3810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What's your sister's favourite school activity?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4ED5206D-3616-48B5-9367-0F28A7CA4F09}"/>
              </a:ext>
            </a:extLst>
          </p:cNvPr>
          <p:cNvSpPr/>
          <p:nvPr/>
        </p:nvSpPr>
        <p:spPr>
          <a:xfrm>
            <a:off x="4687145" y="5811107"/>
            <a:ext cx="5596206" cy="775842"/>
          </a:xfrm>
          <a:prstGeom prst="wedgeRoundRectCallout">
            <a:avLst>
              <a:gd name="adj1" fmla="val 54195"/>
              <a:gd name="adj2" fmla="val -2501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She likes dancing.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F69F58C-59B0-4DB9-9418-680B00F67968}"/>
              </a:ext>
            </a:extLst>
          </p:cNvPr>
          <p:cNvGrpSpPr/>
          <p:nvPr/>
        </p:nvGrpSpPr>
        <p:grpSpPr>
          <a:xfrm flipH="1">
            <a:off x="113216" y="186936"/>
            <a:ext cx="1581744" cy="1400363"/>
            <a:chOff x="3497860" y="2967046"/>
            <a:chExt cx="867676" cy="735151"/>
          </a:xfrm>
        </p:grpSpPr>
        <p:sp>
          <p:nvSpPr>
            <p:cNvPr id="25" name="Google Shape;2595;p72">
              <a:extLst>
                <a:ext uri="{FF2B5EF4-FFF2-40B4-BE49-F238E27FC236}">
                  <a16:creationId xmlns:a16="http://schemas.microsoft.com/office/drawing/2014/main" id="{A1F82C8B-1C15-4D61-A684-01829186D7F7}"/>
                </a:ext>
              </a:extLst>
            </p:cNvPr>
            <p:cNvSpPr/>
            <p:nvPr/>
          </p:nvSpPr>
          <p:spPr>
            <a:xfrm>
              <a:off x="3497860" y="2967046"/>
              <a:ext cx="867676" cy="735151"/>
            </a:xfrm>
            <a:custGeom>
              <a:avLst/>
              <a:gdLst/>
              <a:ahLst/>
              <a:cxnLst/>
              <a:rect l="l" t="t" r="r" b="b"/>
              <a:pathLst>
                <a:path w="6876" h="5826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81" y="3444"/>
                    <a:pt x="3064" y="4756"/>
                    <a:pt x="3064" y="4756"/>
                  </a:cubicBezTo>
                  <a:cubicBezTo>
                    <a:pt x="3110" y="5152"/>
                    <a:pt x="3539" y="5627"/>
                    <a:pt x="3878" y="5785"/>
                  </a:cubicBezTo>
                  <a:cubicBezTo>
                    <a:pt x="3942" y="5812"/>
                    <a:pt x="4009" y="5825"/>
                    <a:pt x="4075" y="5825"/>
                  </a:cubicBezTo>
                  <a:cubicBezTo>
                    <a:pt x="4341" y="5825"/>
                    <a:pt x="4591" y="5621"/>
                    <a:pt x="4501" y="5321"/>
                  </a:cubicBezTo>
                  <a:lnTo>
                    <a:pt x="4501" y="5321"/>
                  </a:lnTo>
                  <a:cubicBezTo>
                    <a:pt x="4626" y="5377"/>
                    <a:pt x="4815" y="5463"/>
                    <a:pt x="4979" y="5463"/>
                  </a:cubicBezTo>
                  <a:cubicBezTo>
                    <a:pt x="5082" y="5463"/>
                    <a:pt x="5174" y="5429"/>
                    <a:pt x="5235" y="5333"/>
                  </a:cubicBezTo>
                  <a:cubicBezTo>
                    <a:pt x="5428" y="5062"/>
                    <a:pt x="5235" y="4643"/>
                    <a:pt x="5032" y="4383"/>
                  </a:cubicBezTo>
                  <a:cubicBezTo>
                    <a:pt x="5349" y="4349"/>
                    <a:pt x="5665" y="4258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596;p72">
              <a:extLst>
                <a:ext uri="{FF2B5EF4-FFF2-40B4-BE49-F238E27FC236}">
                  <a16:creationId xmlns:a16="http://schemas.microsoft.com/office/drawing/2014/main" id="{8DD85924-9A46-431E-BE47-6CCFA0885CD0}"/>
                </a:ext>
              </a:extLst>
            </p:cNvPr>
            <p:cNvSpPr/>
            <p:nvPr/>
          </p:nvSpPr>
          <p:spPr>
            <a:xfrm>
              <a:off x="3576224" y="3086796"/>
              <a:ext cx="649493" cy="596980"/>
            </a:xfrm>
            <a:custGeom>
              <a:avLst/>
              <a:gdLst/>
              <a:ahLst/>
              <a:cxnLst/>
              <a:rect l="l" t="t" r="r" b="b"/>
              <a:pathLst>
                <a:path w="5147" h="4731" extrusionOk="0">
                  <a:moveTo>
                    <a:pt x="2542" y="0"/>
                  </a:moveTo>
                  <a:cubicBezTo>
                    <a:pt x="1259" y="0"/>
                    <a:pt x="189" y="941"/>
                    <a:pt x="91" y="2179"/>
                  </a:cubicBezTo>
                  <a:cubicBezTo>
                    <a:pt x="1" y="3490"/>
                    <a:pt x="1030" y="4621"/>
                    <a:pt x="2398" y="4723"/>
                  </a:cubicBezTo>
                  <a:cubicBezTo>
                    <a:pt x="2463" y="4728"/>
                    <a:pt x="2528" y="4731"/>
                    <a:pt x="2592" y="4731"/>
                  </a:cubicBezTo>
                  <a:cubicBezTo>
                    <a:pt x="3877" y="4731"/>
                    <a:pt x="4958" y="3780"/>
                    <a:pt x="5044" y="2540"/>
                  </a:cubicBezTo>
                  <a:cubicBezTo>
                    <a:pt x="5146" y="1240"/>
                    <a:pt x="4106" y="98"/>
                    <a:pt x="2737" y="7"/>
                  </a:cubicBezTo>
                  <a:cubicBezTo>
                    <a:pt x="2672" y="3"/>
                    <a:pt x="2607" y="0"/>
                    <a:pt x="2542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597;p72">
              <a:extLst>
                <a:ext uri="{FF2B5EF4-FFF2-40B4-BE49-F238E27FC236}">
                  <a16:creationId xmlns:a16="http://schemas.microsoft.com/office/drawing/2014/main" id="{C1ED8C8C-50CE-4880-9548-F2A75B7C122B}"/>
                </a:ext>
              </a:extLst>
            </p:cNvPr>
            <p:cNvSpPr/>
            <p:nvPr/>
          </p:nvSpPr>
          <p:spPr>
            <a:xfrm>
              <a:off x="3497860" y="2967046"/>
              <a:ext cx="867676" cy="542719"/>
            </a:xfrm>
            <a:custGeom>
              <a:avLst/>
              <a:gdLst/>
              <a:ahLst/>
              <a:cxnLst/>
              <a:rect l="l" t="t" r="r" b="b"/>
              <a:pathLst>
                <a:path w="6876" h="4301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02" y="2891"/>
                    <a:pt x="181" y="3004"/>
                    <a:pt x="305" y="3128"/>
                  </a:cubicBezTo>
                  <a:cubicBezTo>
                    <a:pt x="453" y="3049"/>
                    <a:pt x="577" y="2924"/>
                    <a:pt x="701" y="2788"/>
                  </a:cubicBezTo>
                  <a:cubicBezTo>
                    <a:pt x="928" y="2562"/>
                    <a:pt x="1108" y="2313"/>
                    <a:pt x="1244" y="2019"/>
                  </a:cubicBezTo>
                  <a:cubicBezTo>
                    <a:pt x="1370" y="2080"/>
                    <a:pt x="1498" y="2106"/>
                    <a:pt x="1625" y="2106"/>
                  </a:cubicBezTo>
                  <a:cubicBezTo>
                    <a:pt x="2045" y="2106"/>
                    <a:pt x="2453" y="1820"/>
                    <a:pt x="2748" y="1534"/>
                  </a:cubicBezTo>
                  <a:lnTo>
                    <a:pt x="2748" y="1534"/>
                  </a:lnTo>
                  <a:cubicBezTo>
                    <a:pt x="2680" y="1793"/>
                    <a:pt x="2895" y="1884"/>
                    <a:pt x="3132" y="1884"/>
                  </a:cubicBezTo>
                  <a:cubicBezTo>
                    <a:pt x="3404" y="1873"/>
                    <a:pt x="3641" y="1737"/>
                    <a:pt x="3890" y="1612"/>
                  </a:cubicBezTo>
                  <a:lnTo>
                    <a:pt x="3890" y="1612"/>
                  </a:lnTo>
                  <a:cubicBezTo>
                    <a:pt x="3800" y="1884"/>
                    <a:pt x="3981" y="2087"/>
                    <a:pt x="4207" y="2200"/>
                  </a:cubicBezTo>
                  <a:cubicBezTo>
                    <a:pt x="4311" y="2250"/>
                    <a:pt x="4416" y="2269"/>
                    <a:pt x="4520" y="2269"/>
                  </a:cubicBezTo>
                  <a:cubicBezTo>
                    <a:pt x="4653" y="2269"/>
                    <a:pt x="4786" y="2238"/>
                    <a:pt x="4919" y="2200"/>
                  </a:cubicBezTo>
                  <a:lnTo>
                    <a:pt x="4919" y="2200"/>
                  </a:lnTo>
                  <a:cubicBezTo>
                    <a:pt x="4833" y="2577"/>
                    <a:pt x="4685" y="3497"/>
                    <a:pt x="5266" y="3497"/>
                  </a:cubicBezTo>
                  <a:cubicBezTo>
                    <a:pt x="5296" y="3497"/>
                    <a:pt x="5327" y="3494"/>
                    <a:pt x="5360" y="3489"/>
                  </a:cubicBezTo>
                  <a:lnTo>
                    <a:pt x="5360" y="3489"/>
                  </a:lnTo>
                  <a:cubicBezTo>
                    <a:pt x="5142" y="4133"/>
                    <a:pt x="5257" y="4300"/>
                    <a:pt x="5452" y="4300"/>
                  </a:cubicBezTo>
                  <a:cubicBezTo>
                    <a:pt x="5611" y="4300"/>
                    <a:pt x="5822" y="4190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598;p72">
              <a:extLst>
                <a:ext uri="{FF2B5EF4-FFF2-40B4-BE49-F238E27FC236}">
                  <a16:creationId xmlns:a16="http://schemas.microsoft.com/office/drawing/2014/main" id="{5FA99320-6D19-4575-9503-6BF36C39DC5F}"/>
                </a:ext>
              </a:extLst>
            </p:cNvPr>
            <p:cNvSpPr/>
            <p:nvPr/>
          </p:nvSpPr>
          <p:spPr>
            <a:xfrm>
              <a:off x="4000854" y="3123643"/>
              <a:ext cx="223356" cy="181076"/>
            </a:xfrm>
            <a:custGeom>
              <a:avLst/>
              <a:gdLst/>
              <a:ahLst/>
              <a:cxnLst/>
              <a:rect l="l" t="t" r="r" b="b"/>
              <a:pathLst>
                <a:path w="1770" h="1435" extrusionOk="0">
                  <a:moveTo>
                    <a:pt x="178" y="0"/>
                  </a:moveTo>
                  <a:cubicBezTo>
                    <a:pt x="168" y="0"/>
                    <a:pt x="158" y="7"/>
                    <a:pt x="153" y="21"/>
                  </a:cubicBezTo>
                  <a:cubicBezTo>
                    <a:pt x="0" y="439"/>
                    <a:pt x="343" y="674"/>
                    <a:pt x="697" y="674"/>
                  </a:cubicBezTo>
                  <a:cubicBezTo>
                    <a:pt x="842" y="674"/>
                    <a:pt x="988" y="634"/>
                    <a:pt x="1103" y="552"/>
                  </a:cubicBezTo>
                  <a:lnTo>
                    <a:pt x="1103" y="552"/>
                  </a:lnTo>
                  <a:cubicBezTo>
                    <a:pt x="1046" y="982"/>
                    <a:pt x="1261" y="1401"/>
                    <a:pt x="1736" y="1434"/>
                  </a:cubicBezTo>
                  <a:cubicBezTo>
                    <a:pt x="1770" y="1434"/>
                    <a:pt x="1770" y="1389"/>
                    <a:pt x="1747" y="1378"/>
                  </a:cubicBezTo>
                  <a:cubicBezTo>
                    <a:pt x="1566" y="1333"/>
                    <a:pt x="1408" y="1310"/>
                    <a:pt x="1295" y="1152"/>
                  </a:cubicBezTo>
                  <a:cubicBezTo>
                    <a:pt x="1159" y="982"/>
                    <a:pt x="1136" y="654"/>
                    <a:pt x="1204" y="462"/>
                  </a:cubicBezTo>
                  <a:cubicBezTo>
                    <a:pt x="1214" y="434"/>
                    <a:pt x="1185" y="414"/>
                    <a:pt x="1161" y="414"/>
                  </a:cubicBezTo>
                  <a:cubicBezTo>
                    <a:pt x="1157" y="414"/>
                    <a:pt x="1152" y="415"/>
                    <a:pt x="1148" y="416"/>
                  </a:cubicBezTo>
                  <a:cubicBezTo>
                    <a:pt x="1030" y="491"/>
                    <a:pt x="870" y="533"/>
                    <a:pt x="714" y="533"/>
                  </a:cubicBezTo>
                  <a:cubicBezTo>
                    <a:pt x="422" y="533"/>
                    <a:pt x="146" y="386"/>
                    <a:pt x="198" y="32"/>
                  </a:cubicBezTo>
                  <a:cubicBezTo>
                    <a:pt x="205" y="13"/>
                    <a:pt x="192" y="0"/>
                    <a:pt x="17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599;p72">
              <a:extLst>
                <a:ext uri="{FF2B5EF4-FFF2-40B4-BE49-F238E27FC236}">
                  <a16:creationId xmlns:a16="http://schemas.microsoft.com/office/drawing/2014/main" id="{AEDEE4CE-6601-4736-B10D-0C3AB455EC00}"/>
                </a:ext>
              </a:extLst>
            </p:cNvPr>
            <p:cNvSpPr/>
            <p:nvPr/>
          </p:nvSpPr>
          <p:spPr>
            <a:xfrm>
              <a:off x="4178404" y="3339674"/>
              <a:ext cx="63978" cy="143598"/>
            </a:xfrm>
            <a:custGeom>
              <a:avLst/>
              <a:gdLst/>
              <a:ahLst/>
              <a:cxnLst/>
              <a:rect l="l" t="t" r="r" b="b"/>
              <a:pathLst>
                <a:path w="507" h="1138" extrusionOk="0">
                  <a:moveTo>
                    <a:pt x="475" y="1"/>
                  </a:moveTo>
                  <a:cubicBezTo>
                    <a:pt x="472" y="1"/>
                    <a:pt x="468" y="2"/>
                    <a:pt x="465" y="5"/>
                  </a:cubicBezTo>
                  <a:cubicBezTo>
                    <a:pt x="227" y="277"/>
                    <a:pt x="1" y="921"/>
                    <a:pt x="431" y="1136"/>
                  </a:cubicBezTo>
                  <a:cubicBezTo>
                    <a:pt x="434" y="1137"/>
                    <a:pt x="438" y="1138"/>
                    <a:pt x="441" y="1138"/>
                  </a:cubicBezTo>
                  <a:cubicBezTo>
                    <a:pt x="473" y="1138"/>
                    <a:pt x="507" y="1098"/>
                    <a:pt x="476" y="1068"/>
                  </a:cubicBezTo>
                  <a:cubicBezTo>
                    <a:pt x="159" y="808"/>
                    <a:pt x="272" y="310"/>
                    <a:pt x="487" y="28"/>
                  </a:cubicBezTo>
                  <a:cubicBezTo>
                    <a:pt x="495" y="11"/>
                    <a:pt x="486" y="1"/>
                    <a:pt x="47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600;p72">
              <a:extLst>
                <a:ext uri="{FF2B5EF4-FFF2-40B4-BE49-F238E27FC236}">
                  <a16:creationId xmlns:a16="http://schemas.microsoft.com/office/drawing/2014/main" id="{96F81EA6-0ABA-4C38-AB06-231B962DDA71}"/>
                </a:ext>
              </a:extLst>
            </p:cNvPr>
            <p:cNvSpPr/>
            <p:nvPr/>
          </p:nvSpPr>
          <p:spPr>
            <a:xfrm>
              <a:off x="4248692" y="3294625"/>
              <a:ext cx="63978" cy="176028"/>
            </a:xfrm>
            <a:custGeom>
              <a:avLst/>
              <a:gdLst/>
              <a:ahLst/>
              <a:cxnLst/>
              <a:rect l="l" t="t" r="r" b="b"/>
              <a:pathLst>
                <a:path w="507" h="1395" extrusionOk="0">
                  <a:moveTo>
                    <a:pt x="89" y="1"/>
                  </a:moveTo>
                  <a:cubicBezTo>
                    <a:pt x="77" y="1"/>
                    <a:pt x="66" y="23"/>
                    <a:pt x="89" y="23"/>
                  </a:cubicBezTo>
                  <a:cubicBezTo>
                    <a:pt x="405" y="159"/>
                    <a:pt x="462" y="441"/>
                    <a:pt x="371" y="758"/>
                  </a:cubicBezTo>
                  <a:cubicBezTo>
                    <a:pt x="315" y="996"/>
                    <a:pt x="145" y="1154"/>
                    <a:pt x="9" y="1358"/>
                  </a:cubicBezTo>
                  <a:cubicBezTo>
                    <a:pt x="0" y="1376"/>
                    <a:pt x="14" y="1394"/>
                    <a:pt x="37" y="1394"/>
                  </a:cubicBezTo>
                  <a:cubicBezTo>
                    <a:pt x="42" y="1394"/>
                    <a:pt x="48" y="1393"/>
                    <a:pt x="54" y="1391"/>
                  </a:cubicBezTo>
                  <a:cubicBezTo>
                    <a:pt x="292" y="1278"/>
                    <a:pt x="473" y="883"/>
                    <a:pt x="484" y="622"/>
                  </a:cubicBezTo>
                  <a:cubicBezTo>
                    <a:pt x="507" y="328"/>
                    <a:pt x="383" y="102"/>
                    <a:pt x="8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601;p72">
              <a:extLst>
                <a:ext uri="{FF2B5EF4-FFF2-40B4-BE49-F238E27FC236}">
                  <a16:creationId xmlns:a16="http://schemas.microsoft.com/office/drawing/2014/main" id="{87D51EFC-7E54-40C4-8A4E-618FFF2A02DA}"/>
                </a:ext>
              </a:extLst>
            </p:cNvPr>
            <p:cNvSpPr/>
            <p:nvPr/>
          </p:nvSpPr>
          <p:spPr>
            <a:xfrm>
              <a:off x="4157077" y="3119480"/>
              <a:ext cx="81393" cy="122146"/>
            </a:xfrm>
            <a:custGeom>
              <a:avLst/>
              <a:gdLst/>
              <a:ahLst/>
              <a:cxnLst/>
              <a:rect l="l" t="t" r="r" b="b"/>
              <a:pathLst>
                <a:path w="645" h="968" extrusionOk="0">
                  <a:moveTo>
                    <a:pt x="203" y="1"/>
                  </a:moveTo>
                  <a:cubicBezTo>
                    <a:pt x="139" y="1"/>
                    <a:pt x="73" y="9"/>
                    <a:pt x="11" y="20"/>
                  </a:cubicBezTo>
                  <a:cubicBezTo>
                    <a:pt x="1" y="32"/>
                    <a:pt x="1" y="65"/>
                    <a:pt x="23" y="65"/>
                  </a:cubicBezTo>
                  <a:cubicBezTo>
                    <a:pt x="68" y="59"/>
                    <a:pt x="115" y="55"/>
                    <a:pt x="161" y="55"/>
                  </a:cubicBezTo>
                  <a:cubicBezTo>
                    <a:pt x="298" y="55"/>
                    <a:pt x="427" y="93"/>
                    <a:pt x="486" y="246"/>
                  </a:cubicBezTo>
                  <a:cubicBezTo>
                    <a:pt x="566" y="472"/>
                    <a:pt x="419" y="710"/>
                    <a:pt x="362" y="924"/>
                  </a:cubicBezTo>
                  <a:cubicBezTo>
                    <a:pt x="362" y="949"/>
                    <a:pt x="380" y="968"/>
                    <a:pt x="398" y="968"/>
                  </a:cubicBezTo>
                  <a:cubicBezTo>
                    <a:pt x="405" y="968"/>
                    <a:pt x="412" y="965"/>
                    <a:pt x="419" y="959"/>
                  </a:cubicBezTo>
                  <a:cubicBezTo>
                    <a:pt x="566" y="789"/>
                    <a:pt x="645" y="382"/>
                    <a:pt x="543" y="178"/>
                  </a:cubicBezTo>
                  <a:cubicBezTo>
                    <a:pt x="474" y="39"/>
                    <a:pt x="341" y="1"/>
                    <a:pt x="2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602;p72">
              <a:extLst>
                <a:ext uri="{FF2B5EF4-FFF2-40B4-BE49-F238E27FC236}">
                  <a16:creationId xmlns:a16="http://schemas.microsoft.com/office/drawing/2014/main" id="{22383977-ADF9-4330-B55B-FE2179CEB8E0}"/>
                </a:ext>
              </a:extLst>
            </p:cNvPr>
            <p:cNvSpPr/>
            <p:nvPr/>
          </p:nvSpPr>
          <p:spPr>
            <a:xfrm>
              <a:off x="3760335" y="3009572"/>
              <a:ext cx="231304" cy="107509"/>
            </a:xfrm>
            <a:custGeom>
              <a:avLst/>
              <a:gdLst/>
              <a:ahLst/>
              <a:cxnLst/>
              <a:rect l="l" t="t" r="r" b="b"/>
              <a:pathLst>
                <a:path w="1833" h="852" extrusionOk="0">
                  <a:moveTo>
                    <a:pt x="343" y="0"/>
                  </a:moveTo>
                  <a:cubicBezTo>
                    <a:pt x="235" y="0"/>
                    <a:pt x="123" y="36"/>
                    <a:pt x="12" y="122"/>
                  </a:cubicBezTo>
                  <a:cubicBezTo>
                    <a:pt x="1" y="134"/>
                    <a:pt x="12" y="144"/>
                    <a:pt x="24" y="144"/>
                  </a:cubicBezTo>
                  <a:cubicBezTo>
                    <a:pt x="126" y="78"/>
                    <a:pt x="224" y="49"/>
                    <a:pt x="318" y="49"/>
                  </a:cubicBezTo>
                  <a:cubicBezTo>
                    <a:pt x="701" y="49"/>
                    <a:pt x="1009" y="526"/>
                    <a:pt x="1200" y="835"/>
                  </a:cubicBezTo>
                  <a:cubicBezTo>
                    <a:pt x="1205" y="846"/>
                    <a:pt x="1219" y="852"/>
                    <a:pt x="1233" y="852"/>
                  </a:cubicBezTo>
                  <a:cubicBezTo>
                    <a:pt x="1247" y="852"/>
                    <a:pt x="1262" y="846"/>
                    <a:pt x="1267" y="835"/>
                  </a:cubicBezTo>
                  <a:cubicBezTo>
                    <a:pt x="1324" y="732"/>
                    <a:pt x="1369" y="654"/>
                    <a:pt x="1448" y="574"/>
                  </a:cubicBezTo>
                  <a:cubicBezTo>
                    <a:pt x="1480" y="536"/>
                    <a:pt x="1582" y="486"/>
                    <a:pt x="1660" y="486"/>
                  </a:cubicBezTo>
                  <a:cubicBezTo>
                    <a:pt x="1718" y="486"/>
                    <a:pt x="1763" y="514"/>
                    <a:pt x="1753" y="597"/>
                  </a:cubicBezTo>
                  <a:cubicBezTo>
                    <a:pt x="1753" y="610"/>
                    <a:pt x="1761" y="616"/>
                    <a:pt x="1770" y="616"/>
                  </a:cubicBezTo>
                  <a:cubicBezTo>
                    <a:pt x="1776" y="616"/>
                    <a:pt x="1783" y="613"/>
                    <a:pt x="1788" y="609"/>
                  </a:cubicBezTo>
                  <a:cubicBezTo>
                    <a:pt x="1833" y="484"/>
                    <a:pt x="1753" y="438"/>
                    <a:pt x="1640" y="428"/>
                  </a:cubicBezTo>
                  <a:cubicBezTo>
                    <a:pt x="1633" y="427"/>
                    <a:pt x="1627" y="427"/>
                    <a:pt x="1620" y="427"/>
                  </a:cubicBezTo>
                  <a:cubicBezTo>
                    <a:pt x="1440" y="427"/>
                    <a:pt x="1320" y="580"/>
                    <a:pt x="1233" y="732"/>
                  </a:cubicBezTo>
                  <a:cubicBezTo>
                    <a:pt x="1041" y="410"/>
                    <a:pt x="709" y="0"/>
                    <a:pt x="34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603;p72">
              <a:extLst>
                <a:ext uri="{FF2B5EF4-FFF2-40B4-BE49-F238E27FC236}">
                  <a16:creationId xmlns:a16="http://schemas.microsoft.com/office/drawing/2014/main" id="{4912A35C-4339-4F67-B600-4D92F1F3DEA2}"/>
                </a:ext>
              </a:extLst>
            </p:cNvPr>
            <p:cNvSpPr/>
            <p:nvPr/>
          </p:nvSpPr>
          <p:spPr>
            <a:xfrm>
              <a:off x="3590484" y="3105726"/>
              <a:ext cx="193827" cy="147004"/>
            </a:xfrm>
            <a:custGeom>
              <a:avLst/>
              <a:gdLst/>
              <a:ahLst/>
              <a:cxnLst/>
              <a:rect l="l" t="t" r="r" b="b"/>
              <a:pathLst>
                <a:path w="1536" h="1165" extrusionOk="0">
                  <a:moveTo>
                    <a:pt x="897" y="1"/>
                  </a:moveTo>
                  <a:cubicBezTo>
                    <a:pt x="809" y="1"/>
                    <a:pt x="720" y="23"/>
                    <a:pt x="634" y="73"/>
                  </a:cubicBezTo>
                  <a:cubicBezTo>
                    <a:pt x="363" y="242"/>
                    <a:pt x="544" y="423"/>
                    <a:pt x="747" y="536"/>
                  </a:cubicBezTo>
                  <a:cubicBezTo>
                    <a:pt x="431" y="626"/>
                    <a:pt x="69" y="785"/>
                    <a:pt x="1" y="1136"/>
                  </a:cubicBezTo>
                  <a:cubicBezTo>
                    <a:pt x="1" y="1150"/>
                    <a:pt x="14" y="1164"/>
                    <a:pt x="27" y="1164"/>
                  </a:cubicBezTo>
                  <a:cubicBezTo>
                    <a:pt x="35" y="1164"/>
                    <a:pt x="42" y="1159"/>
                    <a:pt x="46" y="1147"/>
                  </a:cubicBezTo>
                  <a:cubicBezTo>
                    <a:pt x="137" y="988"/>
                    <a:pt x="216" y="864"/>
                    <a:pt x="374" y="762"/>
                  </a:cubicBezTo>
                  <a:cubicBezTo>
                    <a:pt x="521" y="661"/>
                    <a:pt x="691" y="615"/>
                    <a:pt x="860" y="593"/>
                  </a:cubicBezTo>
                  <a:cubicBezTo>
                    <a:pt x="895" y="581"/>
                    <a:pt x="905" y="536"/>
                    <a:pt x="872" y="513"/>
                  </a:cubicBezTo>
                  <a:cubicBezTo>
                    <a:pt x="804" y="480"/>
                    <a:pt x="747" y="445"/>
                    <a:pt x="679" y="400"/>
                  </a:cubicBezTo>
                  <a:cubicBezTo>
                    <a:pt x="453" y="219"/>
                    <a:pt x="804" y="118"/>
                    <a:pt x="917" y="106"/>
                  </a:cubicBezTo>
                  <a:cubicBezTo>
                    <a:pt x="925" y="106"/>
                    <a:pt x="933" y="106"/>
                    <a:pt x="941" y="106"/>
                  </a:cubicBezTo>
                  <a:cubicBezTo>
                    <a:pt x="1158" y="106"/>
                    <a:pt x="1363" y="247"/>
                    <a:pt x="1505" y="400"/>
                  </a:cubicBezTo>
                  <a:cubicBezTo>
                    <a:pt x="1508" y="407"/>
                    <a:pt x="1513" y="410"/>
                    <a:pt x="1517" y="410"/>
                  </a:cubicBezTo>
                  <a:cubicBezTo>
                    <a:pt x="1526" y="410"/>
                    <a:pt x="1536" y="394"/>
                    <a:pt x="1528" y="378"/>
                  </a:cubicBezTo>
                  <a:cubicBezTo>
                    <a:pt x="1394" y="177"/>
                    <a:pt x="1149" y="1"/>
                    <a:pt x="897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604;p72">
              <a:extLst>
                <a:ext uri="{FF2B5EF4-FFF2-40B4-BE49-F238E27FC236}">
                  <a16:creationId xmlns:a16="http://schemas.microsoft.com/office/drawing/2014/main" id="{EA6BBFFC-D40D-4ED0-93B3-DE169ED9E356}"/>
                </a:ext>
              </a:extLst>
            </p:cNvPr>
            <p:cNvSpPr/>
            <p:nvPr/>
          </p:nvSpPr>
          <p:spPr>
            <a:xfrm>
              <a:off x="3872015" y="3126672"/>
              <a:ext cx="140322" cy="60189"/>
            </a:xfrm>
            <a:custGeom>
              <a:avLst/>
              <a:gdLst/>
              <a:ahLst/>
              <a:cxnLst/>
              <a:rect l="l" t="t" r="r" b="b"/>
              <a:pathLst>
                <a:path w="1112" h="477" extrusionOk="0">
                  <a:moveTo>
                    <a:pt x="1062" y="1"/>
                  </a:moveTo>
                  <a:cubicBezTo>
                    <a:pt x="1054" y="1"/>
                    <a:pt x="1046" y="3"/>
                    <a:pt x="1038" y="8"/>
                  </a:cubicBezTo>
                  <a:cubicBezTo>
                    <a:pt x="858" y="165"/>
                    <a:pt x="590" y="393"/>
                    <a:pt x="345" y="393"/>
                  </a:cubicBezTo>
                  <a:cubicBezTo>
                    <a:pt x="237" y="393"/>
                    <a:pt x="133" y="349"/>
                    <a:pt x="43" y="234"/>
                  </a:cubicBezTo>
                  <a:cubicBezTo>
                    <a:pt x="41" y="232"/>
                    <a:pt x="38" y="231"/>
                    <a:pt x="35" y="231"/>
                  </a:cubicBezTo>
                  <a:cubicBezTo>
                    <a:pt x="21" y="231"/>
                    <a:pt x="0" y="248"/>
                    <a:pt x="9" y="257"/>
                  </a:cubicBezTo>
                  <a:cubicBezTo>
                    <a:pt x="102" y="414"/>
                    <a:pt x="239" y="476"/>
                    <a:pt x="386" y="476"/>
                  </a:cubicBezTo>
                  <a:cubicBezTo>
                    <a:pt x="654" y="476"/>
                    <a:pt x="956" y="272"/>
                    <a:pt x="1094" y="53"/>
                  </a:cubicBezTo>
                  <a:cubicBezTo>
                    <a:pt x="1112" y="27"/>
                    <a:pt x="1089" y="1"/>
                    <a:pt x="106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605;p72">
              <a:extLst>
                <a:ext uri="{FF2B5EF4-FFF2-40B4-BE49-F238E27FC236}">
                  <a16:creationId xmlns:a16="http://schemas.microsoft.com/office/drawing/2014/main" id="{360B98F0-2FFB-44CF-B63B-1DC4C84A1DB9}"/>
                </a:ext>
              </a:extLst>
            </p:cNvPr>
            <p:cNvSpPr/>
            <p:nvPr/>
          </p:nvSpPr>
          <p:spPr>
            <a:xfrm>
              <a:off x="3771819" y="3060046"/>
              <a:ext cx="115209" cy="86942"/>
            </a:xfrm>
            <a:custGeom>
              <a:avLst/>
              <a:gdLst/>
              <a:ahLst/>
              <a:cxnLst/>
              <a:rect l="l" t="t" r="r" b="b"/>
              <a:pathLst>
                <a:path w="913" h="689" extrusionOk="0">
                  <a:moveTo>
                    <a:pt x="201" y="0"/>
                  </a:moveTo>
                  <a:cubicBezTo>
                    <a:pt x="140" y="0"/>
                    <a:pt x="76" y="12"/>
                    <a:pt x="11" y="38"/>
                  </a:cubicBezTo>
                  <a:cubicBezTo>
                    <a:pt x="0" y="50"/>
                    <a:pt x="0" y="73"/>
                    <a:pt x="23" y="73"/>
                  </a:cubicBezTo>
                  <a:cubicBezTo>
                    <a:pt x="77" y="55"/>
                    <a:pt x="127" y="48"/>
                    <a:pt x="175" y="48"/>
                  </a:cubicBezTo>
                  <a:cubicBezTo>
                    <a:pt x="501" y="48"/>
                    <a:pt x="701" y="415"/>
                    <a:pt x="848" y="672"/>
                  </a:cubicBezTo>
                  <a:cubicBezTo>
                    <a:pt x="856" y="684"/>
                    <a:pt x="867" y="689"/>
                    <a:pt x="877" y="689"/>
                  </a:cubicBezTo>
                  <a:cubicBezTo>
                    <a:pt x="895" y="689"/>
                    <a:pt x="912" y="671"/>
                    <a:pt x="905" y="649"/>
                  </a:cubicBezTo>
                  <a:cubicBezTo>
                    <a:pt x="809" y="353"/>
                    <a:pt x="536" y="0"/>
                    <a:pt x="20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606;p72">
              <a:extLst>
                <a:ext uri="{FF2B5EF4-FFF2-40B4-BE49-F238E27FC236}">
                  <a16:creationId xmlns:a16="http://schemas.microsoft.com/office/drawing/2014/main" id="{FDC03067-59F2-4D91-8963-62984D0DADC7}"/>
                </a:ext>
              </a:extLst>
            </p:cNvPr>
            <p:cNvSpPr/>
            <p:nvPr/>
          </p:nvSpPr>
          <p:spPr>
            <a:xfrm>
              <a:off x="4124268" y="3455513"/>
              <a:ext cx="154456" cy="128456"/>
            </a:xfrm>
            <a:custGeom>
              <a:avLst/>
              <a:gdLst/>
              <a:ahLst/>
              <a:cxnLst/>
              <a:rect l="l" t="t" r="r" b="b"/>
              <a:pathLst>
                <a:path w="1224" h="1018" extrusionOk="0">
                  <a:moveTo>
                    <a:pt x="709" y="0"/>
                  </a:moveTo>
                  <a:cubicBezTo>
                    <a:pt x="478" y="0"/>
                    <a:pt x="261" y="184"/>
                    <a:pt x="261" y="184"/>
                  </a:cubicBezTo>
                  <a:lnTo>
                    <a:pt x="0" y="897"/>
                  </a:lnTo>
                  <a:cubicBezTo>
                    <a:pt x="138" y="982"/>
                    <a:pt x="270" y="1017"/>
                    <a:pt x="391" y="1017"/>
                  </a:cubicBezTo>
                  <a:cubicBezTo>
                    <a:pt x="900" y="1017"/>
                    <a:pt x="1224" y="392"/>
                    <a:pt x="995" y="128"/>
                  </a:cubicBezTo>
                  <a:cubicBezTo>
                    <a:pt x="908" y="33"/>
                    <a:pt x="807" y="0"/>
                    <a:pt x="70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607;p72">
              <a:extLst>
                <a:ext uri="{FF2B5EF4-FFF2-40B4-BE49-F238E27FC236}">
                  <a16:creationId xmlns:a16="http://schemas.microsoft.com/office/drawing/2014/main" id="{A3D52ED0-23D4-4818-B75A-20FC42CDA9C4}"/>
                </a:ext>
              </a:extLst>
            </p:cNvPr>
            <p:cNvSpPr/>
            <p:nvPr/>
          </p:nvSpPr>
          <p:spPr>
            <a:xfrm>
              <a:off x="4139918" y="3503588"/>
              <a:ext cx="92876" cy="67888"/>
            </a:xfrm>
            <a:custGeom>
              <a:avLst/>
              <a:gdLst/>
              <a:ahLst/>
              <a:cxnLst/>
              <a:rect l="l" t="t" r="r" b="b"/>
              <a:pathLst>
                <a:path w="736" h="538" extrusionOk="0">
                  <a:moveTo>
                    <a:pt x="193" y="210"/>
                  </a:moveTo>
                  <a:cubicBezTo>
                    <a:pt x="227" y="222"/>
                    <a:pt x="261" y="222"/>
                    <a:pt x="295" y="244"/>
                  </a:cubicBezTo>
                  <a:cubicBezTo>
                    <a:pt x="363" y="278"/>
                    <a:pt x="408" y="346"/>
                    <a:pt x="351" y="413"/>
                  </a:cubicBezTo>
                  <a:cubicBezTo>
                    <a:pt x="324" y="445"/>
                    <a:pt x="286" y="457"/>
                    <a:pt x="246" y="457"/>
                  </a:cubicBezTo>
                  <a:cubicBezTo>
                    <a:pt x="184" y="457"/>
                    <a:pt x="116" y="430"/>
                    <a:pt x="69" y="403"/>
                  </a:cubicBezTo>
                  <a:cubicBezTo>
                    <a:pt x="114" y="335"/>
                    <a:pt x="137" y="267"/>
                    <a:pt x="193" y="210"/>
                  </a:cubicBezTo>
                  <a:close/>
                  <a:moveTo>
                    <a:pt x="473" y="0"/>
                  </a:moveTo>
                  <a:cubicBezTo>
                    <a:pt x="240" y="0"/>
                    <a:pt x="26" y="179"/>
                    <a:pt x="1" y="436"/>
                  </a:cubicBezTo>
                  <a:cubicBezTo>
                    <a:pt x="1" y="453"/>
                    <a:pt x="13" y="463"/>
                    <a:pt x="24" y="463"/>
                  </a:cubicBezTo>
                  <a:cubicBezTo>
                    <a:pt x="28" y="463"/>
                    <a:pt x="31" y="462"/>
                    <a:pt x="34" y="459"/>
                  </a:cubicBezTo>
                  <a:cubicBezTo>
                    <a:pt x="91" y="504"/>
                    <a:pt x="179" y="538"/>
                    <a:pt x="259" y="538"/>
                  </a:cubicBezTo>
                  <a:cubicBezTo>
                    <a:pt x="340" y="538"/>
                    <a:pt x="413" y="504"/>
                    <a:pt x="441" y="413"/>
                  </a:cubicBezTo>
                  <a:cubicBezTo>
                    <a:pt x="464" y="346"/>
                    <a:pt x="453" y="255"/>
                    <a:pt x="374" y="210"/>
                  </a:cubicBezTo>
                  <a:cubicBezTo>
                    <a:pt x="328" y="176"/>
                    <a:pt x="283" y="176"/>
                    <a:pt x="227" y="176"/>
                  </a:cubicBezTo>
                  <a:cubicBezTo>
                    <a:pt x="227" y="165"/>
                    <a:pt x="238" y="165"/>
                    <a:pt x="238" y="165"/>
                  </a:cubicBezTo>
                  <a:cubicBezTo>
                    <a:pt x="333" y="99"/>
                    <a:pt x="432" y="67"/>
                    <a:pt x="536" y="67"/>
                  </a:cubicBezTo>
                  <a:cubicBezTo>
                    <a:pt x="594" y="67"/>
                    <a:pt x="653" y="77"/>
                    <a:pt x="713" y="97"/>
                  </a:cubicBezTo>
                  <a:cubicBezTo>
                    <a:pt x="725" y="97"/>
                    <a:pt x="736" y="74"/>
                    <a:pt x="725" y="74"/>
                  </a:cubicBezTo>
                  <a:cubicBezTo>
                    <a:pt x="644" y="23"/>
                    <a:pt x="557" y="0"/>
                    <a:pt x="47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608;p72">
              <a:extLst>
                <a:ext uri="{FF2B5EF4-FFF2-40B4-BE49-F238E27FC236}">
                  <a16:creationId xmlns:a16="http://schemas.microsoft.com/office/drawing/2014/main" id="{D4BCA67D-A74F-48C1-B1E8-C4D5C682004D}"/>
                </a:ext>
              </a:extLst>
            </p:cNvPr>
            <p:cNvSpPr/>
            <p:nvPr/>
          </p:nvSpPr>
          <p:spPr>
            <a:xfrm>
              <a:off x="3970064" y="3413996"/>
              <a:ext cx="127199" cy="118992"/>
            </a:xfrm>
            <a:custGeom>
              <a:avLst/>
              <a:gdLst/>
              <a:ahLst/>
              <a:cxnLst/>
              <a:rect l="l" t="t" r="r" b="b"/>
              <a:pathLst>
                <a:path w="1008" h="943" extrusionOk="0">
                  <a:moveTo>
                    <a:pt x="458" y="0"/>
                  </a:moveTo>
                  <a:cubicBezTo>
                    <a:pt x="377" y="0"/>
                    <a:pt x="297" y="20"/>
                    <a:pt x="227" y="61"/>
                  </a:cubicBezTo>
                  <a:cubicBezTo>
                    <a:pt x="80" y="151"/>
                    <a:pt x="13" y="321"/>
                    <a:pt x="1" y="479"/>
                  </a:cubicBezTo>
                  <a:cubicBezTo>
                    <a:pt x="1" y="638"/>
                    <a:pt x="103" y="819"/>
                    <a:pt x="250" y="886"/>
                  </a:cubicBezTo>
                  <a:cubicBezTo>
                    <a:pt x="340" y="932"/>
                    <a:pt x="363" y="932"/>
                    <a:pt x="453" y="943"/>
                  </a:cubicBezTo>
                  <a:lnTo>
                    <a:pt x="465" y="943"/>
                  </a:lnTo>
                  <a:cubicBezTo>
                    <a:pt x="555" y="943"/>
                    <a:pt x="657" y="909"/>
                    <a:pt x="736" y="875"/>
                  </a:cubicBezTo>
                  <a:cubicBezTo>
                    <a:pt x="849" y="819"/>
                    <a:pt x="917" y="694"/>
                    <a:pt x="951" y="570"/>
                  </a:cubicBezTo>
                  <a:cubicBezTo>
                    <a:pt x="1008" y="355"/>
                    <a:pt x="895" y="128"/>
                    <a:pt x="679" y="50"/>
                  </a:cubicBezTo>
                  <a:cubicBezTo>
                    <a:pt x="609" y="17"/>
                    <a:pt x="533" y="0"/>
                    <a:pt x="45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609;p72">
              <a:extLst>
                <a:ext uri="{FF2B5EF4-FFF2-40B4-BE49-F238E27FC236}">
                  <a16:creationId xmlns:a16="http://schemas.microsoft.com/office/drawing/2014/main" id="{B2F827FA-79A2-43F6-A84C-8D522C14A9C6}"/>
                </a:ext>
              </a:extLst>
            </p:cNvPr>
            <p:cNvSpPr/>
            <p:nvPr/>
          </p:nvSpPr>
          <p:spPr>
            <a:xfrm>
              <a:off x="3601968" y="3388632"/>
              <a:ext cx="91360" cy="90978"/>
            </a:xfrm>
            <a:custGeom>
              <a:avLst/>
              <a:gdLst/>
              <a:ahLst/>
              <a:cxnLst/>
              <a:rect l="l" t="t" r="r" b="b"/>
              <a:pathLst>
                <a:path w="724" h="721" extrusionOk="0">
                  <a:moveTo>
                    <a:pt x="384" y="1"/>
                  </a:moveTo>
                  <a:cubicBezTo>
                    <a:pt x="340" y="1"/>
                    <a:pt x="296" y="10"/>
                    <a:pt x="261" y="24"/>
                  </a:cubicBezTo>
                  <a:cubicBezTo>
                    <a:pt x="170" y="47"/>
                    <a:pt x="103" y="103"/>
                    <a:pt x="57" y="183"/>
                  </a:cubicBezTo>
                  <a:cubicBezTo>
                    <a:pt x="0" y="262"/>
                    <a:pt x="0" y="364"/>
                    <a:pt x="23" y="442"/>
                  </a:cubicBezTo>
                  <a:cubicBezTo>
                    <a:pt x="23" y="454"/>
                    <a:pt x="35" y="465"/>
                    <a:pt x="35" y="465"/>
                  </a:cubicBezTo>
                  <a:cubicBezTo>
                    <a:pt x="57" y="590"/>
                    <a:pt x="159" y="691"/>
                    <a:pt x="283" y="714"/>
                  </a:cubicBezTo>
                  <a:cubicBezTo>
                    <a:pt x="315" y="718"/>
                    <a:pt x="346" y="720"/>
                    <a:pt x="375" y="720"/>
                  </a:cubicBezTo>
                  <a:cubicBezTo>
                    <a:pt x="440" y="720"/>
                    <a:pt x="500" y="708"/>
                    <a:pt x="555" y="669"/>
                  </a:cubicBezTo>
                  <a:cubicBezTo>
                    <a:pt x="634" y="613"/>
                    <a:pt x="691" y="545"/>
                    <a:pt x="713" y="454"/>
                  </a:cubicBezTo>
                  <a:cubicBezTo>
                    <a:pt x="724" y="352"/>
                    <a:pt x="713" y="262"/>
                    <a:pt x="668" y="183"/>
                  </a:cubicBezTo>
                  <a:cubicBezTo>
                    <a:pt x="623" y="92"/>
                    <a:pt x="555" y="47"/>
                    <a:pt x="464" y="13"/>
                  </a:cubicBezTo>
                  <a:cubicBezTo>
                    <a:pt x="439" y="4"/>
                    <a:pt x="411" y="1"/>
                    <a:pt x="38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610;p72">
              <a:extLst>
                <a:ext uri="{FF2B5EF4-FFF2-40B4-BE49-F238E27FC236}">
                  <a16:creationId xmlns:a16="http://schemas.microsoft.com/office/drawing/2014/main" id="{1459E712-E04B-460E-A8A4-D534EEB9CE7D}"/>
                </a:ext>
              </a:extLst>
            </p:cNvPr>
            <p:cNvSpPr/>
            <p:nvPr/>
          </p:nvSpPr>
          <p:spPr>
            <a:xfrm>
              <a:off x="3985838" y="3271659"/>
              <a:ext cx="37225" cy="23469"/>
            </a:xfrm>
            <a:custGeom>
              <a:avLst/>
              <a:gdLst/>
              <a:ahLst/>
              <a:cxnLst/>
              <a:rect l="l" t="t" r="r" b="b"/>
              <a:pathLst>
                <a:path w="295" h="186" extrusionOk="0">
                  <a:moveTo>
                    <a:pt x="138" y="0"/>
                  </a:moveTo>
                  <a:cubicBezTo>
                    <a:pt x="108" y="0"/>
                    <a:pt x="78" y="10"/>
                    <a:pt x="57" y="24"/>
                  </a:cubicBezTo>
                  <a:cubicBezTo>
                    <a:pt x="1" y="35"/>
                    <a:pt x="11" y="115"/>
                    <a:pt x="68" y="115"/>
                  </a:cubicBezTo>
                  <a:cubicBezTo>
                    <a:pt x="102" y="115"/>
                    <a:pt x="136" y="115"/>
                    <a:pt x="159" y="148"/>
                  </a:cubicBezTo>
                  <a:cubicBezTo>
                    <a:pt x="176" y="171"/>
                    <a:pt x="201" y="185"/>
                    <a:pt x="225" y="185"/>
                  </a:cubicBezTo>
                  <a:cubicBezTo>
                    <a:pt x="249" y="185"/>
                    <a:pt x="272" y="171"/>
                    <a:pt x="283" y="137"/>
                  </a:cubicBezTo>
                  <a:cubicBezTo>
                    <a:pt x="295" y="80"/>
                    <a:pt x="238" y="24"/>
                    <a:pt x="192" y="12"/>
                  </a:cubicBezTo>
                  <a:cubicBezTo>
                    <a:pt x="175" y="4"/>
                    <a:pt x="157" y="0"/>
                    <a:pt x="13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611;p72">
              <a:extLst>
                <a:ext uri="{FF2B5EF4-FFF2-40B4-BE49-F238E27FC236}">
                  <a16:creationId xmlns:a16="http://schemas.microsoft.com/office/drawing/2014/main" id="{661D1019-48D8-44C3-8275-D288B25180C5}"/>
                </a:ext>
              </a:extLst>
            </p:cNvPr>
            <p:cNvSpPr/>
            <p:nvPr/>
          </p:nvSpPr>
          <p:spPr>
            <a:xfrm>
              <a:off x="3727526" y="3244151"/>
              <a:ext cx="32937" cy="17666"/>
            </a:xfrm>
            <a:custGeom>
              <a:avLst/>
              <a:gdLst/>
              <a:ahLst/>
              <a:cxnLst/>
              <a:rect l="l" t="t" r="r" b="b"/>
              <a:pathLst>
                <a:path w="261" h="140" extrusionOk="0">
                  <a:moveTo>
                    <a:pt x="143" y="1"/>
                  </a:moveTo>
                  <a:cubicBezTo>
                    <a:pt x="97" y="1"/>
                    <a:pt x="50" y="17"/>
                    <a:pt x="23" y="61"/>
                  </a:cubicBezTo>
                  <a:cubicBezTo>
                    <a:pt x="0" y="95"/>
                    <a:pt x="35" y="140"/>
                    <a:pt x="80" y="140"/>
                  </a:cubicBezTo>
                  <a:cubicBezTo>
                    <a:pt x="103" y="140"/>
                    <a:pt x="125" y="129"/>
                    <a:pt x="159" y="129"/>
                  </a:cubicBezTo>
                  <a:cubicBezTo>
                    <a:pt x="163" y="125"/>
                    <a:pt x="169" y="124"/>
                    <a:pt x="176" y="124"/>
                  </a:cubicBezTo>
                  <a:cubicBezTo>
                    <a:pt x="189" y="124"/>
                    <a:pt x="204" y="129"/>
                    <a:pt x="204" y="129"/>
                  </a:cubicBezTo>
                  <a:cubicBezTo>
                    <a:pt x="207" y="132"/>
                    <a:pt x="212" y="134"/>
                    <a:pt x="216" y="134"/>
                  </a:cubicBezTo>
                  <a:cubicBezTo>
                    <a:pt x="227" y="134"/>
                    <a:pt x="238" y="126"/>
                    <a:pt x="238" y="117"/>
                  </a:cubicBezTo>
                  <a:cubicBezTo>
                    <a:pt x="261" y="61"/>
                    <a:pt x="227" y="27"/>
                    <a:pt x="181" y="4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612;p72">
              <a:extLst>
                <a:ext uri="{FF2B5EF4-FFF2-40B4-BE49-F238E27FC236}">
                  <a16:creationId xmlns:a16="http://schemas.microsoft.com/office/drawing/2014/main" id="{10618926-F663-4F96-B5B6-8C4BAA46305D}"/>
                </a:ext>
              </a:extLst>
            </p:cNvPr>
            <p:cNvSpPr/>
            <p:nvPr/>
          </p:nvSpPr>
          <p:spPr>
            <a:xfrm>
              <a:off x="3904066" y="3336518"/>
              <a:ext cx="99059" cy="65365"/>
            </a:xfrm>
            <a:custGeom>
              <a:avLst/>
              <a:gdLst/>
              <a:ahLst/>
              <a:cxnLst/>
              <a:rect l="l" t="t" r="r" b="b"/>
              <a:pathLst>
                <a:path w="785" h="518" extrusionOk="0">
                  <a:moveTo>
                    <a:pt x="457" y="1"/>
                  </a:moveTo>
                  <a:cubicBezTo>
                    <a:pt x="274" y="1"/>
                    <a:pt x="103" y="91"/>
                    <a:pt x="15" y="257"/>
                  </a:cubicBezTo>
                  <a:cubicBezTo>
                    <a:pt x="0" y="294"/>
                    <a:pt x="31" y="327"/>
                    <a:pt x="60" y="327"/>
                  </a:cubicBezTo>
                  <a:cubicBezTo>
                    <a:pt x="74" y="327"/>
                    <a:pt x="87" y="320"/>
                    <a:pt x="94" y="302"/>
                  </a:cubicBezTo>
                  <a:cubicBezTo>
                    <a:pt x="158" y="183"/>
                    <a:pt x="303" y="79"/>
                    <a:pt x="452" y="79"/>
                  </a:cubicBezTo>
                  <a:cubicBezTo>
                    <a:pt x="487" y="79"/>
                    <a:pt x="523" y="85"/>
                    <a:pt x="558" y="98"/>
                  </a:cubicBezTo>
                  <a:cubicBezTo>
                    <a:pt x="694" y="166"/>
                    <a:pt x="694" y="347"/>
                    <a:pt x="694" y="471"/>
                  </a:cubicBezTo>
                  <a:cubicBezTo>
                    <a:pt x="688" y="503"/>
                    <a:pt x="709" y="518"/>
                    <a:pt x="732" y="518"/>
                  </a:cubicBezTo>
                  <a:cubicBezTo>
                    <a:pt x="757" y="518"/>
                    <a:pt x="784" y="501"/>
                    <a:pt x="784" y="471"/>
                  </a:cubicBezTo>
                  <a:cubicBezTo>
                    <a:pt x="784" y="302"/>
                    <a:pt x="762" y="41"/>
                    <a:pt x="546" y="8"/>
                  </a:cubicBezTo>
                  <a:cubicBezTo>
                    <a:pt x="517" y="3"/>
                    <a:pt x="487" y="1"/>
                    <a:pt x="45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613;p72">
              <a:extLst>
                <a:ext uri="{FF2B5EF4-FFF2-40B4-BE49-F238E27FC236}">
                  <a16:creationId xmlns:a16="http://schemas.microsoft.com/office/drawing/2014/main" id="{EF4DFA5D-FE13-4686-8183-958ED468AD72}"/>
                </a:ext>
              </a:extLst>
            </p:cNvPr>
            <p:cNvSpPr/>
            <p:nvPr/>
          </p:nvSpPr>
          <p:spPr>
            <a:xfrm>
              <a:off x="3691815" y="3299925"/>
              <a:ext cx="75841" cy="54006"/>
            </a:xfrm>
            <a:custGeom>
              <a:avLst/>
              <a:gdLst/>
              <a:ahLst/>
              <a:cxnLst/>
              <a:rect l="l" t="t" r="r" b="b"/>
              <a:pathLst>
                <a:path w="601" h="428" extrusionOk="0">
                  <a:moveTo>
                    <a:pt x="338" y="1"/>
                  </a:moveTo>
                  <a:cubicBezTo>
                    <a:pt x="191" y="1"/>
                    <a:pt x="80" y="109"/>
                    <a:pt x="24" y="241"/>
                  </a:cubicBezTo>
                  <a:cubicBezTo>
                    <a:pt x="1" y="279"/>
                    <a:pt x="29" y="312"/>
                    <a:pt x="61" y="312"/>
                  </a:cubicBezTo>
                  <a:cubicBezTo>
                    <a:pt x="76" y="312"/>
                    <a:pt x="92" y="305"/>
                    <a:pt x="102" y="286"/>
                  </a:cubicBezTo>
                  <a:cubicBezTo>
                    <a:pt x="139" y="204"/>
                    <a:pt x="228" y="84"/>
                    <a:pt x="333" y="84"/>
                  </a:cubicBezTo>
                  <a:cubicBezTo>
                    <a:pt x="358" y="84"/>
                    <a:pt x="383" y="90"/>
                    <a:pt x="408" y="105"/>
                  </a:cubicBezTo>
                  <a:cubicBezTo>
                    <a:pt x="499" y="162"/>
                    <a:pt x="510" y="286"/>
                    <a:pt x="510" y="376"/>
                  </a:cubicBezTo>
                  <a:cubicBezTo>
                    <a:pt x="510" y="410"/>
                    <a:pt x="532" y="427"/>
                    <a:pt x="555" y="427"/>
                  </a:cubicBezTo>
                  <a:cubicBezTo>
                    <a:pt x="577" y="427"/>
                    <a:pt x="600" y="410"/>
                    <a:pt x="600" y="376"/>
                  </a:cubicBezTo>
                  <a:cubicBezTo>
                    <a:pt x="600" y="253"/>
                    <a:pt x="577" y="60"/>
                    <a:pt x="431" y="15"/>
                  </a:cubicBezTo>
                  <a:cubicBezTo>
                    <a:pt x="399" y="5"/>
                    <a:pt x="368" y="1"/>
                    <a:pt x="33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614;p72">
              <a:extLst>
                <a:ext uri="{FF2B5EF4-FFF2-40B4-BE49-F238E27FC236}">
                  <a16:creationId xmlns:a16="http://schemas.microsoft.com/office/drawing/2014/main" id="{CC82E14A-B90E-496F-9967-708D23120A8A}"/>
                </a:ext>
              </a:extLst>
            </p:cNvPr>
            <p:cNvSpPr/>
            <p:nvPr/>
          </p:nvSpPr>
          <p:spPr>
            <a:xfrm>
              <a:off x="3816997" y="3496523"/>
              <a:ext cx="131868" cy="90095"/>
            </a:xfrm>
            <a:custGeom>
              <a:avLst/>
              <a:gdLst/>
              <a:ahLst/>
              <a:cxnLst/>
              <a:rect l="l" t="t" r="r" b="b"/>
              <a:pathLst>
                <a:path w="1045" h="714" extrusionOk="0">
                  <a:moveTo>
                    <a:pt x="988" y="1"/>
                  </a:moveTo>
                  <a:cubicBezTo>
                    <a:pt x="965" y="1"/>
                    <a:pt x="942" y="18"/>
                    <a:pt x="942" y="52"/>
                  </a:cubicBezTo>
                  <a:cubicBezTo>
                    <a:pt x="954" y="221"/>
                    <a:pt x="920" y="436"/>
                    <a:pt x="751" y="537"/>
                  </a:cubicBezTo>
                  <a:cubicBezTo>
                    <a:pt x="666" y="592"/>
                    <a:pt x="584" y="614"/>
                    <a:pt x="502" y="614"/>
                  </a:cubicBezTo>
                  <a:cubicBezTo>
                    <a:pt x="364" y="614"/>
                    <a:pt x="229" y="552"/>
                    <a:pt x="95" y="481"/>
                  </a:cubicBezTo>
                  <a:cubicBezTo>
                    <a:pt x="85" y="475"/>
                    <a:pt x="76" y="473"/>
                    <a:pt x="67" y="473"/>
                  </a:cubicBezTo>
                  <a:cubicBezTo>
                    <a:pt x="25" y="473"/>
                    <a:pt x="0" y="532"/>
                    <a:pt x="38" y="560"/>
                  </a:cubicBezTo>
                  <a:cubicBezTo>
                    <a:pt x="189" y="632"/>
                    <a:pt x="359" y="713"/>
                    <a:pt x="523" y="713"/>
                  </a:cubicBezTo>
                  <a:cubicBezTo>
                    <a:pt x="617" y="713"/>
                    <a:pt x="709" y="687"/>
                    <a:pt x="796" y="617"/>
                  </a:cubicBezTo>
                  <a:cubicBezTo>
                    <a:pt x="988" y="481"/>
                    <a:pt x="1045" y="278"/>
                    <a:pt x="1033" y="52"/>
                  </a:cubicBezTo>
                  <a:cubicBezTo>
                    <a:pt x="1033" y="18"/>
                    <a:pt x="1010" y="1"/>
                    <a:pt x="98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615;p72">
              <a:extLst>
                <a:ext uri="{FF2B5EF4-FFF2-40B4-BE49-F238E27FC236}">
                  <a16:creationId xmlns:a16="http://schemas.microsoft.com/office/drawing/2014/main" id="{9D851BFF-FAFD-491D-83BB-EBD5EB02169B}"/>
                </a:ext>
              </a:extLst>
            </p:cNvPr>
            <p:cNvSpPr/>
            <p:nvPr/>
          </p:nvSpPr>
          <p:spPr>
            <a:xfrm>
              <a:off x="3747466" y="3403650"/>
              <a:ext cx="80635" cy="61829"/>
            </a:xfrm>
            <a:custGeom>
              <a:avLst/>
              <a:gdLst/>
              <a:ahLst/>
              <a:cxnLst/>
              <a:rect l="l" t="t" r="r" b="b"/>
              <a:pathLst>
                <a:path w="639" h="490" extrusionOk="0">
                  <a:moveTo>
                    <a:pt x="295" y="0"/>
                  </a:moveTo>
                  <a:cubicBezTo>
                    <a:pt x="237" y="0"/>
                    <a:pt x="182" y="15"/>
                    <a:pt x="136" y="52"/>
                  </a:cubicBezTo>
                  <a:cubicBezTo>
                    <a:pt x="1" y="165"/>
                    <a:pt x="58" y="346"/>
                    <a:pt x="126" y="471"/>
                  </a:cubicBezTo>
                  <a:cubicBezTo>
                    <a:pt x="135" y="484"/>
                    <a:pt x="149" y="490"/>
                    <a:pt x="163" y="490"/>
                  </a:cubicBezTo>
                  <a:cubicBezTo>
                    <a:pt x="196" y="490"/>
                    <a:pt x="229" y="458"/>
                    <a:pt x="204" y="426"/>
                  </a:cubicBezTo>
                  <a:cubicBezTo>
                    <a:pt x="159" y="335"/>
                    <a:pt x="91" y="177"/>
                    <a:pt x="204" y="120"/>
                  </a:cubicBezTo>
                  <a:cubicBezTo>
                    <a:pt x="241" y="102"/>
                    <a:pt x="279" y="94"/>
                    <a:pt x="317" y="94"/>
                  </a:cubicBezTo>
                  <a:cubicBezTo>
                    <a:pt x="396" y="94"/>
                    <a:pt x="475" y="127"/>
                    <a:pt x="544" y="165"/>
                  </a:cubicBezTo>
                  <a:cubicBezTo>
                    <a:pt x="551" y="168"/>
                    <a:pt x="557" y="169"/>
                    <a:pt x="564" y="169"/>
                  </a:cubicBezTo>
                  <a:cubicBezTo>
                    <a:pt x="610" y="169"/>
                    <a:pt x="639" y="106"/>
                    <a:pt x="589" y="86"/>
                  </a:cubicBezTo>
                  <a:cubicBezTo>
                    <a:pt x="503" y="43"/>
                    <a:pt x="394" y="0"/>
                    <a:pt x="295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266CAE1-D7F4-4E7D-BD6D-C4FE274F977E}"/>
              </a:ext>
            </a:extLst>
          </p:cNvPr>
          <p:cNvGrpSpPr/>
          <p:nvPr/>
        </p:nvGrpSpPr>
        <p:grpSpPr>
          <a:xfrm>
            <a:off x="10751991" y="5267810"/>
            <a:ext cx="1371962" cy="1377982"/>
            <a:chOff x="7371102" y="1143619"/>
            <a:chExt cx="652190" cy="675651"/>
          </a:xfrm>
        </p:grpSpPr>
        <p:sp>
          <p:nvSpPr>
            <p:cNvPr id="47" name="Google Shape;2519;p72">
              <a:extLst>
                <a:ext uri="{FF2B5EF4-FFF2-40B4-BE49-F238E27FC236}">
                  <a16:creationId xmlns:a16="http://schemas.microsoft.com/office/drawing/2014/main" id="{63D00253-474B-4601-B72F-D9726552A6DC}"/>
                </a:ext>
              </a:extLst>
            </p:cNvPr>
            <p:cNvSpPr/>
            <p:nvPr/>
          </p:nvSpPr>
          <p:spPr>
            <a:xfrm>
              <a:off x="7386154" y="1276093"/>
              <a:ext cx="588332" cy="543177"/>
            </a:xfrm>
            <a:custGeom>
              <a:avLst/>
              <a:gdLst/>
              <a:ahLst/>
              <a:cxnLst/>
              <a:rect l="l" t="t" r="r" b="b"/>
              <a:pathLst>
                <a:path w="5316" h="4908" extrusionOk="0">
                  <a:moveTo>
                    <a:pt x="724" y="0"/>
                  </a:moveTo>
                  <a:lnTo>
                    <a:pt x="724" y="0"/>
                  </a:lnTo>
                  <a:cubicBezTo>
                    <a:pt x="905" y="1696"/>
                    <a:pt x="566" y="3019"/>
                    <a:pt x="0" y="4512"/>
                  </a:cubicBezTo>
                  <a:cubicBezTo>
                    <a:pt x="882" y="4777"/>
                    <a:pt x="1756" y="4908"/>
                    <a:pt x="2622" y="4908"/>
                  </a:cubicBezTo>
                  <a:cubicBezTo>
                    <a:pt x="3345" y="4908"/>
                    <a:pt x="4062" y="4816"/>
                    <a:pt x="4773" y="4637"/>
                  </a:cubicBezTo>
                  <a:cubicBezTo>
                    <a:pt x="5112" y="3574"/>
                    <a:pt x="5315" y="2036"/>
                    <a:pt x="5259" y="588"/>
                  </a:cubicBezTo>
                  <a:lnTo>
                    <a:pt x="724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528;p72">
              <a:extLst>
                <a:ext uri="{FF2B5EF4-FFF2-40B4-BE49-F238E27FC236}">
                  <a16:creationId xmlns:a16="http://schemas.microsoft.com/office/drawing/2014/main" id="{26AF348E-99E5-4CA7-8AA0-6EDCBEE0B36B}"/>
                </a:ext>
              </a:extLst>
            </p:cNvPr>
            <p:cNvSpPr/>
            <p:nvPr/>
          </p:nvSpPr>
          <p:spPr>
            <a:xfrm>
              <a:off x="7371102" y="1205485"/>
              <a:ext cx="519604" cy="475668"/>
            </a:xfrm>
            <a:custGeom>
              <a:avLst/>
              <a:gdLst/>
              <a:ahLst/>
              <a:cxnLst/>
              <a:rect l="l" t="t" r="r" b="b"/>
              <a:pathLst>
                <a:path w="4695" h="4298" extrusionOk="0">
                  <a:moveTo>
                    <a:pt x="2659" y="1"/>
                  </a:moveTo>
                  <a:cubicBezTo>
                    <a:pt x="2110" y="1"/>
                    <a:pt x="1522" y="171"/>
                    <a:pt x="1053" y="616"/>
                  </a:cubicBezTo>
                  <a:cubicBezTo>
                    <a:pt x="691" y="955"/>
                    <a:pt x="510" y="1644"/>
                    <a:pt x="352" y="2334"/>
                  </a:cubicBezTo>
                  <a:cubicBezTo>
                    <a:pt x="272" y="2719"/>
                    <a:pt x="1" y="3149"/>
                    <a:pt x="159" y="3578"/>
                  </a:cubicBezTo>
                  <a:cubicBezTo>
                    <a:pt x="332" y="4054"/>
                    <a:pt x="1335" y="4297"/>
                    <a:pt x="2304" y="4297"/>
                  </a:cubicBezTo>
                  <a:cubicBezTo>
                    <a:pt x="3106" y="4297"/>
                    <a:pt x="3885" y="4131"/>
                    <a:pt x="4151" y="3793"/>
                  </a:cubicBezTo>
                  <a:cubicBezTo>
                    <a:pt x="4694" y="3092"/>
                    <a:pt x="4649" y="1317"/>
                    <a:pt x="4253" y="649"/>
                  </a:cubicBezTo>
                  <a:cubicBezTo>
                    <a:pt x="4034" y="296"/>
                    <a:pt x="3381" y="1"/>
                    <a:pt x="265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529;p72">
              <a:extLst>
                <a:ext uri="{FF2B5EF4-FFF2-40B4-BE49-F238E27FC236}">
                  <a16:creationId xmlns:a16="http://schemas.microsoft.com/office/drawing/2014/main" id="{7B710D25-44B2-4BCB-BE10-594F6D79712D}"/>
                </a:ext>
              </a:extLst>
            </p:cNvPr>
            <p:cNvSpPr/>
            <p:nvPr/>
          </p:nvSpPr>
          <p:spPr>
            <a:xfrm>
              <a:off x="7404193" y="1143619"/>
              <a:ext cx="619099" cy="369091"/>
            </a:xfrm>
            <a:custGeom>
              <a:avLst/>
              <a:gdLst/>
              <a:ahLst/>
              <a:cxnLst/>
              <a:rect l="l" t="t" r="r" b="b"/>
              <a:pathLst>
                <a:path w="5594" h="3335" extrusionOk="0">
                  <a:moveTo>
                    <a:pt x="2375" y="1"/>
                  </a:moveTo>
                  <a:cubicBezTo>
                    <a:pt x="1193" y="1"/>
                    <a:pt x="1" y="584"/>
                    <a:pt x="143" y="2520"/>
                  </a:cubicBezTo>
                  <a:cubicBezTo>
                    <a:pt x="222" y="1954"/>
                    <a:pt x="697" y="1423"/>
                    <a:pt x="1184" y="1163"/>
                  </a:cubicBezTo>
                  <a:cubicBezTo>
                    <a:pt x="1828" y="2079"/>
                    <a:pt x="3196" y="2520"/>
                    <a:pt x="3750" y="2599"/>
                  </a:cubicBezTo>
                  <a:cubicBezTo>
                    <a:pt x="4030" y="2823"/>
                    <a:pt x="4431" y="3334"/>
                    <a:pt x="4779" y="3334"/>
                  </a:cubicBezTo>
                  <a:cubicBezTo>
                    <a:pt x="4783" y="3334"/>
                    <a:pt x="4787" y="3334"/>
                    <a:pt x="4790" y="3334"/>
                  </a:cubicBezTo>
                  <a:cubicBezTo>
                    <a:pt x="4790" y="3334"/>
                    <a:pt x="5594" y="1118"/>
                    <a:pt x="4610" y="507"/>
                  </a:cubicBezTo>
                  <a:cubicBezTo>
                    <a:pt x="4525" y="451"/>
                    <a:pt x="4418" y="436"/>
                    <a:pt x="4332" y="436"/>
                  </a:cubicBezTo>
                  <a:cubicBezTo>
                    <a:pt x="4245" y="436"/>
                    <a:pt x="4180" y="451"/>
                    <a:pt x="4180" y="451"/>
                  </a:cubicBezTo>
                  <a:cubicBezTo>
                    <a:pt x="3765" y="203"/>
                    <a:pt x="3072" y="1"/>
                    <a:pt x="2375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530;p72">
              <a:extLst>
                <a:ext uri="{FF2B5EF4-FFF2-40B4-BE49-F238E27FC236}">
                  <a16:creationId xmlns:a16="http://schemas.microsoft.com/office/drawing/2014/main" id="{90878925-EAA8-4F69-A46E-64D0450093C9}"/>
                </a:ext>
              </a:extLst>
            </p:cNvPr>
            <p:cNvSpPr/>
            <p:nvPr/>
          </p:nvSpPr>
          <p:spPr>
            <a:xfrm>
              <a:off x="7766649" y="1412444"/>
              <a:ext cx="122735" cy="206624"/>
            </a:xfrm>
            <a:custGeom>
              <a:avLst/>
              <a:gdLst/>
              <a:ahLst/>
              <a:cxnLst/>
              <a:rect l="l" t="t" r="r" b="b"/>
              <a:pathLst>
                <a:path w="1109" h="1867" extrusionOk="0">
                  <a:moveTo>
                    <a:pt x="532" y="0"/>
                  </a:moveTo>
                  <a:lnTo>
                    <a:pt x="532" y="0"/>
                  </a:lnTo>
                  <a:cubicBezTo>
                    <a:pt x="577" y="691"/>
                    <a:pt x="339" y="1357"/>
                    <a:pt x="0" y="1867"/>
                  </a:cubicBezTo>
                  <a:cubicBezTo>
                    <a:pt x="713" y="1697"/>
                    <a:pt x="950" y="928"/>
                    <a:pt x="1108" y="249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531;p72">
              <a:extLst>
                <a:ext uri="{FF2B5EF4-FFF2-40B4-BE49-F238E27FC236}">
                  <a16:creationId xmlns:a16="http://schemas.microsoft.com/office/drawing/2014/main" id="{E99480CF-9658-4630-9A9C-C74FD0186082}"/>
                </a:ext>
              </a:extLst>
            </p:cNvPr>
            <p:cNvSpPr/>
            <p:nvPr/>
          </p:nvSpPr>
          <p:spPr>
            <a:xfrm>
              <a:off x="7423671" y="1209469"/>
              <a:ext cx="490941" cy="236949"/>
            </a:xfrm>
            <a:custGeom>
              <a:avLst/>
              <a:gdLst/>
              <a:ahLst/>
              <a:cxnLst/>
              <a:rect l="l" t="t" r="r" b="b"/>
              <a:pathLst>
                <a:path w="4436" h="2141" extrusionOk="0">
                  <a:moveTo>
                    <a:pt x="2083" y="1"/>
                  </a:moveTo>
                  <a:cubicBezTo>
                    <a:pt x="1225" y="1"/>
                    <a:pt x="351" y="431"/>
                    <a:pt x="1" y="1416"/>
                  </a:cubicBezTo>
                  <a:cubicBezTo>
                    <a:pt x="385" y="830"/>
                    <a:pt x="1095" y="571"/>
                    <a:pt x="1820" y="571"/>
                  </a:cubicBezTo>
                  <a:cubicBezTo>
                    <a:pt x="2928" y="571"/>
                    <a:pt x="4071" y="1176"/>
                    <a:pt x="4140" y="2140"/>
                  </a:cubicBezTo>
                  <a:cubicBezTo>
                    <a:pt x="4435" y="826"/>
                    <a:pt x="3273" y="1"/>
                    <a:pt x="208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532;p72">
              <a:extLst>
                <a:ext uri="{FF2B5EF4-FFF2-40B4-BE49-F238E27FC236}">
                  <a16:creationId xmlns:a16="http://schemas.microsoft.com/office/drawing/2014/main" id="{51AE578E-07FB-4FF4-919F-BE4B474CC43B}"/>
                </a:ext>
              </a:extLst>
            </p:cNvPr>
            <p:cNvSpPr/>
            <p:nvPr/>
          </p:nvSpPr>
          <p:spPr>
            <a:xfrm>
              <a:off x="7814128" y="1448634"/>
              <a:ext cx="148189" cy="151843"/>
            </a:xfrm>
            <a:custGeom>
              <a:avLst/>
              <a:gdLst/>
              <a:ahLst/>
              <a:cxnLst/>
              <a:rect l="l" t="t" r="r" b="b"/>
              <a:pathLst>
                <a:path w="1339" h="1372" extrusionOk="0">
                  <a:moveTo>
                    <a:pt x="705" y="0"/>
                  </a:moveTo>
                  <a:cubicBezTo>
                    <a:pt x="403" y="0"/>
                    <a:pt x="239" y="431"/>
                    <a:pt x="239" y="431"/>
                  </a:cubicBezTo>
                  <a:lnTo>
                    <a:pt x="1" y="1324"/>
                  </a:lnTo>
                  <a:cubicBezTo>
                    <a:pt x="97" y="1357"/>
                    <a:pt x="189" y="1371"/>
                    <a:pt x="275" y="1371"/>
                  </a:cubicBezTo>
                  <a:cubicBezTo>
                    <a:pt x="973" y="1371"/>
                    <a:pt x="1338" y="418"/>
                    <a:pt x="996" y="126"/>
                  </a:cubicBezTo>
                  <a:cubicBezTo>
                    <a:pt x="888" y="35"/>
                    <a:pt x="791" y="0"/>
                    <a:pt x="705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533;p72">
              <a:extLst>
                <a:ext uri="{FF2B5EF4-FFF2-40B4-BE49-F238E27FC236}">
                  <a16:creationId xmlns:a16="http://schemas.microsoft.com/office/drawing/2014/main" id="{D0DEF363-57BB-4CD4-A146-0EB96162DB21}"/>
                </a:ext>
              </a:extLst>
            </p:cNvPr>
            <p:cNvSpPr/>
            <p:nvPr/>
          </p:nvSpPr>
          <p:spPr>
            <a:xfrm>
              <a:off x="7667817" y="1494230"/>
              <a:ext cx="93851" cy="87540"/>
            </a:xfrm>
            <a:custGeom>
              <a:avLst/>
              <a:gdLst/>
              <a:ahLst/>
              <a:cxnLst/>
              <a:rect l="l" t="t" r="r" b="b"/>
              <a:pathLst>
                <a:path w="848" h="791" extrusionOk="0">
                  <a:moveTo>
                    <a:pt x="387" y="1"/>
                  </a:moveTo>
                  <a:cubicBezTo>
                    <a:pt x="319" y="1"/>
                    <a:pt x="251" y="17"/>
                    <a:pt x="192" y="53"/>
                  </a:cubicBezTo>
                  <a:cubicBezTo>
                    <a:pt x="68" y="132"/>
                    <a:pt x="11" y="268"/>
                    <a:pt x="0" y="404"/>
                  </a:cubicBezTo>
                  <a:cubicBezTo>
                    <a:pt x="0" y="540"/>
                    <a:pt x="91" y="698"/>
                    <a:pt x="215" y="754"/>
                  </a:cubicBezTo>
                  <a:cubicBezTo>
                    <a:pt x="283" y="788"/>
                    <a:pt x="305" y="788"/>
                    <a:pt x="385" y="788"/>
                  </a:cubicBezTo>
                  <a:lnTo>
                    <a:pt x="396" y="788"/>
                  </a:lnTo>
                  <a:cubicBezTo>
                    <a:pt x="406" y="790"/>
                    <a:pt x="416" y="790"/>
                    <a:pt x="427" y="790"/>
                  </a:cubicBezTo>
                  <a:cubicBezTo>
                    <a:pt x="496" y="790"/>
                    <a:pt x="563" y="761"/>
                    <a:pt x="622" y="731"/>
                  </a:cubicBezTo>
                  <a:cubicBezTo>
                    <a:pt x="712" y="686"/>
                    <a:pt x="780" y="585"/>
                    <a:pt x="803" y="483"/>
                  </a:cubicBezTo>
                  <a:cubicBezTo>
                    <a:pt x="848" y="291"/>
                    <a:pt x="747" y="110"/>
                    <a:pt x="566" y="42"/>
                  </a:cubicBezTo>
                  <a:cubicBezTo>
                    <a:pt x="512" y="15"/>
                    <a:pt x="450" y="1"/>
                    <a:pt x="3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534;p72">
              <a:extLst>
                <a:ext uri="{FF2B5EF4-FFF2-40B4-BE49-F238E27FC236}">
                  <a16:creationId xmlns:a16="http://schemas.microsoft.com/office/drawing/2014/main" id="{A3427B0A-283A-45E4-8AD7-A47B9B35F1B5}"/>
                </a:ext>
              </a:extLst>
            </p:cNvPr>
            <p:cNvSpPr/>
            <p:nvPr/>
          </p:nvSpPr>
          <p:spPr>
            <a:xfrm>
              <a:off x="7396114" y="1475749"/>
              <a:ext cx="67730" cy="66403"/>
            </a:xfrm>
            <a:custGeom>
              <a:avLst/>
              <a:gdLst/>
              <a:ahLst/>
              <a:cxnLst/>
              <a:rect l="l" t="t" r="r" b="b"/>
              <a:pathLst>
                <a:path w="612" h="600" extrusionOk="0">
                  <a:moveTo>
                    <a:pt x="336" y="1"/>
                  </a:moveTo>
                  <a:cubicBezTo>
                    <a:pt x="296" y="1"/>
                    <a:pt x="256" y="9"/>
                    <a:pt x="216" y="16"/>
                  </a:cubicBezTo>
                  <a:cubicBezTo>
                    <a:pt x="137" y="39"/>
                    <a:pt x="91" y="84"/>
                    <a:pt x="46" y="152"/>
                  </a:cubicBezTo>
                  <a:cubicBezTo>
                    <a:pt x="1" y="220"/>
                    <a:pt x="1" y="299"/>
                    <a:pt x="24" y="378"/>
                  </a:cubicBezTo>
                  <a:lnTo>
                    <a:pt x="24" y="390"/>
                  </a:lnTo>
                  <a:cubicBezTo>
                    <a:pt x="46" y="491"/>
                    <a:pt x="126" y="582"/>
                    <a:pt x="239" y="593"/>
                  </a:cubicBezTo>
                  <a:cubicBezTo>
                    <a:pt x="265" y="597"/>
                    <a:pt x="291" y="599"/>
                    <a:pt x="316" y="599"/>
                  </a:cubicBezTo>
                  <a:cubicBezTo>
                    <a:pt x="369" y="599"/>
                    <a:pt x="419" y="589"/>
                    <a:pt x="465" y="559"/>
                  </a:cubicBezTo>
                  <a:cubicBezTo>
                    <a:pt x="533" y="514"/>
                    <a:pt x="578" y="458"/>
                    <a:pt x="589" y="378"/>
                  </a:cubicBezTo>
                  <a:cubicBezTo>
                    <a:pt x="612" y="299"/>
                    <a:pt x="601" y="220"/>
                    <a:pt x="555" y="152"/>
                  </a:cubicBezTo>
                  <a:cubicBezTo>
                    <a:pt x="521" y="73"/>
                    <a:pt x="465" y="39"/>
                    <a:pt x="385" y="5"/>
                  </a:cubicBezTo>
                  <a:cubicBezTo>
                    <a:pt x="369" y="2"/>
                    <a:pt x="352" y="1"/>
                    <a:pt x="33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535;p72">
              <a:extLst>
                <a:ext uri="{FF2B5EF4-FFF2-40B4-BE49-F238E27FC236}">
                  <a16:creationId xmlns:a16="http://schemas.microsoft.com/office/drawing/2014/main" id="{9C637BB9-7BD8-4BB3-A794-3B2A413F2C1D}"/>
                </a:ext>
              </a:extLst>
            </p:cNvPr>
            <p:cNvSpPr/>
            <p:nvPr/>
          </p:nvSpPr>
          <p:spPr>
            <a:xfrm>
              <a:off x="7680324" y="1389424"/>
              <a:ext cx="26339" cy="17377"/>
            </a:xfrm>
            <a:custGeom>
              <a:avLst/>
              <a:gdLst/>
              <a:ahLst/>
              <a:cxnLst/>
              <a:rect l="l" t="t" r="r" b="b"/>
              <a:pathLst>
                <a:path w="238" h="157" extrusionOk="0">
                  <a:moveTo>
                    <a:pt x="120" y="0"/>
                  </a:moveTo>
                  <a:cubicBezTo>
                    <a:pt x="88" y="0"/>
                    <a:pt x="58" y="8"/>
                    <a:pt x="34" y="16"/>
                  </a:cubicBezTo>
                  <a:cubicBezTo>
                    <a:pt x="0" y="27"/>
                    <a:pt x="0" y="84"/>
                    <a:pt x="46" y="95"/>
                  </a:cubicBezTo>
                  <a:cubicBezTo>
                    <a:pt x="79" y="95"/>
                    <a:pt x="102" y="95"/>
                    <a:pt x="124" y="118"/>
                  </a:cubicBezTo>
                  <a:cubicBezTo>
                    <a:pt x="136" y="142"/>
                    <a:pt x="161" y="156"/>
                    <a:pt x="183" y="156"/>
                  </a:cubicBezTo>
                  <a:cubicBezTo>
                    <a:pt x="203" y="156"/>
                    <a:pt x="221" y="145"/>
                    <a:pt x="227" y="118"/>
                  </a:cubicBezTo>
                  <a:cubicBezTo>
                    <a:pt x="237" y="62"/>
                    <a:pt x="192" y="16"/>
                    <a:pt x="159" y="5"/>
                  </a:cubicBezTo>
                  <a:cubicBezTo>
                    <a:pt x="146" y="2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536;p72">
              <a:extLst>
                <a:ext uri="{FF2B5EF4-FFF2-40B4-BE49-F238E27FC236}">
                  <a16:creationId xmlns:a16="http://schemas.microsoft.com/office/drawing/2014/main" id="{B8617133-89B8-4E15-9BE1-9141E23676EB}"/>
                </a:ext>
              </a:extLst>
            </p:cNvPr>
            <p:cNvSpPr/>
            <p:nvPr/>
          </p:nvSpPr>
          <p:spPr>
            <a:xfrm>
              <a:off x="7488747" y="1368838"/>
              <a:ext cx="24015" cy="13614"/>
            </a:xfrm>
            <a:custGeom>
              <a:avLst/>
              <a:gdLst/>
              <a:ahLst/>
              <a:cxnLst/>
              <a:rect l="l" t="t" r="r" b="b"/>
              <a:pathLst>
                <a:path w="217" h="123" extrusionOk="0">
                  <a:moveTo>
                    <a:pt x="109" y="1"/>
                  </a:moveTo>
                  <a:cubicBezTo>
                    <a:pt x="74" y="1"/>
                    <a:pt x="40" y="19"/>
                    <a:pt x="23" y="44"/>
                  </a:cubicBezTo>
                  <a:cubicBezTo>
                    <a:pt x="1" y="78"/>
                    <a:pt x="35" y="123"/>
                    <a:pt x="69" y="123"/>
                  </a:cubicBezTo>
                  <a:cubicBezTo>
                    <a:pt x="91" y="123"/>
                    <a:pt x="103" y="112"/>
                    <a:pt x="126" y="100"/>
                  </a:cubicBezTo>
                  <a:cubicBezTo>
                    <a:pt x="148" y="100"/>
                    <a:pt x="171" y="112"/>
                    <a:pt x="171" y="112"/>
                  </a:cubicBezTo>
                  <a:cubicBezTo>
                    <a:pt x="182" y="112"/>
                    <a:pt x="193" y="112"/>
                    <a:pt x="204" y="100"/>
                  </a:cubicBezTo>
                  <a:cubicBezTo>
                    <a:pt x="216" y="55"/>
                    <a:pt x="193" y="22"/>
                    <a:pt x="148" y="10"/>
                  </a:cubicBezTo>
                  <a:cubicBezTo>
                    <a:pt x="136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537;p72">
              <a:extLst>
                <a:ext uri="{FF2B5EF4-FFF2-40B4-BE49-F238E27FC236}">
                  <a16:creationId xmlns:a16="http://schemas.microsoft.com/office/drawing/2014/main" id="{F31621E7-7306-4F15-B5EB-DEADE6F09252}"/>
                </a:ext>
              </a:extLst>
            </p:cNvPr>
            <p:cNvSpPr/>
            <p:nvPr/>
          </p:nvSpPr>
          <p:spPr>
            <a:xfrm>
              <a:off x="7618567" y="1436570"/>
              <a:ext cx="74371" cy="48585"/>
            </a:xfrm>
            <a:custGeom>
              <a:avLst/>
              <a:gdLst/>
              <a:ahLst/>
              <a:cxnLst/>
              <a:rect l="l" t="t" r="r" b="b"/>
              <a:pathLst>
                <a:path w="672" h="439" extrusionOk="0">
                  <a:moveTo>
                    <a:pt x="382" y="1"/>
                  </a:moveTo>
                  <a:cubicBezTo>
                    <a:pt x="226" y="1"/>
                    <a:pt x="92" y="79"/>
                    <a:pt x="16" y="224"/>
                  </a:cubicBezTo>
                  <a:cubicBezTo>
                    <a:pt x="1" y="254"/>
                    <a:pt x="25" y="279"/>
                    <a:pt x="51" y="279"/>
                  </a:cubicBezTo>
                  <a:cubicBezTo>
                    <a:pt x="63" y="279"/>
                    <a:pt x="76" y="272"/>
                    <a:pt x="83" y="257"/>
                  </a:cubicBezTo>
                  <a:cubicBezTo>
                    <a:pt x="138" y="158"/>
                    <a:pt x="258" y="72"/>
                    <a:pt x="380" y="72"/>
                  </a:cubicBezTo>
                  <a:cubicBezTo>
                    <a:pt x="409" y="72"/>
                    <a:pt x="439" y="77"/>
                    <a:pt x="468" y="88"/>
                  </a:cubicBezTo>
                  <a:cubicBezTo>
                    <a:pt x="592" y="144"/>
                    <a:pt x="592" y="292"/>
                    <a:pt x="581" y="405"/>
                  </a:cubicBezTo>
                  <a:cubicBezTo>
                    <a:pt x="581" y="427"/>
                    <a:pt x="601" y="439"/>
                    <a:pt x="620" y="439"/>
                  </a:cubicBezTo>
                  <a:cubicBezTo>
                    <a:pt x="640" y="439"/>
                    <a:pt x="660" y="427"/>
                    <a:pt x="660" y="405"/>
                  </a:cubicBezTo>
                  <a:cubicBezTo>
                    <a:pt x="671" y="257"/>
                    <a:pt x="649" y="31"/>
                    <a:pt x="468" y="8"/>
                  </a:cubicBezTo>
                  <a:cubicBezTo>
                    <a:pt x="439" y="3"/>
                    <a:pt x="410" y="1"/>
                    <a:pt x="38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538;p72">
              <a:extLst>
                <a:ext uri="{FF2B5EF4-FFF2-40B4-BE49-F238E27FC236}">
                  <a16:creationId xmlns:a16="http://schemas.microsoft.com/office/drawing/2014/main" id="{C0C44A81-DF7B-4106-B084-D40F2089EAB7}"/>
                </a:ext>
              </a:extLst>
            </p:cNvPr>
            <p:cNvSpPr/>
            <p:nvPr/>
          </p:nvSpPr>
          <p:spPr>
            <a:xfrm>
              <a:off x="7461964" y="1410008"/>
              <a:ext cx="56997" cy="39841"/>
            </a:xfrm>
            <a:custGeom>
              <a:avLst/>
              <a:gdLst/>
              <a:ahLst/>
              <a:cxnLst/>
              <a:rect l="l" t="t" r="r" b="b"/>
              <a:pathLst>
                <a:path w="515" h="360" extrusionOk="0">
                  <a:moveTo>
                    <a:pt x="292" y="1"/>
                  </a:moveTo>
                  <a:cubicBezTo>
                    <a:pt x="170" y="1"/>
                    <a:pt x="73" y="90"/>
                    <a:pt x="17" y="203"/>
                  </a:cubicBezTo>
                  <a:cubicBezTo>
                    <a:pt x="1" y="235"/>
                    <a:pt x="30" y="267"/>
                    <a:pt x="56" y="267"/>
                  </a:cubicBezTo>
                  <a:cubicBezTo>
                    <a:pt x="67" y="267"/>
                    <a:pt x="78" y="262"/>
                    <a:pt x="84" y="248"/>
                  </a:cubicBezTo>
                  <a:cubicBezTo>
                    <a:pt x="121" y="175"/>
                    <a:pt x="195" y="72"/>
                    <a:pt x="283" y="72"/>
                  </a:cubicBezTo>
                  <a:cubicBezTo>
                    <a:pt x="303" y="72"/>
                    <a:pt x="324" y="77"/>
                    <a:pt x="345" y="90"/>
                  </a:cubicBezTo>
                  <a:cubicBezTo>
                    <a:pt x="424" y="135"/>
                    <a:pt x="424" y="238"/>
                    <a:pt x="435" y="316"/>
                  </a:cubicBezTo>
                  <a:cubicBezTo>
                    <a:pt x="435" y="345"/>
                    <a:pt x="455" y="359"/>
                    <a:pt x="475" y="359"/>
                  </a:cubicBezTo>
                  <a:cubicBezTo>
                    <a:pt x="494" y="359"/>
                    <a:pt x="514" y="345"/>
                    <a:pt x="514" y="316"/>
                  </a:cubicBezTo>
                  <a:cubicBezTo>
                    <a:pt x="503" y="215"/>
                    <a:pt x="492" y="45"/>
                    <a:pt x="368" y="11"/>
                  </a:cubicBezTo>
                  <a:cubicBezTo>
                    <a:pt x="342" y="4"/>
                    <a:pt x="316" y="1"/>
                    <a:pt x="29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539;p72">
              <a:extLst>
                <a:ext uri="{FF2B5EF4-FFF2-40B4-BE49-F238E27FC236}">
                  <a16:creationId xmlns:a16="http://schemas.microsoft.com/office/drawing/2014/main" id="{63D2A5EC-1D19-49AB-80C2-B9CB16EA4B3B}"/>
                </a:ext>
              </a:extLst>
            </p:cNvPr>
            <p:cNvSpPr/>
            <p:nvPr/>
          </p:nvSpPr>
          <p:spPr>
            <a:xfrm>
              <a:off x="7554600" y="1555433"/>
              <a:ext cx="98276" cy="66403"/>
            </a:xfrm>
            <a:custGeom>
              <a:avLst/>
              <a:gdLst/>
              <a:ahLst/>
              <a:cxnLst/>
              <a:rect l="l" t="t" r="r" b="b"/>
              <a:pathLst>
                <a:path w="888" h="600" extrusionOk="0">
                  <a:moveTo>
                    <a:pt x="828" y="1"/>
                  </a:moveTo>
                  <a:cubicBezTo>
                    <a:pt x="808" y="1"/>
                    <a:pt x="791" y="15"/>
                    <a:pt x="797" y="43"/>
                  </a:cubicBezTo>
                  <a:cubicBezTo>
                    <a:pt x="808" y="190"/>
                    <a:pt x="774" y="371"/>
                    <a:pt x="639" y="450"/>
                  </a:cubicBezTo>
                  <a:cubicBezTo>
                    <a:pt x="563" y="496"/>
                    <a:pt x="493" y="514"/>
                    <a:pt x="424" y="514"/>
                  </a:cubicBezTo>
                  <a:cubicBezTo>
                    <a:pt x="306" y="514"/>
                    <a:pt x="194" y="461"/>
                    <a:pt x="73" y="405"/>
                  </a:cubicBezTo>
                  <a:cubicBezTo>
                    <a:pt x="67" y="401"/>
                    <a:pt x="61" y="400"/>
                    <a:pt x="55" y="400"/>
                  </a:cubicBezTo>
                  <a:cubicBezTo>
                    <a:pt x="20" y="400"/>
                    <a:pt x="0" y="453"/>
                    <a:pt x="39" y="472"/>
                  </a:cubicBezTo>
                  <a:cubicBezTo>
                    <a:pt x="159" y="536"/>
                    <a:pt x="297" y="600"/>
                    <a:pt x="433" y="600"/>
                  </a:cubicBezTo>
                  <a:cubicBezTo>
                    <a:pt x="515" y="600"/>
                    <a:pt x="596" y="577"/>
                    <a:pt x="672" y="518"/>
                  </a:cubicBezTo>
                  <a:cubicBezTo>
                    <a:pt x="831" y="405"/>
                    <a:pt x="888" y="235"/>
                    <a:pt x="876" y="43"/>
                  </a:cubicBezTo>
                  <a:cubicBezTo>
                    <a:pt x="870" y="15"/>
                    <a:pt x="848" y="1"/>
                    <a:pt x="82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540;p72">
              <a:extLst>
                <a:ext uri="{FF2B5EF4-FFF2-40B4-BE49-F238E27FC236}">
                  <a16:creationId xmlns:a16="http://schemas.microsoft.com/office/drawing/2014/main" id="{77D1354C-73F2-48A6-BEB3-8C5FF655A929}"/>
                </a:ext>
              </a:extLst>
            </p:cNvPr>
            <p:cNvSpPr/>
            <p:nvPr/>
          </p:nvSpPr>
          <p:spPr>
            <a:xfrm>
              <a:off x="7502581" y="1487259"/>
              <a:ext cx="60648" cy="45266"/>
            </a:xfrm>
            <a:custGeom>
              <a:avLst/>
              <a:gdLst/>
              <a:ahLst/>
              <a:cxnLst/>
              <a:rect l="l" t="t" r="r" b="b"/>
              <a:pathLst>
                <a:path w="548" h="409" extrusionOk="0">
                  <a:moveTo>
                    <a:pt x="264" y="0"/>
                  </a:moveTo>
                  <a:cubicBezTo>
                    <a:pt x="210" y="0"/>
                    <a:pt x="158" y="13"/>
                    <a:pt x="114" y="48"/>
                  </a:cubicBezTo>
                  <a:cubicBezTo>
                    <a:pt x="1" y="128"/>
                    <a:pt x="57" y="286"/>
                    <a:pt x="114" y="387"/>
                  </a:cubicBezTo>
                  <a:cubicBezTo>
                    <a:pt x="121" y="402"/>
                    <a:pt x="134" y="409"/>
                    <a:pt x="147" y="409"/>
                  </a:cubicBezTo>
                  <a:cubicBezTo>
                    <a:pt x="172" y="409"/>
                    <a:pt x="197" y="384"/>
                    <a:pt x="182" y="354"/>
                  </a:cubicBezTo>
                  <a:cubicBezTo>
                    <a:pt x="147" y="286"/>
                    <a:pt x="79" y="138"/>
                    <a:pt x="182" y="93"/>
                  </a:cubicBezTo>
                  <a:cubicBezTo>
                    <a:pt x="209" y="80"/>
                    <a:pt x="238" y="74"/>
                    <a:pt x="268" y="74"/>
                  </a:cubicBezTo>
                  <a:cubicBezTo>
                    <a:pt x="337" y="74"/>
                    <a:pt x="409" y="104"/>
                    <a:pt x="464" y="128"/>
                  </a:cubicBezTo>
                  <a:cubicBezTo>
                    <a:pt x="470" y="131"/>
                    <a:pt x="476" y="132"/>
                    <a:pt x="482" y="132"/>
                  </a:cubicBezTo>
                  <a:cubicBezTo>
                    <a:pt x="520" y="132"/>
                    <a:pt x="548" y="79"/>
                    <a:pt x="509" y="60"/>
                  </a:cubicBezTo>
                  <a:cubicBezTo>
                    <a:pt x="440" y="32"/>
                    <a:pt x="350" y="0"/>
                    <a:pt x="264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1728C3AF-1258-4BCF-BE00-7348070A82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7600" y="1736201"/>
            <a:ext cx="4026090" cy="39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2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1112"/>
          <a:stretch>
            <a:fillRect/>
          </a:stretch>
        </p:blipFill>
        <p:spPr>
          <a:xfrm>
            <a:off x="28249" y="0"/>
            <a:ext cx="12176451" cy="6858000"/>
          </a:xfrm>
          <a:prstGeom prst="rect">
            <a:avLst/>
          </a:prstGeom>
        </p:spPr>
      </p:pic>
      <p:sp>
        <p:nvSpPr>
          <p:cNvPr id="15" name="Rectangle: Rounded Corners 14"/>
          <p:cNvSpPr/>
          <p:nvPr/>
        </p:nvSpPr>
        <p:spPr>
          <a:xfrm>
            <a:off x="7010400" y="2057400"/>
            <a:ext cx="4743451" cy="2941320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6000">
                <a:solidFill>
                  <a:prstClr val="white"/>
                </a:solidFill>
                <a:latin typeface="Anton" pitchFamily="2" charset="0"/>
                <a:cs typeface="Cambria" panose="02040503050406030204" charset="0"/>
                <a:sym typeface="Arial"/>
              </a:rPr>
              <a:t>ROCK, PAPER, SCISSORS</a:t>
            </a:r>
          </a:p>
        </p:txBody>
      </p:sp>
      <p:pic>
        <p:nvPicPr>
          <p:cNvPr id="8" name="NhacnenTroCH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76400" y="539367"/>
            <a:ext cx="828517" cy="8285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753068" y="1600201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377"/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  <a:t>Nhạc nền</a:t>
            </a:r>
          </a:p>
        </p:txBody>
      </p:sp>
      <p:pic>
        <p:nvPicPr>
          <p:cNvPr id="101" name="Picture 100"/>
          <p:cNvPicPr/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8332" b="12294"/>
          <a:stretch>
            <a:fillRect/>
          </a:stretch>
        </p:blipFill>
        <p:spPr>
          <a:xfrm>
            <a:off x="-152400" y="685800"/>
            <a:ext cx="7811135" cy="52266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600" numSld="2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112"/>
          <a:stretch>
            <a:fillRect/>
          </a:stretch>
        </p:blipFill>
        <p:spPr>
          <a:xfrm>
            <a:off x="28249" y="0"/>
            <a:ext cx="12176451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09455" y="556476"/>
            <a:ext cx="9973091" cy="5920525"/>
            <a:chOff x="-113416" y="656520"/>
            <a:chExt cx="7468320" cy="443356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134419" y="781151"/>
              <a:ext cx="3003315" cy="7605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en-US" sz="6000" b="1" dirty="0">
                  <a:solidFill>
                    <a:prstClr val="white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How to play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989001" y="2251166"/>
            <a:ext cx="8356783" cy="31166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>
              <a:lnSpc>
                <a:spcPct val="128000"/>
              </a:lnSpc>
            </a:pPr>
            <a:r>
              <a:rPr lang="en-US" sz="5400" dirty="0">
                <a:latin typeface="Patrick Hand"/>
                <a:cs typeface="Cambria" panose="02040503050406030204" charset="0"/>
                <a:sym typeface="Arial"/>
              </a:rPr>
              <a:t>There are 8 questions. Use rock, paper, scissors signs to answer each question.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1112"/>
          <a:stretch>
            <a:fillRect/>
          </a:stretch>
        </p:blipFill>
        <p:spPr>
          <a:xfrm>
            <a:off x="28249" y="0"/>
            <a:ext cx="12176451" cy="6858000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/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67173" y="790346"/>
              <a:ext cx="916918" cy="9233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/>
              <a:r>
                <a:rPr lang="en-US" sz="6000" b="1" dirty="0">
                  <a:solidFill>
                    <a:srgbClr val="FF0000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Q1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68122" y="2136775"/>
            <a:ext cx="5160400" cy="1751331"/>
            <a:chOff x="579" y="3365"/>
            <a:chExt cx="8157" cy="2758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3099" y="4251"/>
              <a:ext cx="5637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playing games</a:t>
              </a:r>
            </a:p>
          </p:txBody>
        </p:sp>
        <p:pic>
          <p:nvPicPr>
            <p:cNvPr id="15" name="Graphic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79" y="3365"/>
              <a:ext cx="2400" cy="27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218743" y="3873852"/>
            <a:ext cx="7554724" cy="1468120"/>
            <a:chOff x="817" y="6118"/>
            <a:chExt cx="9957" cy="2312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3115" y="6634"/>
              <a:ext cx="7659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solving maths problems</a:t>
              </a:r>
            </a:p>
          </p:txBody>
        </p:sp>
        <p:pic>
          <p:nvPicPr>
            <p:cNvPr id="23" name="Graphic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39493">
              <a:off x="817" y="6118"/>
              <a:ext cx="2290" cy="2312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393444" y="5252085"/>
            <a:ext cx="5266314" cy="1646555"/>
            <a:chOff x="701" y="8271"/>
            <a:chExt cx="7828" cy="2593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3071" y="8845"/>
              <a:ext cx="5458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reading stories</a:t>
              </a:r>
            </a:p>
          </p:txBody>
        </p:sp>
        <p:pic>
          <p:nvPicPr>
            <p:cNvPr id="24" name="Graphic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87755">
              <a:off x="701" y="8271"/>
              <a:ext cx="2516" cy="2593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sp>
        <p:nvSpPr>
          <p:cNvPr id="32" name="Rectangle: Rounded Corners 31"/>
          <p:cNvSpPr/>
          <p:nvPr/>
        </p:nvSpPr>
        <p:spPr>
          <a:xfrm>
            <a:off x="-445980" y="-6944472"/>
            <a:ext cx="7140359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327242" y="-8296719"/>
            <a:ext cx="7140359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039365" y="3332201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377"/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  <a:t>Âm thanh</a:t>
            </a:r>
            <a:b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</a:b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  <a:t>kiểm tra đáp án</a:t>
            </a:r>
          </a:p>
        </p:txBody>
      </p:sp>
      <p:sp>
        <p:nvSpPr>
          <p:cNvPr id="3" name="TextBox 10"/>
          <p:cNvSpPr txBox="1"/>
          <p:nvPr/>
        </p:nvSpPr>
        <p:spPr>
          <a:xfrm>
            <a:off x="3009900" y="853015"/>
            <a:ext cx="8915400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en-US" sz="5400" b="1" dirty="0">
                <a:latin typeface="Comic Sans MS" panose="030F0702030302020204" pitchFamily="66" charset="0"/>
                <a:cs typeface="Arial"/>
                <a:sym typeface="Arial"/>
              </a:rPr>
              <a:t>I like ________.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" t="11534" r="4702" b="13022"/>
          <a:stretch/>
        </p:blipFill>
        <p:spPr bwMode="auto">
          <a:xfrm>
            <a:off x="7412003" y="2870971"/>
            <a:ext cx="4466765" cy="367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5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1112"/>
          <a:stretch>
            <a:fillRect/>
          </a:stretch>
        </p:blipFill>
        <p:spPr>
          <a:xfrm>
            <a:off x="28249" y="0"/>
            <a:ext cx="12176451" cy="6858000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/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61153" y="843227"/>
              <a:ext cx="916918" cy="9233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/>
              <a:r>
                <a:rPr lang="en-US" sz="6000" b="1" dirty="0">
                  <a:solidFill>
                    <a:srgbClr val="FF0000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Q2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20675" y="2133600"/>
            <a:ext cx="5442586" cy="1751331"/>
            <a:chOff x="505" y="3360"/>
            <a:chExt cx="8571" cy="2758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2938" y="4328"/>
              <a:ext cx="6138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77"/>
              <a:r>
                <a:rPr lang="en-US" sz="4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doing projects</a:t>
              </a:r>
            </a:p>
          </p:txBody>
        </p:sp>
        <p:pic>
          <p:nvPicPr>
            <p:cNvPr id="15" name="Graphic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5" y="3360"/>
              <a:ext cx="2400" cy="27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385906" y="3921125"/>
            <a:ext cx="4666302" cy="1468120"/>
            <a:chOff x="617" y="6175"/>
            <a:chExt cx="7155" cy="2312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2886" y="6699"/>
              <a:ext cx="4886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do projects</a:t>
              </a:r>
            </a:p>
          </p:txBody>
        </p:sp>
        <p:pic>
          <p:nvPicPr>
            <p:cNvPr id="23" name="Graphic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39493">
              <a:off x="617" y="6175"/>
              <a:ext cx="2290" cy="2312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327026" y="5269865"/>
            <a:ext cx="5768975" cy="1646555"/>
            <a:chOff x="515" y="8299"/>
            <a:chExt cx="9085" cy="2593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2938" y="8968"/>
              <a:ext cx="6662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studying </a:t>
              </a:r>
              <a:r>
                <a:rPr lang="en-US" sz="48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maths</a:t>
              </a:r>
              <a:endParaRPr lang="en-US" sz="4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  <a:cs typeface="Calibri" pitchFamily="34" charset="0"/>
                <a:sym typeface="Arial"/>
              </a:endParaRPr>
            </a:p>
          </p:txBody>
        </p:sp>
        <p:pic>
          <p:nvPicPr>
            <p:cNvPr id="24" name="Graphic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87755">
              <a:off x="515" y="8299"/>
              <a:ext cx="2516" cy="2593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sp>
        <p:nvSpPr>
          <p:cNvPr id="32" name="Rectangle: Rounded Corners 31"/>
          <p:cNvSpPr/>
          <p:nvPr/>
        </p:nvSpPr>
        <p:spPr>
          <a:xfrm>
            <a:off x="-445980" y="-6944472"/>
            <a:ext cx="7140359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327242" y="-8296719"/>
            <a:ext cx="7140359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039365" y="3332201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377"/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  <a:t>Âm thanh</a:t>
            </a:r>
            <a:b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</a:b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  <a:t>kiểm tra đáp án</a:t>
            </a:r>
          </a:p>
        </p:txBody>
      </p:sp>
      <p:sp>
        <p:nvSpPr>
          <p:cNvPr id="3" name="TextBox 10"/>
          <p:cNvSpPr txBox="1"/>
          <p:nvPr/>
        </p:nvSpPr>
        <p:spPr>
          <a:xfrm>
            <a:off x="3327401" y="762001"/>
            <a:ext cx="8267700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en-US" sz="5400" b="1" dirty="0">
                <a:latin typeface="Comic Sans MS" panose="030F0702030302020204" pitchFamily="66" charset="0"/>
                <a:cs typeface="Arial"/>
                <a:sym typeface="Arial"/>
              </a:rPr>
              <a:t>I like __________.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42333" y="2965164"/>
            <a:ext cx="4568667" cy="330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70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1112"/>
          <a:stretch>
            <a:fillRect/>
          </a:stretch>
        </p:blipFill>
        <p:spPr>
          <a:xfrm>
            <a:off x="28249" y="0"/>
            <a:ext cx="12176451" cy="6858000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24200" y="174540"/>
            <a:ext cx="8686800" cy="1555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/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89340" y="790563"/>
              <a:ext cx="916918" cy="9233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/>
              <a:r>
                <a:rPr lang="en-US" sz="6000" b="1" dirty="0">
                  <a:solidFill>
                    <a:srgbClr val="FF0000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Q3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27029" y="2273934"/>
            <a:ext cx="4577716" cy="1751331"/>
            <a:chOff x="544" y="3264"/>
            <a:chExt cx="7209" cy="2758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2960" y="4220"/>
              <a:ext cx="4793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interesting</a:t>
              </a:r>
            </a:p>
          </p:txBody>
        </p:sp>
        <p:pic>
          <p:nvPicPr>
            <p:cNvPr id="15" name="Graphic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44" y="3264"/>
              <a:ext cx="2400" cy="27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29261" y="3986530"/>
            <a:ext cx="2868295" cy="1468120"/>
            <a:chOff x="676" y="6278"/>
            <a:chExt cx="4517" cy="2312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2931" y="6749"/>
              <a:ext cx="2262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easy</a:t>
              </a:r>
            </a:p>
          </p:txBody>
        </p:sp>
        <p:pic>
          <p:nvPicPr>
            <p:cNvPr id="23" name="Graphic 2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39493">
              <a:off x="676" y="6278"/>
              <a:ext cx="2290" cy="2312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391161" y="5262880"/>
            <a:ext cx="3756025" cy="1646555"/>
            <a:chOff x="616" y="8288"/>
            <a:chExt cx="5915" cy="2593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2931" y="8942"/>
              <a:ext cx="3600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8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difficult</a:t>
              </a:r>
            </a:p>
          </p:txBody>
        </p:sp>
        <p:pic>
          <p:nvPicPr>
            <p:cNvPr id="24" name="Graphic 2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87755">
              <a:off x="616" y="8288"/>
              <a:ext cx="2516" cy="2593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sp>
        <p:nvSpPr>
          <p:cNvPr id="32" name="Rectangle: Rounded Corners 31"/>
          <p:cNvSpPr/>
          <p:nvPr/>
        </p:nvSpPr>
        <p:spPr>
          <a:xfrm>
            <a:off x="-445980" y="-6944472"/>
            <a:ext cx="7140359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327242" y="-8296719"/>
            <a:ext cx="7140359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039365" y="3332201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377"/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  <a:t>Âm thanh</a:t>
            </a:r>
            <a:b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</a:b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  <a:t>kiểm tra đáp án</a:t>
            </a:r>
          </a:p>
        </p:txBody>
      </p:sp>
      <p:sp>
        <p:nvSpPr>
          <p:cNvPr id="3" name="TextBox 10"/>
          <p:cNvSpPr txBox="1"/>
          <p:nvPr/>
        </p:nvSpPr>
        <p:spPr>
          <a:xfrm>
            <a:off x="3470729" y="506899"/>
            <a:ext cx="8318500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en-US" sz="5400" b="1" dirty="0">
                <a:latin typeface="Comic Sans MS" panose="030F0702030302020204" pitchFamily="66" charset="0"/>
                <a:cs typeface="Arial"/>
                <a:sym typeface="Arial"/>
              </a:rPr>
              <a:t>She thinks it’s ______.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2DA678-563B-46F4-94DB-8F2F4A610751}"/>
              </a:ext>
            </a:extLst>
          </p:cNvPr>
          <p:cNvGrpSpPr/>
          <p:nvPr/>
        </p:nvGrpSpPr>
        <p:grpSpPr>
          <a:xfrm>
            <a:off x="7629979" y="2536372"/>
            <a:ext cx="3994235" cy="3378982"/>
            <a:chOff x="7629979" y="2536372"/>
            <a:chExt cx="3994235" cy="3378982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85" r="49770"/>
            <a:stretch/>
          </p:blipFill>
          <p:spPr bwMode="auto">
            <a:xfrm>
              <a:off x="7629979" y="2536372"/>
              <a:ext cx="3994235" cy="3378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67A60F-F778-4F34-855D-D71D7547E9FE}"/>
                </a:ext>
              </a:extLst>
            </p:cNvPr>
            <p:cNvSpPr txBox="1"/>
            <p:nvPr/>
          </p:nvSpPr>
          <p:spPr>
            <a:xfrm>
              <a:off x="9035142" y="4520809"/>
              <a:ext cx="2589071" cy="102325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5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1112"/>
          <a:stretch>
            <a:fillRect/>
          </a:stretch>
        </p:blipFill>
        <p:spPr>
          <a:xfrm>
            <a:off x="28249" y="0"/>
            <a:ext cx="12176451" cy="6858000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00399" y="218108"/>
            <a:ext cx="8686800" cy="14805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/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008561" y="758793"/>
              <a:ext cx="916918" cy="9233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/>
              <a:r>
                <a:rPr lang="en-US" sz="6000" b="1" dirty="0">
                  <a:solidFill>
                    <a:srgbClr val="FF0000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Q4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08610" y="2209800"/>
            <a:ext cx="2914650" cy="1751331"/>
            <a:chOff x="486" y="3480"/>
            <a:chExt cx="4590" cy="2758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3034" y="4328"/>
              <a:ext cx="2042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5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fun</a:t>
              </a:r>
              <a:endParaRPr lang="en-US" sz="5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  <a:cs typeface="Calibri" pitchFamily="34" charset="0"/>
                <a:sym typeface="Arial"/>
              </a:endParaRPr>
            </a:p>
          </p:txBody>
        </p:sp>
        <p:pic>
          <p:nvPicPr>
            <p:cNvPr id="15" name="Graphic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86" y="3480"/>
              <a:ext cx="2400" cy="27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22911" y="3935095"/>
            <a:ext cx="3340735" cy="1468120"/>
            <a:chOff x="666" y="6197"/>
            <a:chExt cx="5261" cy="2312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3034" y="6531"/>
              <a:ext cx="2893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useful</a:t>
              </a:r>
            </a:p>
          </p:txBody>
        </p:sp>
        <p:pic>
          <p:nvPicPr>
            <p:cNvPr id="23" name="Graphic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39493">
              <a:off x="666" y="6197"/>
              <a:ext cx="2290" cy="2312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352746" y="5241290"/>
            <a:ext cx="6898030" cy="1646555"/>
            <a:chOff x="564" y="8254"/>
            <a:chExt cx="10177" cy="2593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2886" y="8829"/>
              <a:ext cx="7855" cy="148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77"/>
              <a:r>
                <a:rPr lang="en-US" sz="4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itchFamily="34" charset="0"/>
                  <a:cs typeface="Calibri" pitchFamily="34" charset="0"/>
                  <a:sym typeface="Arial"/>
                </a:rPr>
                <a:t>  good for group work</a:t>
              </a:r>
            </a:p>
          </p:txBody>
        </p:sp>
        <p:pic>
          <p:nvPicPr>
            <p:cNvPr id="24" name="Graphic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87755">
              <a:off x="564" y="8254"/>
              <a:ext cx="2516" cy="2593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sp>
        <p:nvSpPr>
          <p:cNvPr id="32" name="Rectangle: Rounded Corners 31"/>
          <p:cNvSpPr/>
          <p:nvPr/>
        </p:nvSpPr>
        <p:spPr>
          <a:xfrm>
            <a:off x="-445980" y="-6944472"/>
            <a:ext cx="7140359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327242" y="-8296719"/>
            <a:ext cx="7140359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039365" y="3332201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377"/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  <a:t>Âm thanh</a:t>
            </a:r>
            <a:b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</a:b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cs typeface="Arial"/>
                <a:sym typeface="Arial"/>
              </a:rPr>
              <a:t>kiểm tra đáp án</a:t>
            </a:r>
          </a:p>
        </p:txBody>
      </p:sp>
      <p:sp>
        <p:nvSpPr>
          <p:cNvPr id="3" name="TextBox 10"/>
          <p:cNvSpPr txBox="1"/>
          <p:nvPr/>
        </p:nvSpPr>
        <p:spPr>
          <a:xfrm>
            <a:off x="3199408" y="552844"/>
            <a:ext cx="8839200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en-US" sz="5400" b="1" dirty="0">
                <a:latin typeface="Comic Sans MS" panose="030F0702030302020204" pitchFamily="66" charset="0"/>
                <a:cs typeface="Arial"/>
                <a:sym typeface="Arial"/>
              </a:rPr>
              <a:t>Playing games is ____.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" b="908"/>
          <a:stretch/>
        </p:blipFill>
        <p:spPr bwMode="auto">
          <a:xfrm>
            <a:off x="6694379" y="2136776"/>
            <a:ext cx="5192820" cy="315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5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PowerPointHub-Learnin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B93"/>
      </a:accent1>
      <a:accent2>
        <a:srgbClr val="2BAACA"/>
      </a:accent2>
      <a:accent3>
        <a:srgbClr val="80BA3F"/>
      </a:accent3>
      <a:accent4>
        <a:srgbClr val="EB871E"/>
      </a:accent4>
      <a:accent5>
        <a:srgbClr val="FFE21A"/>
      </a:accent5>
      <a:accent6>
        <a:srgbClr val="47596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PowerPointHub-Learnin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B93"/>
      </a:accent1>
      <a:accent2>
        <a:srgbClr val="2BAACA"/>
      </a:accent2>
      <a:accent3>
        <a:srgbClr val="80BA3F"/>
      </a:accent3>
      <a:accent4>
        <a:srgbClr val="EB871E"/>
      </a:accent4>
      <a:accent5>
        <a:srgbClr val="FFE21A"/>
      </a:accent5>
      <a:accent6>
        <a:srgbClr val="47596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PowerPointHub-Learnin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B93"/>
      </a:accent1>
      <a:accent2>
        <a:srgbClr val="2BAACA"/>
      </a:accent2>
      <a:accent3>
        <a:srgbClr val="80BA3F"/>
      </a:accent3>
      <a:accent4>
        <a:srgbClr val="EB871E"/>
      </a:accent4>
      <a:accent5>
        <a:srgbClr val="FFE21A"/>
      </a:accent5>
      <a:accent6>
        <a:srgbClr val="47596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1880</TotalTime>
  <Words>1111</Words>
  <Application>Microsoft Office PowerPoint</Application>
  <PresentationFormat>Widescreen</PresentationFormat>
  <Paragraphs>145</Paragraphs>
  <Slides>34</Slides>
  <Notes>12</Notes>
  <HiddenSlides>0</HiddenSlides>
  <MMClips>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9" baseType="lpstr">
      <vt:lpstr>2005_iannnnnMTV</vt:lpstr>
      <vt:lpstr>Anton</vt:lpstr>
      <vt:lpstr>Amasis MT Pro Black</vt:lpstr>
      <vt:lpstr>#9Slide02 Noi dung dai</vt:lpstr>
      <vt:lpstr>Arial</vt:lpstr>
      <vt:lpstr>Calibri Light</vt:lpstr>
      <vt:lpstr>Comic Sans MS</vt:lpstr>
      <vt:lpstr>Calibri</vt:lpstr>
      <vt:lpstr>Times New Roman</vt:lpstr>
      <vt:lpstr>iCiel Cadena</vt:lpstr>
      <vt:lpstr>Patrick Hand</vt:lpstr>
      <vt:lpstr>Chronica Pro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Choose and answer.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PowerPoint Template</dc:title>
  <dc:subject>9Slide.vn</dc:subject>
  <dc:creator>DELL</dc:creator>
  <dc:description>9Slide.vn</dc:description>
  <cp:lastModifiedBy>Trang</cp:lastModifiedBy>
  <cp:revision>52</cp:revision>
  <dcterms:created xsi:type="dcterms:W3CDTF">2021-07-23T14:52:23Z</dcterms:created>
  <dcterms:modified xsi:type="dcterms:W3CDTF">2025-04-09T08:43:43Z</dcterms:modified>
  <cp:category>9Slide.vn</cp:category>
</cp:coreProperties>
</file>