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620" r:id="rId2"/>
    <p:sldId id="256" r:id="rId3"/>
    <p:sldId id="406" r:id="rId4"/>
    <p:sldId id="465" r:id="rId5"/>
    <p:sldId id="467" r:id="rId6"/>
    <p:sldId id="407" r:id="rId7"/>
    <p:sldId id="265" r:id="rId8"/>
    <p:sldId id="262" r:id="rId9"/>
    <p:sldId id="468" r:id="rId10"/>
    <p:sldId id="469" r:id="rId11"/>
    <p:sldId id="470" r:id="rId12"/>
    <p:sldId id="471" r:id="rId13"/>
    <p:sldId id="418" r:id="rId14"/>
    <p:sldId id="472" r:id="rId15"/>
    <p:sldId id="473" r:id="rId16"/>
    <p:sldId id="474" r:id="rId17"/>
    <p:sldId id="475" r:id="rId18"/>
    <p:sldId id="476" r:id="rId19"/>
    <p:sldId id="408" r:id="rId20"/>
    <p:sldId id="264" r:id="rId21"/>
    <p:sldId id="428" r:id="rId22"/>
    <p:sldId id="477" r:id="rId23"/>
  </p:sldIdLst>
  <p:sldSz cx="18288000" cy="10287000"/>
  <p:notesSz cx="6858000" cy="9144000"/>
  <p:embeddedFontLst>
    <p:embeddedFont>
      <p:font typeface="Abadi Extra Light" panose="020B0204020104020204" pitchFamily="34" charset="0"/>
      <p:regular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Congenial" panose="02000503040000020004" pitchFamily="2" charset="0"/>
      <p:regular r:id="rId30"/>
      <p:bold r:id="rId31"/>
      <p:italic r:id="rId32"/>
      <p:boldItalic r:id="rId33"/>
    </p:embeddedFont>
    <p:embeddedFont>
      <p:font typeface="Congenial Black" panose="02000503040000020004" pitchFamily="2" charset="0"/>
      <p:bold r:id="rId34"/>
      <p:boldItalic r:id="rId35"/>
    </p:embeddedFont>
    <p:embeddedFont>
      <p:font typeface="MTD Anydore" panose="02000500000000000000" charset="0"/>
      <p:regular r:id="rId36"/>
    </p:embeddedFont>
    <p:embeddedFont>
      <p:font typeface="StoryBook Rough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EBF1DE"/>
    <a:srgbClr val="FF99FF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84789" autoAdjust="0"/>
  </p:normalViewPr>
  <p:slideViewPr>
    <p:cSldViewPr>
      <p:cViewPr varScale="1">
        <p:scale>
          <a:sx n="41" d="100"/>
          <a:sy n="41" d="100"/>
        </p:scale>
        <p:origin x="9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59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23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19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26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49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7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05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18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94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07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98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60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81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03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03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43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2.png"/><Relationship Id="rId7" Type="http://schemas.openxmlformats.org/officeDocument/2006/relationships/image" Target="../media/image57.sv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2.png"/><Relationship Id="rId7" Type="http://schemas.openxmlformats.org/officeDocument/2006/relationships/image" Target="../media/image57.sv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1.sv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5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62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63.png"/><Relationship Id="rId15" Type="http://schemas.openxmlformats.org/officeDocument/2006/relationships/image" Target="../media/image64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7.sv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audio" Target="../media/media4.mp3"/><Relationship Id="rId16" Type="http://schemas.openxmlformats.org/officeDocument/2006/relationships/image" Target="../media/image16.png"/><Relationship Id="rId1" Type="http://schemas.microsoft.com/office/2007/relationships/media" Target="../media/media4.mp3"/><Relationship Id="rId6" Type="http://schemas.openxmlformats.org/officeDocument/2006/relationships/image" Target="../media/image6.svg"/><Relationship Id="rId11" Type="http://schemas.openxmlformats.org/officeDocument/2006/relationships/image" Target="../media/image69.png"/><Relationship Id="rId5" Type="http://schemas.openxmlformats.org/officeDocument/2006/relationships/image" Target="../media/image5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1.sv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51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62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57.svg"/><Relationship Id="rId3" Type="http://schemas.openxmlformats.org/officeDocument/2006/relationships/audio" Target="../media/audio4.wav"/><Relationship Id="rId7" Type="http://schemas.openxmlformats.org/officeDocument/2006/relationships/image" Target="../media/image58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52.png"/><Relationship Id="rId5" Type="http://schemas.openxmlformats.org/officeDocument/2006/relationships/image" Target="../media/image54.png"/><Relationship Id="rId10" Type="http://schemas.openxmlformats.org/officeDocument/2006/relationships/image" Target="../media/image61.svg"/><Relationship Id="rId4" Type="http://schemas.openxmlformats.org/officeDocument/2006/relationships/image" Target="../media/image62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53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62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5.png"/><Relationship Id="rId21" Type="http://schemas.openxmlformats.org/officeDocument/2006/relationships/image" Target="../media/image88.svg"/><Relationship Id="rId7" Type="http://schemas.openxmlformats.org/officeDocument/2006/relationships/image" Target="../media/image18.png"/><Relationship Id="rId12" Type="http://schemas.openxmlformats.org/officeDocument/2006/relationships/image" Target="../media/image79.svg"/><Relationship Id="rId17" Type="http://schemas.openxmlformats.org/officeDocument/2006/relationships/image" Target="../media/image84.svg"/><Relationship Id="rId25" Type="http://schemas.openxmlformats.org/officeDocument/2006/relationships/image" Target="../media/image92.svg"/><Relationship Id="rId2" Type="http://schemas.openxmlformats.org/officeDocument/2006/relationships/audio" Target="../media/audio5.wav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image" Target="../media/image74.png"/><Relationship Id="rId15" Type="http://schemas.openxmlformats.org/officeDocument/2006/relationships/image" Target="../media/image82.gif"/><Relationship Id="rId23" Type="http://schemas.openxmlformats.org/officeDocument/2006/relationships/image" Target="../media/image90.svg"/><Relationship Id="rId10" Type="http://schemas.openxmlformats.org/officeDocument/2006/relationships/image" Target="../media/image77.svg"/><Relationship Id="rId19" Type="http://schemas.openxmlformats.org/officeDocument/2006/relationships/image" Target="../media/image86.svg"/><Relationship Id="rId4" Type="http://schemas.openxmlformats.org/officeDocument/2006/relationships/image" Target="../media/image6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Relationship Id="rId22" Type="http://schemas.openxmlformats.org/officeDocument/2006/relationships/image" Target="../media/image89.png"/><Relationship Id="rId30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svg"/><Relationship Id="rId4" Type="http://schemas.openxmlformats.org/officeDocument/2006/relationships/image" Target="../media/image94.svg"/><Relationship Id="rId9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svg"/><Relationship Id="rId12" Type="http://schemas.openxmlformats.org/officeDocument/2006/relationships/image" Target="../media/image104.GIF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3.png"/><Relationship Id="rId11" Type="http://schemas.openxmlformats.org/officeDocument/2006/relationships/image" Target="../media/image98.svg"/><Relationship Id="rId5" Type="http://schemas.openxmlformats.org/officeDocument/2006/relationships/image" Target="../media/image103.png"/><Relationship Id="rId10" Type="http://schemas.openxmlformats.org/officeDocument/2006/relationships/image" Target="../media/image9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6.svg"/><Relationship Id="rId1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svg"/><Relationship Id="rId12" Type="http://schemas.openxmlformats.org/officeDocument/2006/relationships/image" Target="../media/image1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3.png"/><Relationship Id="rId11" Type="http://schemas.openxmlformats.org/officeDocument/2006/relationships/image" Target="../media/image98.svg"/><Relationship Id="rId5" Type="http://schemas.openxmlformats.org/officeDocument/2006/relationships/image" Target="../media/image103.png"/><Relationship Id="rId10" Type="http://schemas.openxmlformats.org/officeDocument/2006/relationships/image" Target="../media/image9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96.svg"/><Relationship Id="rId14" Type="http://schemas.openxmlformats.org/officeDocument/2006/relationships/image" Target="../media/image10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16.png"/><Relationship Id="rId2" Type="http://schemas.microsoft.com/office/2007/relationships/media" Target="../media/media2.mp3"/><Relationship Id="rId16" Type="http://schemas.openxmlformats.org/officeDocument/2006/relationships/image" Target="../media/image36.svg"/><Relationship Id="rId20" Type="http://schemas.openxmlformats.org/officeDocument/2006/relationships/image" Target="../media/image39.sv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audio" Target="../media/audio3.wav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16.png"/><Relationship Id="rId2" Type="http://schemas.microsoft.com/office/2007/relationships/media" Target="../media/media2.mp3"/><Relationship Id="rId16" Type="http://schemas.openxmlformats.org/officeDocument/2006/relationships/image" Target="../media/image36.svg"/><Relationship Id="rId20" Type="http://schemas.openxmlformats.org/officeDocument/2006/relationships/image" Target="../media/image39.sv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audio" Target="../media/audio3.wav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1.sv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sv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2.png"/><Relationship Id="rId7" Type="http://schemas.openxmlformats.org/officeDocument/2006/relationships/image" Target="../media/image57.svg"/><Relationship Id="rId12" Type="http://schemas.openxmlformats.org/officeDocument/2006/relationships/image" Target="../media/image6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svg"/><Relationship Id="rId10" Type="http://schemas.openxmlformats.org/officeDocument/2006/relationships/image" Target="../media/image51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8: IN OUR CLASSROOM 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 (1, 2,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5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6812" y="3059280"/>
            <a:ext cx="16105966" cy="6580020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992272" y="9171502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71648">
            <a:off x="2552264" y="-804721"/>
            <a:ext cx="13203497" cy="376608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471218" y="-312531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808538" y="3236356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2"/>
          <p:cNvSpPr/>
          <p:nvPr/>
        </p:nvSpPr>
        <p:spPr>
          <a:xfrm rot="1212169">
            <a:off x="15857396" y="7683715"/>
            <a:ext cx="2808001" cy="2543687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0760CA-FCB9-B210-E3D3-D083F7DB89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r="3864"/>
          <a:stretch/>
        </p:blipFill>
        <p:spPr>
          <a:xfrm>
            <a:off x="5410200" y="1662803"/>
            <a:ext cx="7429279" cy="33088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026FE33-D9C4-688A-15CF-B17546088B56}"/>
              </a:ext>
            </a:extLst>
          </p:cNvPr>
          <p:cNvSpPr/>
          <p:nvPr/>
        </p:nvSpPr>
        <p:spPr>
          <a:xfrm>
            <a:off x="1162570" y="5212704"/>
            <a:ext cx="15068029" cy="42471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3. </a:t>
            </a: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Are the ______ on the desk?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No, they aren’t.</a:t>
            </a:r>
          </a:p>
          <a:p>
            <a:pPr algn="l"/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 A: Where are they?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 are __________ the desk.</a:t>
            </a:r>
            <a:endParaRPr lang="vi-VN" sz="6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</p:spTree>
    <p:extLst>
      <p:ext uri="{BB962C8B-B14F-4D97-AF65-F5344CB8AC3E}">
        <p14:creationId xmlns:p14="http://schemas.microsoft.com/office/powerpoint/2010/main" val="2989542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5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6812" y="3059280"/>
            <a:ext cx="16048188" cy="6732420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883857" y="9172567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671648">
            <a:off x="2565330" y="-829977"/>
            <a:ext cx="13203497" cy="3673910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462758" y="-355682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709656" y="3195950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2"/>
          <p:cNvSpPr/>
          <p:nvPr/>
        </p:nvSpPr>
        <p:spPr>
          <a:xfrm rot="1212169">
            <a:off x="15938427" y="7523270"/>
            <a:ext cx="2317682" cy="2438546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1F7B4-EC35-6218-422D-78667CF51E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2469"/>
          <a:stretch/>
        </p:blipFill>
        <p:spPr>
          <a:xfrm>
            <a:off x="4974480" y="1622011"/>
            <a:ext cx="7499577" cy="34310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36FDA0-5FAA-C497-6177-4191FC80A327}"/>
              </a:ext>
            </a:extLst>
          </p:cNvPr>
          <p:cNvSpPr/>
          <p:nvPr/>
        </p:nvSpPr>
        <p:spPr>
          <a:xfrm>
            <a:off x="1405518" y="5232730"/>
            <a:ext cx="15068029" cy="42471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4. </a:t>
            </a: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___________ are the pictures?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They’re _________ the bookcase.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A: Thank you.</a:t>
            </a:r>
            <a:endParaRPr lang="vi-VN" sz="6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</p:spTree>
    <p:extLst>
      <p:ext uri="{BB962C8B-B14F-4D97-AF65-F5344CB8AC3E}">
        <p14:creationId xmlns:p14="http://schemas.microsoft.com/office/powerpoint/2010/main" val="2389260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30582F7-CCC5-A67B-4DA7-E6B8D5FB1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204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40940" y="3238500"/>
            <a:ext cx="16078200" cy="5550127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965956" y="986824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71648">
            <a:off x="2553846" y="-747360"/>
            <a:ext cx="13203497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28184" y="-247146"/>
            <a:ext cx="9507564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READ AND COMPLETE.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059416" y="2684243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09FA556-E770-9D30-6BD5-1789BC94D4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r="2113"/>
          <a:stretch/>
        </p:blipFill>
        <p:spPr>
          <a:xfrm>
            <a:off x="5334001" y="1880277"/>
            <a:ext cx="7222468" cy="32016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Freeform 2"/>
          <p:cNvSpPr/>
          <p:nvPr/>
        </p:nvSpPr>
        <p:spPr>
          <a:xfrm rot="1212169">
            <a:off x="16104922" y="7865885"/>
            <a:ext cx="2565049" cy="2445004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1BB6E3-9ABC-0A96-D85F-59CE791322A1}"/>
              </a:ext>
            </a:extLst>
          </p:cNvPr>
          <p:cNvSpPr/>
          <p:nvPr/>
        </p:nvSpPr>
        <p:spPr>
          <a:xfrm>
            <a:off x="1162570" y="5212704"/>
            <a:ext cx="15068029" cy="33252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0" indent="-1143000" algn="l">
              <a:buAutoNum type="arabicPeriod"/>
            </a:pP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Where are the pens?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They’re _______ the notebook.</a:t>
            </a:r>
            <a:endParaRPr lang="en-GB" sz="60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4FEB27-DFE2-D4E2-79A0-62EB79E06137}"/>
              </a:ext>
            </a:extLst>
          </p:cNvPr>
          <p:cNvSpPr/>
          <p:nvPr/>
        </p:nvSpPr>
        <p:spPr>
          <a:xfrm>
            <a:off x="6585630" y="6667500"/>
            <a:ext cx="3015570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beside</a:t>
            </a:r>
          </a:p>
        </p:txBody>
      </p:sp>
    </p:spTree>
    <p:extLst>
      <p:ext uri="{BB962C8B-B14F-4D97-AF65-F5344CB8AC3E}">
        <p14:creationId xmlns:p14="http://schemas.microsoft.com/office/powerpoint/2010/main" val="203426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66800" y="2921974"/>
            <a:ext cx="17068800" cy="6869725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979601" y="9227522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READ AND COMPLETE.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1F185B-BC85-295B-5A81-C8F3FD437C7E}"/>
              </a:ext>
            </a:extLst>
          </p:cNvPr>
          <p:cNvGrpSpPr/>
          <p:nvPr/>
        </p:nvGrpSpPr>
        <p:grpSpPr>
          <a:xfrm>
            <a:off x="1812810" y="3238500"/>
            <a:ext cx="725727" cy="2364718"/>
            <a:chOff x="2733242" y="3240653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F0B4EB2-9B89-DEA9-B22F-5B1193B18681}"/>
                </a:ext>
              </a:extLst>
            </p:cNvPr>
            <p:cNvSpPr/>
            <p:nvPr/>
          </p:nvSpPr>
          <p:spPr>
            <a:xfrm rot="-1506142">
              <a:off x="2924899" y="3492458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5C09370-54CF-C55E-7C01-C9B96D27D2AD}"/>
                </a:ext>
              </a:extLst>
            </p:cNvPr>
            <p:cNvSpPr/>
            <p:nvPr/>
          </p:nvSpPr>
          <p:spPr>
            <a:xfrm rot="-1405376">
              <a:off x="3252659" y="3240653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B847FAB-BD3E-313F-0553-04DE000C9DD2}"/>
                </a:ext>
              </a:extLst>
            </p:cNvPr>
            <p:cNvSpPr/>
            <p:nvPr/>
          </p:nvSpPr>
          <p:spPr>
            <a:xfrm rot="-1405376">
              <a:off x="2733242" y="4433343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2"/>
          <p:cNvSpPr/>
          <p:nvPr/>
        </p:nvSpPr>
        <p:spPr>
          <a:xfrm rot="1212169">
            <a:off x="16307982" y="8317468"/>
            <a:ext cx="2446271" cy="2205139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24F27088-4C9B-2736-6BA3-30BAF3F37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55787" y="2857105"/>
            <a:ext cx="1417637" cy="141763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4E52C2-6877-D38A-E661-BA92B881F313}"/>
              </a:ext>
            </a:extLst>
          </p:cNvPr>
          <p:cNvSpPr/>
          <p:nvPr/>
        </p:nvSpPr>
        <p:spPr>
          <a:xfrm>
            <a:off x="1162570" y="3051116"/>
            <a:ext cx="11181829" cy="62833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2.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Where _____ the pencil sharpeners?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They’re in front of _________.</a:t>
            </a:r>
          </a:p>
          <a:p>
            <a:pPr algn="l"/>
            <a:r>
              <a:rPr lang="en-GB" sz="4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3.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Are the __________ on the desk?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   B: No, they aren’t.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 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A: Where are they?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   B: They are __________ the desk.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4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4.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___________ are the pictures?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   B: They’re _________ the bookcase.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   A: Thank you.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40DF92-AE3B-DCC6-090B-5C0136402A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88347" y="2978933"/>
            <a:ext cx="5139566" cy="666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9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0"/>
            <a:ext cx="18288000" cy="9601663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1123874">
            <a:off x="14938289" y="-3490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9188">
            <a:off x="-1028700" y="287256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06786">
            <a:off x="12989269" y="1555364"/>
            <a:ext cx="3166268" cy="170186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19745" y="876300"/>
            <a:ext cx="11866812" cy="1865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254"/>
              </a:lnSpc>
            </a:pPr>
            <a:r>
              <a:rPr lang="en-US" sz="9700" b="1" dirty="0">
                <a:solidFill>
                  <a:srgbClr val="FFFFFF"/>
                </a:solidFill>
                <a:latin typeface="StoryBook Rough"/>
              </a:rPr>
              <a:t>SWAP YOUR BOOKS!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803604" y="5588320"/>
            <a:ext cx="1537598" cy="150108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3EAF58CA-8036-0016-58B1-C6F29E4AB1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98" y="2719496"/>
            <a:ext cx="8819457" cy="7036631"/>
          </a:xfrm>
          <a:prstGeom prst="rect">
            <a:avLst/>
          </a:prstGeom>
        </p:spPr>
      </p:pic>
      <p:pic>
        <p:nvPicPr>
          <p:cNvPr id="13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E5CECD47-4D3A-0C2E-6746-8A8C701D0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2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5" y="22988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11294" y="3283257"/>
            <a:ext cx="16078200" cy="5746443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527656" y="9445091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71648">
            <a:off x="3736576" y="-555172"/>
            <a:ext cx="10909951" cy="344993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437770" y="-297907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LET’S CHECK!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801844" y="2100898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52A0DD-D58E-8EC2-3B09-37FA608CDE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r="2152"/>
          <a:stretch/>
        </p:blipFill>
        <p:spPr>
          <a:xfrm>
            <a:off x="5413933" y="1648827"/>
            <a:ext cx="6996251" cy="36173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Freeform 2"/>
          <p:cNvSpPr/>
          <p:nvPr/>
        </p:nvSpPr>
        <p:spPr>
          <a:xfrm rot="1212169">
            <a:off x="16079124" y="7932811"/>
            <a:ext cx="2689057" cy="2459978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CB7CE1-CE07-C853-EC43-015B4A43DD3A}"/>
              </a:ext>
            </a:extLst>
          </p:cNvPr>
          <p:cNvSpPr/>
          <p:nvPr/>
        </p:nvSpPr>
        <p:spPr>
          <a:xfrm>
            <a:off x="1162570" y="5212704"/>
            <a:ext cx="15068029" cy="34635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2. 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Where ____ the pencil sharpeners?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They’re in front of _______________.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7FFDB8-C02A-0643-90CB-D34FEC3243CD}"/>
              </a:ext>
            </a:extLst>
          </p:cNvPr>
          <p:cNvSpPr/>
          <p:nvPr/>
        </p:nvSpPr>
        <p:spPr>
          <a:xfrm>
            <a:off x="5469519" y="5918062"/>
            <a:ext cx="152317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are</a:t>
            </a:r>
            <a:endParaRPr lang="en-US" sz="7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B0D70C-B3FE-8E81-0DF9-DA228865056B}"/>
              </a:ext>
            </a:extLst>
          </p:cNvPr>
          <p:cNvSpPr/>
          <p:nvPr/>
        </p:nvSpPr>
        <p:spPr>
          <a:xfrm>
            <a:off x="8696584" y="6659576"/>
            <a:ext cx="6260047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the pencil case</a:t>
            </a:r>
            <a:endParaRPr lang="en-US" sz="7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2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5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6812" y="3059280"/>
            <a:ext cx="16105966" cy="6580020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992272" y="9171502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808538" y="3236356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2"/>
          <p:cNvSpPr/>
          <p:nvPr/>
        </p:nvSpPr>
        <p:spPr>
          <a:xfrm rot="1212169">
            <a:off x="15857396" y="7683715"/>
            <a:ext cx="2808001" cy="2543687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0760CA-FCB9-B210-E3D3-D083F7DB89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r="3864"/>
          <a:stretch/>
        </p:blipFill>
        <p:spPr>
          <a:xfrm>
            <a:off x="5486400" y="1654391"/>
            <a:ext cx="6987657" cy="33172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5" name="Freeform 10">
            <a:extLst>
              <a:ext uri="{FF2B5EF4-FFF2-40B4-BE49-F238E27FC236}">
                <a16:creationId xmlns:a16="http://schemas.microsoft.com/office/drawing/2014/main" id="{5CB0E6AE-8D0B-DD77-EC12-D7C12D891483}"/>
              </a:ext>
            </a:extLst>
          </p:cNvPr>
          <p:cNvSpPr/>
          <p:nvPr/>
        </p:nvSpPr>
        <p:spPr>
          <a:xfrm rot="671648">
            <a:off x="3698856" y="-572744"/>
            <a:ext cx="10909951" cy="344993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775430AE-1F3E-2E51-06CE-946EB8CC1577}"/>
              </a:ext>
            </a:extLst>
          </p:cNvPr>
          <p:cNvSpPr txBox="1"/>
          <p:nvPr/>
        </p:nvSpPr>
        <p:spPr>
          <a:xfrm>
            <a:off x="4426667" y="-320944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LET’S CHECK!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1F2A27-5329-9716-7C0F-70E9B51EF915}"/>
              </a:ext>
            </a:extLst>
          </p:cNvPr>
          <p:cNvSpPr/>
          <p:nvPr/>
        </p:nvSpPr>
        <p:spPr>
          <a:xfrm>
            <a:off x="1365061" y="5067939"/>
            <a:ext cx="15068029" cy="42471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3. </a:t>
            </a: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Are the _______ on the desk?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No, they aren’t.</a:t>
            </a:r>
          </a:p>
          <a:p>
            <a:pPr algn="l"/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 A: Where are they?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 are ______ the desk.</a:t>
            </a:r>
            <a:endParaRPr lang="vi-VN" sz="6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D0F60F-C977-910F-AFF6-DCD8C2F48D77}"/>
              </a:ext>
            </a:extLst>
          </p:cNvPr>
          <p:cNvSpPr/>
          <p:nvPr/>
        </p:nvSpPr>
        <p:spPr>
          <a:xfrm>
            <a:off x="6651068" y="5143500"/>
            <a:ext cx="36359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erasers</a:t>
            </a:r>
            <a:endParaRPr lang="en-US" sz="8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D4187B-60AC-CD35-A3AF-55083DF3EFD9}"/>
              </a:ext>
            </a:extLst>
          </p:cNvPr>
          <p:cNvSpPr/>
          <p:nvPr/>
        </p:nvSpPr>
        <p:spPr>
          <a:xfrm>
            <a:off x="7242484" y="7803568"/>
            <a:ext cx="29899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under</a:t>
            </a:r>
            <a:endParaRPr lang="en-US" sz="8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5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6812" y="3059280"/>
            <a:ext cx="16048188" cy="6732420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883857" y="9172567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671648">
            <a:off x="2490259" y="-762176"/>
            <a:ext cx="13203497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500767" y="-243197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709656" y="3195950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2"/>
          <p:cNvSpPr/>
          <p:nvPr/>
        </p:nvSpPr>
        <p:spPr>
          <a:xfrm rot="1212169">
            <a:off x="15938427" y="7523270"/>
            <a:ext cx="2317682" cy="2438546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1F7B4-EC35-6218-422D-78667CF51E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2469"/>
          <a:stretch/>
        </p:blipFill>
        <p:spPr>
          <a:xfrm>
            <a:off x="5347354" y="1876218"/>
            <a:ext cx="7606645" cy="30777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B4B8B48-2F07-A231-064F-BB3E05308FE5}"/>
              </a:ext>
            </a:extLst>
          </p:cNvPr>
          <p:cNvSpPr/>
          <p:nvPr/>
        </p:nvSpPr>
        <p:spPr>
          <a:xfrm>
            <a:off x="1526215" y="5178525"/>
            <a:ext cx="15068029" cy="42471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4. </a:t>
            </a: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_______ are the pictures?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They’re _______ the bookcase.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A: Thank you.</a:t>
            </a:r>
            <a:endParaRPr lang="vi-VN" sz="6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BFE97-A3C9-2B27-71B3-275F908CECD3}"/>
              </a:ext>
            </a:extLst>
          </p:cNvPr>
          <p:cNvSpPr/>
          <p:nvPr/>
        </p:nvSpPr>
        <p:spPr>
          <a:xfrm>
            <a:off x="3810000" y="5692148"/>
            <a:ext cx="32624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Where</a:t>
            </a:r>
            <a:endParaRPr lang="en-US" sz="8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4EEEF7-1C3E-4922-550E-2DD3211DE770}"/>
              </a:ext>
            </a:extLst>
          </p:cNvPr>
          <p:cNvSpPr/>
          <p:nvPr/>
        </p:nvSpPr>
        <p:spPr>
          <a:xfrm>
            <a:off x="6913891" y="6639461"/>
            <a:ext cx="30059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above</a:t>
            </a:r>
            <a:endParaRPr lang="en-US" sz="8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8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0"/>
            <a:ext cx="18288000" cy="9601663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3093851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Let’s sing.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3208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3839840" y="1349498"/>
            <a:ext cx="10762997" cy="233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88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badi Extra Light" panose="020B0204020104020204" pitchFamily="34" charset="0"/>
              </a:rPr>
              <a:t>Unit 8</a:t>
            </a:r>
          </a:p>
        </p:txBody>
      </p:sp>
      <p:sp>
        <p:nvSpPr>
          <p:cNvPr id="4" name="Freeform 4"/>
          <p:cNvSpPr/>
          <p:nvPr/>
        </p:nvSpPr>
        <p:spPr>
          <a:xfrm rot="3584285">
            <a:off x="452586" y="3420234"/>
            <a:ext cx="2927731" cy="750564"/>
          </a:xfrm>
          <a:custGeom>
            <a:avLst/>
            <a:gdLst/>
            <a:ahLst/>
            <a:cxnLst/>
            <a:rect l="l" t="t" r="r" b="b"/>
            <a:pathLst>
              <a:path w="2927731" h="750564">
                <a:moveTo>
                  <a:pt x="0" y="0"/>
                </a:moveTo>
                <a:lnTo>
                  <a:pt x="2927731" y="0"/>
                </a:lnTo>
                <a:lnTo>
                  <a:pt x="2927731" y="750564"/>
                </a:lnTo>
                <a:lnTo>
                  <a:pt x="0" y="750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14579">
            <a:off x="15025993" y="2169784"/>
            <a:ext cx="966670" cy="1385907"/>
          </a:xfrm>
          <a:custGeom>
            <a:avLst/>
            <a:gdLst/>
            <a:ahLst/>
            <a:cxnLst/>
            <a:rect l="l" t="t" r="r" b="b"/>
            <a:pathLst>
              <a:path w="966670" h="1385907">
                <a:moveTo>
                  <a:pt x="0" y="0"/>
                </a:moveTo>
                <a:lnTo>
                  <a:pt x="966670" y="0"/>
                </a:lnTo>
                <a:lnTo>
                  <a:pt x="966670" y="1385908"/>
                </a:lnTo>
                <a:lnTo>
                  <a:pt x="0" y="138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330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482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548697" y="0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488897">
            <a:off x="16025705" y="7314954"/>
            <a:ext cx="2141726" cy="2699094"/>
          </a:xfrm>
          <a:custGeom>
            <a:avLst/>
            <a:gdLst/>
            <a:ahLst/>
            <a:cxnLst/>
            <a:rect l="l" t="t" r="r" b="b"/>
            <a:pathLst>
              <a:path w="1299969" h="1922321">
                <a:moveTo>
                  <a:pt x="0" y="0"/>
                </a:moveTo>
                <a:lnTo>
                  <a:pt x="1299970" y="0"/>
                </a:lnTo>
                <a:lnTo>
                  <a:pt x="1299970" y="1922321"/>
                </a:lnTo>
                <a:lnTo>
                  <a:pt x="0" y="19223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01246" y="7212555"/>
            <a:ext cx="3255764" cy="2722632"/>
          </a:xfrm>
          <a:custGeom>
            <a:avLst/>
            <a:gdLst/>
            <a:ahLst/>
            <a:cxnLst/>
            <a:rect l="l" t="t" r="r" b="b"/>
            <a:pathLst>
              <a:path w="3255764" h="2722632">
                <a:moveTo>
                  <a:pt x="0" y="0"/>
                </a:moveTo>
                <a:lnTo>
                  <a:pt x="3255764" y="0"/>
                </a:lnTo>
                <a:lnTo>
                  <a:pt x="3255764" y="2722632"/>
                </a:lnTo>
                <a:lnTo>
                  <a:pt x="0" y="2722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AF955841-0D92-990D-854D-C97D0A2E7CF5}"/>
              </a:ext>
            </a:extLst>
          </p:cNvPr>
          <p:cNvSpPr txBox="1"/>
          <p:nvPr/>
        </p:nvSpPr>
        <p:spPr>
          <a:xfrm>
            <a:off x="1494633" y="3133123"/>
            <a:ext cx="15468599" cy="2471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0000" dirty="0">
                <a:solidFill>
                  <a:srgbClr val="FFFF00"/>
                </a:solidFill>
                <a:latin typeface="Congenial Black" panose="02000503040000020004" pitchFamily="2" charset="0"/>
              </a:rPr>
              <a:t>IN OUR CLASSROOM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520C00EE-89B5-CEAE-0853-01A7B96D8D86}"/>
              </a:ext>
            </a:extLst>
          </p:cNvPr>
          <p:cNvSpPr txBox="1"/>
          <p:nvPr/>
        </p:nvSpPr>
        <p:spPr>
          <a:xfrm>
            <a:off x="3849365" y="5054375"/>
            <a:ext cx="10762997" cy="247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1500" dirty="0">
                <a:solidFill>
                  <a:schemeClr val="bg1"/>
                </a:solidFill>
                <a:latin typeface="MTD Anydore" panose="02000500000000000000" pitchFamily="50" charset="0"/>
              </a:rPr>
              <a:t>Lesson 1 – Period 2</a:t>
            </a:r>
          </a:p>
        </p:txBody>
      </p:sp>
      <p:pic>
        <p:nvPicPr>
          <p:cNvPr id="13" name="Track 76">
            <a:hlinkClick r:id="" action="ppaction://media"/>
            <a:extLst>
              <a:ext uri="{FF2B5EF4-FFF2-40B4-BE49-F238E27FC236}">
                <a16:creationId xmlns:a16="http://schemas.microsoft.com/office/drawing/2014/main" id="{81467F82-2A88-6918-2A95-57FE42BA12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" end="29884.489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10635" y="2977664"/>
            <a:ext cx="1189037" cy="1189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50166" flipH="1">
            <a:off x="-338734" y="-484402"/>
            <a:ext cx="1755142" cy="2467686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030259" y="1141780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52646" y="-486968"/>
            <a:ext cx="7082733" cy="157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POINT.</a:t>
            </a:r>
          </a:p>
        </p:txBody>
      </p:sp>
      <p:sp>
        <p:nvSpPr>
          <p:cNvPr id="8" name="Freeform 8"/>
          <p:cNvSpPr/>
          <p:nvPr/>
        </p:nvSpPr>
        <p:spPr>
          <a:xfrm>
            <a:off x="4383053" y="1141780"/>
            <a:ext cx="1075522" cy="1019057"/>
          </a:xfrm>
          <a:custGeom>
            <a:avLst/>
            <a:gdLst/>
            <a:ahLst/>
            <a:cxnLst/>
            <a:rect l="l" t="t" r="r" b="b"/>
            <a:pathLst>
              <a:path w="1075522" h="1019057">
                <a:moveTo>
                  <a:pt x="0" y="0"/>
                </a:moveTo>
                <a:lnTo>
                  <a:pt x="1075522" y="0"/>
                </a:lnTo>
                <a:lnTo>
                  <a:pt x="1075522" y="1019057"/>
                </a:lnTo>
                <a:lnTo>
                  <a:pt x="0" y="10190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315" y="8572500"/>
            <a:ext cx="783043" cy="1929524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EE6D03-B101-5834-B72F-2ACF792B3B71}"/>
              </a:ext>
            </a:extLst>
          </p:cNvPr>
          <p:cNvSpPr/>
          <p:nvPr/>
        </p:nvSpPr>
        <p:spPr>
          <a:xfrm>
            <a:off x="5807645" y="1141780"/>
            <a:ext cx="6751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287DF4-09A9-72DE-14CB-41CC8F2F5E62}"/>
              </a:ext>
            </a:extLst>
          </p:cNvPr>
          <p:cNvSpPr/>
          <p:nvPr/>
        </p:nvSpPr>
        <p:spPr>
          <a:xfrm>
            <a:off x="241404" y="2140065"/>
            <a:ext cx="7073796" cy="35818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 </a:t>
            </a: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Where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are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? </a:t>
            </a: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79665D-1463-3D12-8BF4-9AA9C424E8FE}"/>
              </a:ext>
            </a:extLst>
          </p:cNvPr>
          <p:cNvSpPr/>
          <p:nvPr/>
        </p:nvSpPr>
        <p:spPr>
          <a:xfrm>
            <a:off x="11302558" y="6336947"/>
            <a:ext cx="6147242" cy="35437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200" b="0" i="0" u="none" strike="noStrike" baseline="0" dirty="0">
                <a:solidFill>
                  <a:schemeClr val="tx1"/>
                </a:solidFill>
                <a:latin typeface="Chronica Pro"/>
              </a:rPr>
              <a:t>Rulers, rulers, rulers. </a:t>
            </a:r>
          </a:p>
          <a:p>
            <a:pPr algn="l"/>
            <a:r>
              <a:rPr lang="en-GB" sz="4200" b="0" i="0" u="none" strike="noStrike" baseline="0" dirty="0">
                <a:solidFill>
                  <a:schemeClr val="tx1"/>
                </a:solidFill>
                <a:latin typeface="Chronica Pro"/>
              </a:rPr>
              <a:t>Where are the rulers? </a:t>
            </a:r>
          </a:p>
          <a:p>
            <a:pPr algn="l"/>
            <a:r>
              <a:rPr lang="en-GB" sz="4200" b="0" i="0" u="none" strike="noStrike" baseline="0" dirty="0">
                <a:solidFill>
                  <a:schemeClr val="tx1"/>
                </a:solidFill>
                <a:latin typeface="Chronica Pro"/>
              </a:rPr>
              <a:t>Under the chair.</a:t>
            </a:r>
            <a:endParaRPr lang="vi-VN" sz="42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5D47CF-E3DB-B2BA-4ED6-86C63E92D2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9847" y="2178155"/>
            <a:ext cx="6667957" cy="35437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E7CE22-D6FA-D712-0667-1D1073BC46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1152" y="6377636"/>
            <a:ext cx="6629400" cy="346758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" y="41418"/>
            <a:ext cx="18288000" cy="1031072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445012" y="-284529"/>
            <a:ext cx="8316328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66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B20F54-63D2-9B47-8565-5CEB8C539EAD}"/>
              </a:ext>
            </a:extLst>
          </p:cNvPr>
          <p:cNvSpPr/>
          <p:nvPr/>
        </p:nvSpPr>
        <p:spPr>
          <a:xfrm>
            <a:off x="5523932" y="1274935"/>
            <a:ext cx="74814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pic>
        <p:nvPicPr>
          <p:cNvPr id="17" name="Picture 16" descr="1607050659_288351">
            <a:extLst>
              <a:ext uri="{FF2B5EF4-FFF2-40B4-BE49-F238E27FC236}">
                <a16:creationId xmlns:a16="http://schemas.microsoft.com/office/drawing/2014/main" id="{FD4C5461-699A-C6C8-57C8-1C9D258715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5105" y="1714766"/>
            <a:ext cx="1219200" cy="1219200"/>
          </a:xfrm>
          <a:prstGeom prst="rect">
            <a:avLst/>
          </a:prstGeom>
        </p:spPr>
      </p:pic>
      <p:pic>
        <p:nvPicPr>
          <p:cNvPr id="18" name="Track 79">
            <a:hlinkClick r:id="" action="ppaction://media"/>
            <a:extLst>
              <a:ext uri="{FF2B5EF4-FFF2-40B4-BE49-F238E27FC236}">
                <a16:creationId xmlns:a16="http://schemas.microsoft.com/office/drawing/2014/main" id="{999F77FF-F31B-C5F3-6801-F271437FA1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37" end="26940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56166" y="1214991"/>
            <a:ext cx="1112837" cy="111283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8C79B6-FD8F-A7AA-24EF-FF1AA93FA344}"/>
              </a:ext>
            </a:extLst>
          </p:cNvPr>
          <p:cNvSpPr/>
          <p:nvPr/>
        </p:nvSpPr>
        <p:spPr>
          <a:xfrm>
            <a:off x="763526" y="2616545"/>
            <a:ext cx="12077645" cy="71288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 </a:t>
            </a: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Where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are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? </a:t>
            </a: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FE271-461F-E97A-5C7B-E47161B66C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01275">
            <a:off x="11953550" y="4221981"/>
            <a:ext cx="6079401" cy="5461503"/>
          </a:xfrm>
          <a:prstGeom prst="rect">
            <a:avLst/>
          </a:prstGeom>
        </p:spPr>
      </p:pic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33C694FA-61D7-7924-81CF-BAF728923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246" y="3509061"/>
            <a:ext cx="1219200" cy="1219200"/>
          </a:xfrm>
          <a:prstGeom prst="rect">
            <a:avLst/>
          </a:prstGeom>
        </p:spPr>
      </p:pic>
      <p:pic>
        <p:nvPicPr>
          <p:cNvPr id="20" name="Picture 19" descr="1607050659_288351">
            <a:extLst>
              <a:ext uri="{FF2B5EF4-FFF2-40B4-BE49-F238E27FC236}">
                <a16:creationId xmlns:a16="http://schemas.microsoft.com/office/drawing/2014/main" id="{280E1D51-F3AB-BF5E-BCDB-E23AEC38AE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926" y="4579803"/>
            <a:ext cx="1219200" cy="1219200"/>
          </a:xfrm>
          <a:prstGeom prst="rect">
            <a:avLst/>
          </a:prstGeom>
        </p:spPr>
      </p:pic>
      <p:pic>
        <p:nvPicPr>
          <p:cNvPr id="22" name="Picture 21" descr="1607050659_288351">
            <a:extLst>
              <a:ext uri="{FF2B5EF4-FFF2-40B4-BE49-F238E27FC236}">
                <a16:creationId xmlns:a16="http://schemas.microsoft.com/office/drawing/2014/main" id="{E2BE6FD3-9AE5-3AD3-6AB6-EDB021568D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246" y="5650545"/>
            <a:ext cx="1219200" cy="1219200"/>
          </a:xfrm>
          <a:prstGeom prst="rect">
            <a:avLst/>
          </a:prstGeom>
        </p:spPr>
      </p:pic>
      <p:pic>
        <p:nvPicPr>
          <p:cNvPr id="28" name="Picture 27" descr="1607050659_288351">
            <a:extLst>
              <a:ext uri="{FF2B5EF4-FFF2-40B4-BE49-F238E27FC236}">
                <a16:creationId xmlns:a16="http://schemas.microsoft.com/office/drawing/2014/main" id="{1AAA4A2C-C476-C211-F5A0-DE3DBE3DC5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410" y="6693788"/>
            <a:ext cx="1219200" cy="1219200"/>
          </a:xfrm>
          <a:prstGeom prst="rect">
            <a:avLst/>
          </a:prstGeom>
        </p:spPr>
      </p:pic>
      <p:pic>
        <p:nvPicPr>
          <p:cNvPr id="29" name="Picture 28" descr="1607050659_288351">
            <a:extLst>
              <a:ext uri="{FF2B5EF4-FFF2-40B4-BE49-F238E27FC236}">
                <a16:creationId xmlns:a16="http://schemas.microsoft.com/office/drawing/2014/main" id="{B95E7BED-08CF-C2A1-C4C0-FB5C261F35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410" y="7912988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9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860"/>
            <a:ext cx="18288000" cy="1031072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616960" flipH="1">
            <a:off x="594226" y="391565"/>
            <a:ext cx="949988" cy="2156063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596500" y="-376792"/>
            <a:ext cx="6552408" cy="1515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66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B20F54-63D2-9B47-8565-5CEB8C539EAD}"/>
              </a:ext>
            </a:extLst>
          </p:cNvPr>
          <p:cNvSpPr/>
          <p:nvPr/>
        </p:nvSpPr>
        <p:spPr>
          <a:xfrm>
            <a:off x="5403264" y="1221674"/>
            <a:ext cx="74814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pic>
        <p:nvPicPr>
          <p:cNvPr id="12" name="Track 79">
            <a:hlinkClick r:id="" action="ppaction://media"/>
            <a:extLst>
              <a:ext uri="{FF2B5EF4-FFF2-40B4-BE49-F238E27FC236}">
                <a16:creationId xmlns:a16="http://schemas.microsoft.com/office/drawing/2014/main" id="{EAAE576A-C173-D9F8-6ADE-B363E98AD5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761" end="587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127655" y="1982864"/>
            <a:ext cx="1112837" cy="111283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548681-17A0-8A9F-C03D-9FE9195B147F}"/>
              </a:ext>
            </a:extLst>
          </p:cNvPr>
          <p:cNvSpPr/>
          <p:nvPr/>
        </p:nvSpPr>
        <p:spPr>
          <a:xfrm>
            <a:off x="2198480" y="3412248"/>
            <a:ext cx="10907919" cy="64556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7200" b="0" i="0" u="none" strike="noStrike" baseline="0" dirty="0">
                <a:solidFill>
                  <a:schemeClr val="tx1"/>
                </a:solidFill>
                <a:latin typeface="Chronica Pro"/>
              </a:rPr>
              <a:t>Rulers, rulers, rulers. </a:t>
            </a:r>
          </a:p>
          <a:p>
            <a:pPr algn="l"/>
            <a:r>
              <a:rPr lang="en-GB" sz="7200" b="0" i="0" u="none" strike="noStrike" baseline="0" dirty="0">
                <a:solidFill>
                  <a:schemeClr val="tx1"/>
                </a:solidFill>
                <a:latin typeface="Chronica Pro"/>
              </a:rPr>
              <a:t>Where are the rulers? </a:t>
            </a:r>
          </a:p>
          <a:p>
            <a:pPr algn="l"/>
            <a:r>
              <a:rPr lang="en-GB" sz="7200" b="0" i="0" u="none" strike="noStrike" baseline="0" dirty="0">
                <a:solidFill>
                  <a:schemeClr val="tx1"/>
                </a:solidFill>
                <a:latin typeface="Chronica Pro"/>
              </a:rPr>
              <a:t>Under the chair.</a:t>
            </a:r>
            <a:endParaRPr lang="vi-VN" sz="72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9534BF-EFED-D7B2-469E-175F439370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64950">
            <a:off x="11367937" y="4817044"/>
            <a:ext cx="6565271" cy="4376847"/>
          </a:xfrm>
          <a:prstGeom prst="rect">
            <a:avLst/>
          </a:prstGeom>
        </p:spPr>
      </p:pic>
      <p:pic>
        <p:nvPicPr>
          <p:cNvPr id="15" name="Picture 14" descr="1607050659_288351">
            <a:extLst>
              <a:ext uri="{FF2B5EF4-FFF2-40B4-BE49-F238E27FC236}">
                <a16:creationId xmlns:a16="http://schemas.microsoft.com/office/drawing/2014/main" id="{7770FC5C-F9EB-1808-D7A4-21FD0FF440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3489" y="3537686"/>
            <a:ext cx="1219200" cy="1219200"/>
          </a:xfrm>
          <a:prstGeom prst="rect">
            <a:avLst/>
          </a:prstGeom>
        </p:spPr>
      </p:pic>
      <p:pic>
        <p:nvPicPr>
          <p:cNvPr id="16" name="Picture 15" descr="1607050659_288351">
            <a:extLst>
              <a:ext uri="{FF2B5EF4-FFF2-40B4-BE49-F238E27FC236}">
                <a16:creationId xmlns:a16="http://schemas.microsoft.com/office/drawing/2014/main" id="{507E663D-0C03-3515-24AE-0A014649B5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3489" y="4914900"/>
            <a:ext cx="1219200" cy="1219200"/>
          </a:xfrm>
          <a:prstGeom prst="rect">
            <a:avLst/>
          </a:prstGeom>
        </p:spPr>
      </p:pic>
      <p:pic>
        <p:nvPicPr>
          <p:cNvPr id="17" name="Picture 16" descr="1607050659_288351">
            <a:extLst>
              <a:ext uri="{FF2B5EF4-FFF2-40B4-BE49-F238E27FC236}">
                <a16:creationId xmlns:a16="http://schemas.microsoft.com/office/drawing/2014/main" id="{F3682EB7-F8D6-9222-AEF9-2ED6E4ADE1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53964" y="6134100"/>
            <a:ext cx="1219200" cy="1219200"/>
          </a:xfrm>
          <a:prstGeom prst="rect">
            <a:avLst/>
          </a:prstGeom>
        </p:spPr>
      </p:pic>
      <p:pic>
        <p:nvPicPr>
          <p:cNvPr id="18" name="Picture 17" descr="1607050659_288351">
            <a:extLst>
              <a:ext uri="{FF2B5EF4-FFF2-40B4-BE49-F238E27FC236}">
                <a16:creationId xmlns:a16="http://schemas.microsoft.com/office/drawing/2014/main" id="{F059B869-F60B-C762-BF68-090BC2C949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3489" y="7277100"/>
            <a:ext cx="1219200" cy="1219200"/>
          </a:xfrm>
          <a:prstGeom prst="rect">
            <a:avLst/>
          </a:prstGeom>
        </p:spPr>
      </p:pic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EED5425A-5444-8E6A-0847-86906C1127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88880" y="85725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9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4629672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870964" y="3152017"/>
            <a:ext cx="13322052" cy="347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Listen and tick or cross.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TICK OR CROSS.</a:t>
            </a:r>
          </a:p>
        </p:txBody>
      </p:sp>
      <p:sp>
        <p:nvSpPr>
          <p:cNvPr id="15" name="Freeform 15"/>
          <p:cNvSpPr/>
          <p:nvPr/>
        </p:nvSpPr>
        <p:spPr>
          <a:xfrm>
            <a:off x="3354464" y="316176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294790" y="8150664"/>
            <a:ext cx="2191118" cy="176615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DCBB0-F62C-7B4E-39D9-24418635FC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251" y="2942105"/>
            <a:ext cx="4076241" cy="397827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BB0F38-2F27-85D6-70C2-DC0D5A0999F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256"/>
          <a:stretch/>
        </p:blipFill>
        <p:spPr>
          <a:xfrm>
            <a:off x="4786550" y="2854550"/>
            <a:ext cx="4141569" cy="397827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689A79-4D59-58C2-8C2E-B50C45AB60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4697" y="2787855"/>
            <a:ext cx="4304306" cy="4036006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9A3653-5E79-E667-00F6-B46CAA6A07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98066" y="2854550"/>
            <a:ext cx="4061334" cy="3931074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sp>
        <p:nvSpPr>
          <p:cNvPr id="27" name="Freeform 9">
            <a:extLst>
              <a:ext uri="{FF2B5EF4-FFF2-40B4-BE49-F238E27FC236}">
                <a16:creationId xmlns:a16="http://schemas.microsoft.com/office/drawing/2014/main" id="{EBF39053-FAC5-6BD9-1F40-D4968DFBB21F}"/>
              </a:ext>
            </a:extLst>
          </p:cNvPr>
          <p:cNvSpPr/>
          <p:nvPr/>
        </p:nvSpPr>
        <p:spPr>
          <a:xfrm>
            <a:off x="12344400" y="2179063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82C428EF-CF1F-BD03-37B1-9419DEEE16AA}"/>
              </a:ext>
            </a:extLst>
          </p:cNvPr>
          <p:cNvSpPr/>
          <p:nvPr/>
        </p:nvSpPr>
        <p:spPr>
          <a:xfrm>
            <a:off x="2286000" y="8038256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Track 78">
            <a:hlinkClick r:id="" action="ppaction://media"/>
            <a:extLst>
              <a:ext uri="{FF2B5EF4-FFF2-40B4-BE49-F238E27FC236}">
                <a16:creationId xmlns:a16="http://schemas.microsoft.com/office/drawing/2014/main" id="{D159772F-46C5-5AA1-96CE-C16DF294ED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10" end="36926.65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61667" y="1984986"/>
            <a:ext cx="1107996" cy="1107996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23D6D7D7-B35F-0E7E-184A-7D8AFE95BA1F}"/>
              </a:ext>
            </a:extLst>
          </p:cNvPr>
          <p:cNvSpPr/>
          <p:nvPr/>
        </p:nvSpPr>
        <p:spPr>
          <a:xfrm>
            <a:off x="15687558" y="8097894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B9279371-D464-19A5-3103-9EEFEC3904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584392" y="5794960"/>
            <a:ext cx="914400" cy="914400"/>
          </a:xfrm>
          <a:prstGeom prst="rect">
            <a:avLst/>
          </a:prstGeom>
        </p:spPr>
      </p:pic>
      <p:pic>
        <p:nvPicPr>
          <p:cNvPr id="6" name="Track 78">
            <a:hlinkClick r:id="" action="ppaction://media"/>
            <a:extLst>
              <a:ext uri="{FF2B5EF4-FFF2-40B4-BE49-F238E27FC236}">
                <a16:creationId xmlns:a16="http://schemas.microsoft.com/office/drawing/2014/main" id="{03DDC770-C352-B14C-7BC3-DFCF5C7B23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60" end="47.65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46596" y="3635600"/>
            <a:ext cx="1107996" cy="11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8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6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912581" y="162378"/>
            <a:ext cx="574934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LET’S CHECK!</a:t>
            </a:r>
          </a:p>
        </p:txBody>
      </p:sp>
      <p:sp>
        <p:nvSpPr>
          <p:cNvPr id="15" name="Freeform 15"/>
          <p:cNvSpPr/>
          <p:nvPr/>
        </p:nvSpPr>
        <p:spPr>
          <a:xfrm>
            <a:off x="5342571" y="259642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294790" y="8150664"/>
            <a:ext cx="2191118" cy="176615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DCBB0-F62C-7B4E-39D9-24418635FC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090" y="2692712"/>
            <a:ext cx="3967592" cy="4166159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BB0F38-2F27-85D6-70C2-DC0D5A0999F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256"/>
          <a:stretch/>
        </p:blipFill>
        <p:spPr>
          <a:xfrm>
            <a:off x="4676426" y="2700728"/>
            <a:ext cx="4251693" cy="4132100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689A79-4D59-58C2-8C2E-B50C45AB60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6599" y="2735738"/>
            <a:ext cx="4101844" cy="4123133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9A3653-5E79-E667-00F6-B46CAA6A07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62754" y="2765959"/>
            <a:ext cx="4101844" cy="4092912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sp>
        <p:nvSpPr>
          <p:cNvPr id="27" name="Freeform 9">
            <a:extLst>
              <a:ext uri="{FF2B5EF4-FFF2-40B4-BE49-F238E27FC236}">
                <a16:creationId xmlns:a16="http://schemas.microsoft.com/office/drawing/2014/main" id="{EBF39053-FAC5-6BD9-1F40-D4968DFBB21F}"/>
              </a:ext>
            </a:extLst>
          </p:cNvPr>
          <p:cNvSpPr/>
          <p:nvPr/>
        </p:nvSpPr>
        <p:spPr>
          <a:xfrm>
            <a:off x="5959883" y="1173110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Track 78">
            <a:hlinkClick r:id="" action="ppaction://media"/>
            <a:extLst>
              <a:ext uri="{FF2B5EF4-FFF2-40B4-BE49-F238E27FC236}">
                <a16:creationId xmlns:a16="http://schemas.microsoft.com/office/drawing/2014/main" id="{D159772F-46C5-5AA1-96CE-C16DF294ED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57" end="37094.65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61667" y="1984986"/>
            <a:ext cx="1107996" cy="1107996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23D6D7D7-B35F-0E7E-184A-7D8AFE95BA1F}"/>
              </a:ext>
            </a:extLst>
          </p:cNvPr>
          <p:cNvSpPr/>
          <p:nvPr/>
        </p:nvSpPr>
        <p:spPr>
          <a:xfrm>
            <a:off x="15687558" y="8097894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B9279371-D464-19A5-3103-9EEFEC3904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3461" y="5679258"/>
            <a:ext cx="914400" cy="914400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C932CB15-EC81-1815-5A3A-7200BD21B62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2756520" y="5807604"/>
            <a:ext cx="914400" cy="914400"/>
          </a:xfrm>
          <a:prstGeom prst="rect">
            <a:avLst/>
          </a:prstGeom>
        </p:spPr>
      </p:pic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D5811E9E-077E-F60C-B141-794B9AE3652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979442" y="5903200"/>
            <a:ext cx="914400" cy="914400"/>
          </a:xfrm>
          <a:prstGeom prst="rect">
            <a:avLst/>
          </a:prstGeom>
        </p:spPr>
      </p:pic>
      <p:pic>
        <p:nvPicPr>
          <p:cNvPr id="10" name="Graphic 9" descr="Close with solid fill">
            <a:extLst>
              <a:ext uri="{FF2B5EF4-FFF2-40B4-BE49-F238E27FC236}">
                <a16:creationId xmlns:a16="http://schemas.microsoft.com/office/drawing/2014/main" id="{C70F6684-96E2-EC48-E29C-D132424DE4A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7034026" y="5883497"/>
            <a:ext cx="914400" cy="914400"/>
          </a:xfrm>
          <a:prstGeom prst="rect">
            <a:avLst/>
          </a:prstGeom>
        </p:spPr>
      </p:pic>
      <p:pic>
        <p:nvPicPr>
          <p:cNvPr id="8" name="Track 78">
            <a:hlinkClick r:id="" action="ppaction://media"/>
            <a:extLst>
              <a:ext uri="{FF2B5EF4-FFF2-40B4-BE49-F238E27FC236}">
                <a16:creationId xmlns:a16="http://schemas.microsoft.com/office/drawing/2014/main" id="{3E25CBB9-6B57-A09C-4E11-7C24E0F57E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60" end="23117.65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16600" y="3162300"/>
            <a:ext cx="1107996" cy="1107996"/>
          </a:xfrm>
          <a:prstGeom prst="rect">
            <a:avLst/>
          </a:prstGeom>
        </p:spPr>
      </p:pic>
      <p:pic>
        <p:nvPicPr>
          <p:cNvPr id="12" name="Track 78">
            <a:hlinkClick r:id="" action="ppaction://media"/>
            <a:extLst>
              <a:ext uri="{FF2B5EF4-FFF2-40B4-BE49-F238E27FC236}">
                <a16:creationId xmlns:a16="http://schemas.microsoft.com/office/drawing/2014/main" id="{0874C1FA-312C-4DBB-5613-FB3AB5C09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362" end="12971.65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92953" y="4339614"/>
            <a:ext cx="1107996" cy="1107996"/>
          </a:xfrm>
          <a:prstGeom prst="rect">
            <a:avLst/>
          </a:prstGeom>
        </p:spPr>
      </p:pic>
      <p:pic>
        <p:nvPicPr>
          <p:cNvPr id="14" name="Track 78">
            <a:hlinkClick r:id="" action="ppaction://media"/>
            <a:extLst>
              <a:ext uri="{FF2B5EF4-FFF2-40B4-BE49-F238E27FC236}">
                <a16:creationId xmlns:a16="http://schemas.microsoft.com/office/drawing/2014/main" id="{7B55A7AC-C503-92CE-8A6F-67B39455FA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65" end="716.65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75310" y="5443923"/>
            <a:ext cx="1107996" cy="11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5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39194" y="2917156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Read and complete.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47892">
            <a:off x="-1973594" y="9010173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88329" y="-615718"/>
            <a:ext cx="4144669" cy="2642227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24400" y="225977"/>
            <a:ext cx="9441427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2694508" y="736294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1417">
            <a:off x="12881321" y="1957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75910" y="42278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72631" y="40013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999517" y="73685"/>
            <a:ext cx="669973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LOOK AND SAY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F90334-BAA1-81E5-AA17-21C811FDD4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r="2113"/>
          <a:stretch/>
        </p:blipFill>
        <p:spPr>
          <a:xfrm>
            <a:off x="3060809" y="2252486"/>
            <a:ext cx="6826601" cy="3488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04829B-341F-8C58-5219-EEC413BEE7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r="2152"/>
          <a:stretch/>
        </p:blipFill>
        <p:spPr>
          <a:xfrm>
            <a:off x="10247448" y="2269317"/>
            <a:ext cx="6808110" cy="3491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439408-4F62-4D5F-50EC-F23088D466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r="3864"/>
          <a:stretch/>
        </p:blipFill>
        <p:spPr>
          <a:xfrm>
            <a:off x="3060809" y="6198081"/>
            <a:ext cx="6769581" cy="3488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7E0EBD-7F82-7371-8D5A-0F274B3AEB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2469"/>
          <a:stretch/>
        </p:blipFill>
        <p:spPr>
          <a:xfrm>
            <a:off x="10244990" y="6202997"/>
            <a:ext cx="6783245" cy="3460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1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11294" y="3283257"/>
            <a:ext cx="16078200" cy="5550127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965956" y="986824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71648">
            <a:off x="2540377" y="-353573"/>
            <a:ext cx="13203497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524654" y="167572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059416" y="2684243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09FA556-E770-9D30-6BD5-1789BC94D4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r="2113"/>
          <a:stretch/>
        </p:blipFill>
        <p:spPr>
          <a:xfrm>
            <a:off x="6324600" y="2466443"/>
            <a:ext cx="5118426" cy="26155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Freeform 2"/>
          <p:cNvSpPr/>
          <p:nvPr/>
        </p:nvSpPr>
        <p:spPr>
          <a:xfrm rot="1212169">
            <a:off x="16104922" y="7865885"/>
            <a:ext cx="2565049" cy="2445004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6656291-336B-EEB7-20D9-578166BB32C3}"/>
              </a:ext>
            </a:extLst>
          </p:cNvPr>
          <p:cNvSpPr/>
          <p:nvPr/>
        </p:nvSpPr>
        <p:spPr>
          <a:xfrm>
            <a:off x="1354383" y="5295900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B973256-885B-AFB3-6848-9015FF3B3360}"/>
              </a:ext>
            </a:extLst>
          </p:cNvPr>
          <p:cNvSpPr/>
          <p:nvPr/>
        </p:nvSpPr>
        <p:spPr>
          <a:xfrm>
            <a:off x="1162570" y="5212704"/>
            <a:ext cx="15068029" cy="33252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0" indent="-1143000" algn="l">
              <a:buAutoNum type="arabicPeriod"/>
            </a:pP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Where are the pens?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They’re _________ the notebook.</a:t>
            </a:r>
            <a:endParaRPr lang="en-GB" sz="60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5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11294" y="3283257"/>
            <a:ext cx="16078200" cy="5746443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527656" y="9445091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71648">
            <a:off x="2540377" y="-353573"/>
            <a:ext cx="13203497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524654" y="167572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801844" y="2100898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52A0DD-D58E-8EC2-3B09-37FA608CDE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r="2152"/>
          <a:stretch/>
        </p:blipFill>
        <p:spPr>
          <a:xfrm>
            <a:off x="5871345" y="2204712"/>
            <a:ext cx="6763464" cy="305151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Freeform 2"/>
          <p:cNvSpPr/>
          <p:nvPr/>
        </p:nvSpPr>
        <p:spPr>
          <a:xfrm rot="1212169">
            <a:off x="16079124" y="7932811"/>
            <a:ext cx="2689057" cy="2459978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7B46B0-377A-C522-23CF-0ABB35637971}"/>
              </a:ext>
            </a:extLst>
          </p:cNvPr>
          <p:cNvSpPr/>
          <p:nvPr/>
        </p:nvSpPr>
        <p:spPr>
          <a:xfrm>
            <a:off x="1162570" y="5212704"/>
            <a:ext cx="15068029" cy="33252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2. </a:t>
            </a: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Where ___ the pencil sharpeners?</a:t>
            </a:r>
          </a:p>
          <a:p>
            <a:pPr algn="l"/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They’re in front of _____.</a:t>
            </a:r>
          </a:p>
        </p:txBody>
      </p:sp>
    </p:spTree>
    <p:extLst>
      <p:ext uri="{BB962C8B-B14F-4D97-AF65-F5344CB8AC3E}">
        <p14:creationId xmlns:p14="http://schemas.microsoft.com/office/powerpoint/2010/main" val="2847212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1877</TotalTime>
  <Words>520</Words>
  <Application>Microsoft Office PowerPoint</Application>
  <PresentationFormat>Custom</PresentationFormat>
  <Paragraphs>108</Paragraphs>
  <Slides>22</Slides>
  <Notes>17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MTD Anydore</vt:lpstr>
      <vt:lpstr>Calibri</vt:lpstr>
      <vt:lpstr>Arial</vt:lpstr>
      <vt:lpstr>StoryBook Rough</vt:lpstr>
      <vt:lpstr>Congenial</vt:lpstr>
      <vt:lpstr>Times New Roman</vt:lpstr>
      <vt:lpstr>Chronica Pro</vt:lpstr>
      <vt:lpstr>Congenial Black</vt:lpstr>
      <vt:lpstr>Abadi Extra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Trang</cp:lastModifiedBy>
  <cp:revision>37</cp:revision>
  <dcterms:created xsi:type="dcterms:W3CDTF">2006-08-16T00:00:00Z</dcterms:created>
  <dcterms:modified xsi:type="dcterms:W3CDTF">2025-04-09T08:49:58Z</dcterms:modified>
  <dc:identifier>DAF4oBq9B7k</dc:identifier>
</cp:coreProperties>
</file>