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620" r:id="rId2"/>
    <p:sldId id="256" r:id="rId3"/>
    <p:sldId id="258" r:id="rId4"/>
    <p:sldId id="268" r:id="rId5"/>
    <p:sldId id="464" r:id="rId6"/>
    <p:sldId id="465" r:id="rId7"/>
    <p:sldId id="466" r:id="rId8"/>
    <p:sldId id="468" r:id="rId9"/>
    <p:sldId id="471" r:id="rId10"/>
    <p:sldId id="472" r:id="rId11"/>
    <p:sldId id="406" r:id="rId12"/>
    <p:sldId id="411" r:id="rId13"/>
    <p:sldId id="413" r:id="rId14"/>
    <p:sldId id="473" r:id="rId15"/>
    <p:sldId id="415" r:id="rId16"/>
    <p:sldId id="416" r:id="rId17"/>
    <p:sldId id="407" r:id="rId18"/>
    <p:sldId id="265" r:id="rId19"/>
    <p:sldId id="262" r:id="rId20"/>
    <p:sldId id="418" r:id="rId21"/>
    <p:sldId id="419" r:id="rId22"/>
    <p:sldId id="420" r:id="rId23"/>
    <p:sldId id="426" r:id="rId24"/>
    <p:sldId id="408" r:id="rId25"/>
    <p:sldId id="264" r:id="rId26"/>
    <p:sldId id="428" r:id="rId27"/>
    <p:sldId id="474" r:id="rId28"/>
    <p:sldId id="475" r:id="rId29"/>
    <p:sldId id="476" r:id="rId30"/>
    <p:sldId id="269" r:id="rId31"/>
    <p:sldId id="432" r:id="rId32"/>
  </p:sldIdLst>
  <p:sldSz cx="18288000" cy="10287000"/>
  <p:notesSz cx="6858000" cy="9144000"/>
  <p:embeddedFontLst>
    <p:embeddedFont>
      <p:font typeface="Abadi Extra Light" panose="020B0204020104020204" pitchFamily="3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ongenial Black" panose="02000503040000020004" pitchFamily="2" charset="0"/>
      <p:bold r:id="rId39"/>
      <p:boldItalic r:id="rId40"/>
    </p:embeddedFont>
    <p:embeddedFont>
      <p:font typeface="Dreaming Outloud Pro" panose="03050502040302030504" pitchFamily="66" charset="0"/>
      <p:regular r:id="rId41"/>
      <p:italic r:id="rId42"/>
    </p:embeddedFont>
    <p:embeddedFont>
      <p:font typeface="MTD Anydore" panose="02000500000000000000" charset="0"/>
      <p:regular r:id="rId43"/>
    </p:embeddedFont>
    <p:embeddedFont>
      <p:font typeface="StoryBook Rough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6" autoAdjust="0"/>
    <p:restoredTop sz="84789" autoAdjust="0"/>
  </p:normalViewPr>
  <p:slideViewPr>
    <p:cSldViewPr>
      <p:cViewPr varScale="1">
        <p:scale>
          <a:sx n="40" d="100"/>
          <a:sy n="40" d="100"/>
        </p:scale>
        <p:origin x="2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059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4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9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17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05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90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06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2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3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9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79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68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lvl="0" indent="-127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3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3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4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7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12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16.png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16.png"/><Relationship Id="rId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61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65.png"/><Relationship Id="rId15" Type="http://schemas.openxmlformats.org/officeDocument/2006/relationships/image" Target="../media/image54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0.svg"/><Relationship Id="rId1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65.png"/><Relationship Id="rId1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60.svg"/><Relationship Id="rId1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65.png"/><Relationship Id="rId1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0.svg"/><Relationship Id="rId1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71.svg"/><Relationship Id="rId18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5.png"/><Relationship Id="rId12" Type="http://schemas.openxmlformats.org/officeDocument/2006/relationships/image" Target="../media/image70.png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69.svg"/><Relationship Id="rId5" Type="http://schemas.openxmlformats.org/officeDocument/2006/relationships/image" Target="../media/image18.pn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19" Type="http://schemas.openxmlformats.org/officeDocument/2006/relationships/image" Target="../media/image77.svg"/><Relationship Id="rId4" Type="http://schemas.openxmlformats.org/officeDocument/2006/relationships/image" Target="../media/image67.svg"/><Relationship Id="rId9" Type="http://schemas.openxmlformats.org/officeDocument/2006/relationships/image" Target="../media/image44.pn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sv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89.png"/><Relationship Id="rId5" Type="http://schemas.openxmlformats.org/officeDocument/2006/relationships/image" Target="../media/image84.png"/><Relationship Id="rId10" Type="http://schemas.openxmlformats.org/officeDocument/2006/relationships/image" Target="../media/image88.svg"/><Relationship Id="rId4" Type="http://schemas.openxmlformats.org/officeDocument/2006/relationships/image" Target="../media/image79.svg"/><Relationship Id="rId9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8.svg"/><Relationship Id="rId4" Type="http://schemas.openxmlformats.org/officeDocument/2006/relationships/image" Target="../media/image79.svg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1.png"/><Relationship Id="rId5" Type="http://schemas.openxmlformats.org/officeDocument/2006/relationships/image" Target="../media/image84.png"/><Relationship Id="rId10" Type="http://schemas.openxmlformats.org/officeDocument/2006/relationships/image" Target="../media/image88.svg"/><Relationship Id="rId4" Type="http://schemas.openxmlformats.org/officeDocument/2006/relationships/image" Target="../media/image79.svg"/><Relationship Id="rId9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2.png"/><Relationship Id="rId5" Type="http://schemas.openxmlformats.org/officeDocument/2006/relationships/image" Target="../media/image84.png"/><Relationship Id="rId10" Type="http://schemas.openxmlformats.org/officeDocument/2006/relationships/image" Target="../media/image88.svg"/><Relationship Id="rId4" Type="http://schemas.openxmlformats.org/officeDocument/2006/relationships/image" Target="../media/image79.sv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99.svg"/><Relationship Id="rId17" Type="http://schemas.openxmlformats.org/officeDocument/2006/relationships/image" Target="../media/image104.png"/><Relationship Id="rId2" Type="http://schemas.openxmlformats.org/officeDocument/2006/relationships/audio" Target="../media/media3.mp3"/><Relationship Id="rId16" Type="http://schemas.openxmlformats.org/officeDocument/2006/relationships/image" Target="../media/image103.png"/><Relationship Id="rId1" Type="http://schemas.microsoft.com/office/2007/relationships/media" Target="../media/media3.mp3"/><Relationship Id="rId6" Type="http://schemas.openxmlformats.org/officeDocument/2006/relationships/image" Target="../media/image94.sv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5" Type="http://schemas.openxmlformats.org/officeDocument/2006/relationships/image" Target="../media/image102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6.svg"/><Relationship Id="rId1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66.png"/><Relationship Id="rId21" Type="http://schemas.openxmlformats.org/officeDocument/2006/relationships/image" Target="../media/image117.svg"/><Relationship Id="rId7" Type="http://schemas.openxmlformats.org/officeDocument/2006/relationships/image" Target="../media/image68.png"/><Relationship Id="rId12" Type="http://schemas.openxmlformats.org/officeDocument/2006/relationships/image" Target="../media/image108.svg"/><Relationship Id="rId17" Type="http://schemas.openxmlformats.org/officeDocument/2006/relationships/image" Target="../media/image113.svg"/><Relationship Id="rId25" Type="http://schemas.openxmlformats.org/officeDocument/2006/relationships/image" Target="../media/image121.svg"/><Relationship Id="rId2" Type="http://schemas.openxmlformats.org/officeDocument/2006/relationships/audio" Target="../media/audio4.wav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8.png"/><Relationship Id="rId15" Type="http://schemas.openxmlformats.org/officeDocument/2006/relationships/image" Target="../media/image111.gif"/><Relationship Id="rId23" Type="http://schemas.openxmlformats.org/officeDocument/2006/relationships/image" Target="../media/image119.svg"/><Relationship Id="rId10" Type="http://schemas.openxmlformats.org/officeDocument/2006/relationships/image" Target="../media/image6.svg"/><Relationship Id="rId19" Type="http://schemas.openxmlformats.org/officeDocument/2006/relationships/image" Target="../media/image115.svg"/><Relationship Id="rId4" Type="http://schemas.openxmlformats.org/officeDocument/2006/relationships/image" Target="../media/image67.svg"/><Relationship Id="rId9" Type="http://schemas.openxmlformats.org/officeDocument/2006/relationships/image" Target="../media/image5.png"/><Relationship Id="rId14" Type="http://schemas.openxmlformats.org/officeDocument/2006/relationships/image" Target="../media/image110.svg"/><Relationship Id="rId22" Type="http://schemas.openxmlformats.org/officeDocument/2006/relationships/image" Target="../media/image118.png"/><Relationship Id="rId27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8: IN OUR CLASSROOM 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(1, 2, 3)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447800" y="3112446"/>
            <a:ext cx="16232664" cy="2377911"/>
            <a:chOff x="406209" y="3201924"/>
            <a:chExt cx="16540204" cy="23779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965667" y="3207972"/>
              <a:ext cx="3537839" cy="2362200"/>
              <a:chOff x="4004462" y="288737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4974262" y="2887370"/>
                <a:ext cx="10515601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4004462" y="3222466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546082" y="3201924"/>
              <a:ext cx="4729952" cy="2362200"/>
              <a:chOff x="2551894" y="2857500"/>
              <a:chExt cx="12388124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2551894" y="2857500"/>
                <a:ext cx="12388124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rulers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9936014" y="3217635"/>
              <a:ext cx="7010399" cy="2362200"/>
              <a:chOff x="1964078" y="2877761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4360935" y="2877761"/>
                <a:ext cx="758848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1964078" y="33247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under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406209" y="3201924"/>
              <a:ext cx="3278271" cy="2362200"/>
              <a:chOff x="1166031" y="2865581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2050120" y="2865581"/>
                <a:ext cx="10515602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1166031" y="3292595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4275324" y="6066323"/>
            <a:ext cx="9783865" cy="2369324"/>
            <a:chOff x="4165245" y="6211423"/>
            <a:chExt cx="9783865" cy="236932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1051185" y="6217471"/>
              <a:ext cx="2897925" cy="2362200"/>
              <a:chOff x="-4388097" y="2875677"/>
              <a:chExt cx="11967674" cy="49530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-3575414" y="2875677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4388097" y="3283993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387936" y="6211423"/>
              <a:ext cx="4989359" cy="2362200"/>
              <a:chOff x="2921116" y="2857500"/>
              <a:chExt cx="8517493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733799" y="2857500"/>
                <a:ext cx="748404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851749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chair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64C77536-E0A1-598B-453F-4DFB34954117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0D9FD6A7-59FA-8233-2B4A-FDDC9C6F9FF1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AC3E8824-C900-D533-AC82-336987849561}"/>
              </a:ext>
            </a:extLst>
          </p:cNvPr>
          <p:cNvSpPr txBox="1"/>
          <p:nvPr/>
        </p:nvSpPr>
        <p:spPr>
          <a:xfrm>
            <a:off x="4611664" y="-6198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78924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67572" y="2358054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Look, listen and repeat.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253373" y="243020"/>
            <a:ext cx="1836972" cy="122063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477418" y="1567127"/>
            <a:ext cx="11762581" cy="7989870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135921" y="8583475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570178" y="1602265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394465" y="8736353"/>
            <a:ext cx="6112641" cy="534856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FAB2A3-AAF9-A4D7-DCE8-628CA27246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3723308" y="2440478"/>
            <a:ext cx="10919510" cy="61333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phy">
            <a:extLst>
              <a:ext uri="{FF2B5EF4-FFF2-40B4-BE49-F238E27FC236}">
                <a16:creationId xmlns:a16="http://schemas.microsoft.com/office/drawing/2014/main" id="{D448ECC0-D3DE-B56E-226C-D114C545B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0395" y="2151740"/>
            <a:ext cx="2023139" cy="790306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C4459D4A-0A15-C4E8-96CA-A9771772FF6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1400" y="7611198"/>
            <a:ext cx="2023139" cy="790306"/>
          </a:xfrm>
          <a:prstGeom prst="rect">
            <a:avLst/>
          </a:prstGeom>
        </p:spPr>
      </p:pic>
      <p:pic>
        <p:nvPicPr>
          <p:cNvPr id="20" name="Track 80">
            <a:hlinkClick r:id="" action="ppaction://media"/>
            <a:extLst>
              <a:ext uri="{FF2B5EF4-FFF2-40B4-BE49-F238E27FC236}">
                <a16:creationId xmlns:a16="http://schemas.microsoft.com/office/drawing/2014/main" id="{571E171C-CC9C-544F-D807-06296C9EC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14826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79705" y="2440478"/>
            <a:ext cx="925365" cy="925365"/>
          </a:xfrm>
          <a:prstGeom prst="rect">
            <a:avLst/>
          </a:prstGeom>
        </p:spPr>
      </p:pic>
      <p:pic>
        <p:nvPicPr>
          <p:cNvPr id="21" name="Track 80">
            <a:hlinkClick r:id="" action="ppaction://media"/>
            <a:extLst>
              <a:ext uri="{FF2B5EF4-FFF2-40B4-BE49-F238E27FC236}">
                <a16:creationId xmlns:a16="http://schemas.microsoft.com/office/drawing/2014/main" id="{67A69CB4-F69B-46C1-820E-9E59DE746D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96" end="11654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00113" y="7569824"/>
            <a:ext cx="925365" cy="925365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BCBFF74-C9D8-07B2-44D3-EBA4F6360552}"/>
              </a:ext>
            </a:extLst>
          </p:cNvPr>
          <p:cNvSpPr/>
          <p:nvPr/>
        </p:nvSpPr>
        <p:spPr>
          <a:xfrm>
            <a:off x="5673781" y="2274963"/>
            <a:ext cx="9612797" cy="1149845"/>
          </a:xfrm>
          <a:prstGeom prst="wedgeRoundRectCallout">
            <a:avLst>
              <a:gd name="adj1" fmla="val -28218"/>
              <a:gd name="adj2" fmla="val 9292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3F816B0-03A5-1A71-BE2B-53E213CD0F6B}"/>
              </a:ext>
            </a:extLst>
          </p:cNvPr>
          <p:cNvSpPr/>
          <p:nvPr/>
        </p:nvSpPr>
        <p:spPr>
          <a:xfrm>
            <a:off x="9337889" y="7489207"/>
            <a:ext cx="3588403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</p:spTree>
    <p:extLst>
      <p:ext uri="{BB962C8B-B14F-4D97-AF65-F5344CB8AC3E}">
        <p14:creationId xmlns:p14="http://schemas.microsoft.com/office/powerpoint/2010/main" val="149339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176835" y="523754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734377" y="230238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803864" y="348748"/>
            <a:ext cx="1009670" cy="873999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49600" y="8096583"/>
            <a:ext cx="2583928" cy="2151194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5D985B01-35DF-B64E-0203-E20710E818C3}"/>
              </a:ext>
            </a:extLst>
          </p:cNvPr>
          <p:cNvGrpSpPr/>
          <p:nvPr/>
        </p:nvGrpSpPr>
        <p:grpSpPr>
          <a:xfrm>
            <a:off x="3124199" y="1582394"/>
            <a:ext cx="11956891" cy="8203673"/>
            <a:chOff x="0" y="35560"/>
            <a:chExt cx="1987024" cy="2336363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D740CD32-85EB-38E2-C298-F61AC7D42CB2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B2180731-2A17-AEE1-38A7-4661E8B48C3C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A72AC1B8-88EC-BC43-2195-A4812BD3E2EE}"/>
                </a:ext>
              </a:extLst>
            </p:cNvPr>
            <p:cNvSpPr/>
            <p:nvPr/>
          </p:nvSpPr>
          <p:spPr>
            <a:xfrm>
              <a:off x="0" y="3556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9">
            <a:extLst>
              <a:ext uri="{FF2B5EF4-FFF2-40B4-BE49-F238E27FC236}">
                <a16:creationId xmlns:a16="http://schemas.microsoft.com/office/drawing/2014/main" id="{E09FFAA0-9601-A052-739B-C5C7CF5CC147}"/>
              </a:ext>
            </a:extLst>
          </p:cNvPr>
          <p:cNvSpPr/>
          <p:nvPr/>
        </p:nvSpPr>
        <p:spPr>
          <a:xfrm>
            <a:off x="10871247" y="1639653"/>
            <a:ext cx="3323127" cy="526289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id="{15C92546-B5B9-4B23-2B88-39AD416B9D59}"/>
              </a:ext>
            </a:extLst>
          </p:cNvPr>
          <p:cNvSpPr/>
          <p:nvPr/>
        </p:nvSpPr>
        <p:spPr>
          <a:xfrm>
            <a:off x="3303561" y="9117984"/>
            <a:ext cx="3097239" cy="529818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0A5DE2-5DED-20D3-6855-F2FEEBADF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3376392" y="2337757"/>
            <a:ext cx="11025407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 descr="giphy">
            <a:extLst>
              <a:ext uri="{FF2B5EF4-FFF2-40B4-BE49-F238E27FC236}">
                <a16:creationId xmlns:a16="http://schemas.microsoft.com/office/drawing/2014/main" id="{0D8DC0B6-62EC-DA62-99ED-5DC012BF00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44553" y="2364155"/>
            <a:ext cx="2023139" cy="790306"/>
          </a:xfrm>
          <a:prstGeom prst="rect">
            <a:avLst/>
          </a:prstGeom>
        </p:spPr>
      </p:pic>
      <p:pic>
        <p:nvPicPr>
          <p:cNvPr id="28" name="Picture 27" descr="giphy">
            <a:extLst>
              <a:ext uri="{FF2B5EF4-FFF2-40B4-BE49-F238E27FC236}">
                <a16:creationId xmlns:a16="http://schemas.microsoft.com/office/drawing/2014/main" id="{956FED3D-C67B-CF8C-C501-E0A1B9A5CE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03561" y="7914300"/>
            <a:ext cx="2023139" cy="790306"/>
          </a:xfrm>
          <a:prstGeom prst="rect">
            <a:avLst/>
          </a:prstGeom>
        </p:spPr>
      </p:pic>
      <p:pic>
        <p:nvPicPr>
          <p:cNvPr id="29" name="Track 80">
            <a:hlinkClick r:id="" action="ppaction://media"/>
            <a:extLst>
              <a:ext uri="{FF2B5EF4-FFF2-40B4-BE49-F238E27FC236}">
                <a16:creationId xmlns:a16="http://schemas.microsoft.com/office/drawing/2014/main" id="{565D52B7-6A8A-4661-DA96-7A3B24963F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8" end="6432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52372" y="2208072"/>
            <a:ext cx="925365" cy="925365"/>
          </a:xfrm>
          <a:prstGeom prst="rect">
            <a:avLst/>
          </a:prstGeom>
        </p:spPr>
      </p:pic>
      <p:pic>
        <p:nvPicPr>
          <p:cNvPr id="30" name="Track 80">
            <a:hlinkClick r:id="" action="ppaction://media"/>
            <a:extLst>
              <a:ext uri="{FF2B5EF4-FFF2-40B4-BE49-F238E27FC236}">
                <a16:creationId xmlns:a16="http://schemas.microsoft.com/office/drawing/2014/main" id="{2ACF9B81-73BB-06C1-69EC-059AE3A3D3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40" end="4363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74495" y="3238500"/>
            <a:ext cx="925365" cy="925365"/>
          </a:xfrm>
          <a:prstGeom prst="rect">
            <a:avLst/>
          </a:prstGeom>
        </p:spPr>
      </p:pic>
      <p:pic>
        <p:nvPicPr>
          <p:cNvPr id="31" name="Track 80">
            <a:hlinkClick r:id="" action="ppaction://media"/>
            <a:extLst>
              <a:ext uri="{FF2B5EF4-FFF2-40B4-BE49-F238E27FC236}">
                <a16:creationId xmlns:a16="http://schemas.microsoft.com/office/drawing/2014/main" id="{BE0A8DD6-57D4-AF37-6F8D-B46BAE217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09" end="2384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464662" y="7633900"/>
            <a:ext cx="925365" cy="92536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421342F-064B-1DA6-8DC2-24B22BAA93F2}"/>
              </a:ext>
            </a:extLst>
          </p:cNvPr>
          <p:cNvSpPr/>
          <p:nvPr/>
        </p:nvSpPr>
        <p:spPr>
          <a:xfrm>
            <a:off x="4122225" y="1653425"/>
            <a:ext cx="5250968" cy="1859281"/>
          </a:xfrm>
          <a:prstGeom prst="wedgeRoundRectCallout">
            <a:avLst>
              <a:gd name="adj1" fmla="val 151"/>
              <a:gd name="adj2" fmla="val 6594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</a:t>
            </a:r>
          </a:p>
          <a:p>
            <a:pPr algn="ctr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is this?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DC531E8-FA6A-CDE5-AA65-A39D3FD27FCE}"/>
              </a:ext>
            </a:extLst>
          </p:cNvPr>
          <p:cNvSpPr/>
          <p:nvPr/>
        </p:nvSpPr>
        <p:spPr>
          <a:xfrm>
            <a:off x="9587175" y="2492036"/>
            <a:ext cx="3013003" cy="1282801"/>
          </a:xfrm>
          <a:prstGeom prst="wedgeRoundRectCallout">
            <a:avLst>
              <a:gd name="adj1" fmla="val 23223"/>
              <a:gd name="adj2" fmla="val 8524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F4BA9E1-9518-282F-6FE6-995135524D6B}"/>
              </a:ext>
            </a:extLst>
          </p:cNvPr>
          <p:cNvSpPr/>
          <p:nvPr/>
        </p:nvSpPr>
        <p:spPr>
          <a:xfrm>
            <a:off x="5181600" y="7625794"/>
            <a:ext cx="3581399" cy="1282801"/>
          </a:xfrm>
          <a:prstGeom prst="wedgeRoundRectCallout">
            <a:avLst>
              <a:gd name="adj1" fmla="val -25563"/>
              <a:gd name="adj2" fmla="val -108939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pic>
        <p:nvPicPr>
          <p:cNvPr id="27" name="Picture 26" descr="giphy">
            <a:extLst>
              <a:ext uri="{FF2B5EF4-FFF2-40B4-BE49-F238E27FC236}">
                <a16:creationId xmlns:a16="http://schemas.microsoft.com/office/drawing/2014/main" id="{EB6CED2C-B7F4-E3D1-DA48-D7C4E16BEEB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800000">
            <a:off x="12485019" y="2863955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488520" y="-91102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8610" y="1813452"/>
            <a:ext cx="8763000" cy="7337669"/>
            <a:chOff x="0" y="0"/>
            <a:chExt cx="1987024" cy="2371923"/>
          </a:xfrm>
        </p:grpSpPr>
        <p:sp>
          <p:nvSpPr>
            <p:cNvPr id="6" name="Freeform 6"/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5181600" y="324464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63265" y="1911582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67529" y="822187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F560B31B-D1D1-0D3B-765E-3F3CEED9F835}"/>
              </a:ext>
            </a:extLst>
          </p:cNvPr>
          <p:cNvGrpSpPr/>
          <p:nvPr/>
        </p:nvGrpSpPr>
        <p:grpSpPr>
          <a:xfrm>
            <a:off x="9288598" y="1847905"/>
            <a:ext cx="8763000" cy="7337669"/>
            <a:chOff x="0" y="0"/>
            <a:chExt cx="1987024" cy="2371923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C7528D5-23E7-B5CB-47DD-640E78EB18F0}"/>
                </a:ext>
              </a:extLst>
            </p:cNvPr>
            <p:cNvSpPr/>
            <p:nvPr/>
          </p:nvSpPr>
          <p:spPr>
            <a:xfrm>
              <a:off x="41910" y="4318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4B6BF360-28D3-A648-184E-370A48189285}"/>
                </a:ext>
              </a:extLst>
            </p:cNvPr>
            <p:cNvSpPr/>
            <p:nvPr/>
          </p:nvSpPr>
          <p:spPr>
            <a:xfrm>
              <a:off x="35560" y="35560"/>
              <a:ext cx="1951464" cy="2336363"/>
            </a:xfrm>
            <a:custGeom>
              <a:avLst/>
              <a:gdLst/>
              <a:ahLst/>
              <a:cxnLst/>
              <a:rect l="l" t="t" r="r" b="b"/>
              <a:pathLst>
                <a:path w="1951464" h="2336363">
                  <a:moveTo>
                    <a:pt x="1951464" y="2336363"/>
                  </a:moveTo>
                  <a:lnTo>
                    <a:pt x="0" y="2336363"/>
                  </a:lnTo>
                  <a:lnTo>
                    <a:pt x="0" y="0"/>
                  </a:lnTo>
                  <a:lnTo>
                    <a:pt x="1951464" y="0"/>
                  </a:lnTo>
                  <a:lnTo>
                    <a:pt x="1951464" y="2336363"/>
                  </a:lnTo>
                  <a:close/>
                  <a:moveTo>
                    <a:pt x="12700" y="2323663"/>
                  </a:moveTo>
                  <a:lnTo>
                    <a:pt x="1938764" y="2323663"/>
                  </a:lnTo>
                  <a:lnTo>
                    <a:pt x="1938764" y="12700"/>
                  </a:lnTo>
                  <a:lnTo>
                    <a:pt x="12700" y="12700"/>
                  </a:lnTo>
                  <a:lnTo>
                    <a:pt x="12700" y="23236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A9F53D8F-8AEB-C8D9-6C15-8CF8A8C12012}"/>
                </a:ext>
              </a:extLst>
            </p:cNvPr>
            <p:cNvSpPr/>
            <p:nvPr/>
          </p:nvSpPr>
          <p:spPr>
            <a:xfrm>
              <a:off x="0" y="0"/>
              <a:ext cx="1938764" cy="2323663"/>
            </a:xfrm>
            <a:custGeom>
              <a:avLst/>
              <a:gdLst/>
              <a:ahLst/>
              <a:cxnLst/>
              <a:rect l="l" t="t" r="r" b="b"/>
              <a:pathLst>
                <a:path w="1938764" h="2323663">
                  <a:moveTo>
                    <a:pt x="0" y="0"/>
                  </a:moveTo>
                  <a:lnTo>
                    <a:pt x="1938764" y="0"/>
                  </a:lnTo>
                  <a:lnTo>
                    <a:pt x="1938764" y="2323663"/>
                  </a:lnTo>
                  <a:lnTo>
                    <a:pt x="0" y="2323663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1845552">
            <a:off x="16443375" y="109873"/>
            <a:ext cx="2171778" cy="1074824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9">
            <a:extLst>
              <a:ext uri="{FF2B5EF4-FFF2-40B4-BE49-F238E27FC236}">
                <a16:creationId xmlns:a16="http://schemas.microsoft.com/office/drawing/2014/main" id="{4D2933A4-9D06-F077-F26F-BD5116584F3E}"/>
              </a:ext>
            </a:extLst>
          </p:cNvPr>
          <p:cNvSpPr/>
          <p:nvPr/>
        </p:nvSpPr>
        <p:spPr>
          <a:xfrm>
            <a:off x="9431494" y="1971617"/>
            <a:ext cx="5606351" cy="490556"/>
          </a:xfrm>
          <a:custGeom>
            <a:avLst/>
            <a:gdLst/>
            <a:ahLst/>
            <a:cxnLst/>
            <a:rect l="l" t="t" r="r" b="b"/>
            <a:pathLst>
              <a:path w="5606351" h="490556">
                <a:moveTo>
                  <a:pt x="0" y="0"/>
                </a:moveTo>
                <a:lnTo>
                  <a:pt x="5606351" y="0"/>
                </a:lnTo>
                <a:lnTo>
                  <a:pt x="5606351" y="490556"/>
                </a:lnTo>
                <a:lnTo>
                  <a:pt x="0" y="4905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DBBF9BD1-79C3-9036-4AAE-2E47E18530FF}"/>
              </a:ext>
            </a:extLst>
          </p:cNvPr>
          <p:cNvSpPr/>
          <p:nvPr/>
        </p:nvSpPr>
        <p:spPr>
          <a:xfrm>
            <a:off x="12557237" y="8329088"/>
            <a:ext cx="5278302" cy="491549"/>
          </a:xfrm>
          <a:custGeom>
            <a:avLst/>
            <a:gdLst/>
            <a:ahLst/>
            <a:cxnLst/>
            <a:rect l="l" t="t" r="r" b="b"/>
            <a:pathLst>
              <a:path w="6112641" h="534856">
                <a:moveTo>
                  <a:pt x="0" y="0"/>
                </a:moveTo>
                <a:lnTo>
                  <a:pt x="6112641" y="0"/>
                </a:lnTo>
                <a:lnTo>
                  <a:pt x="6112641" y="534856"/>
                </a:lnTo>
                <a:lnTo>
                  <a:pt x="0" y="53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7" name="Track 80">
            <a:hlinkClick r:id="" action="ppaction://media"/>
            <a:extLst>
              <a:ext uri="{FF2B5EF4-FFF2-40B4-BE49-F238E27FC236}">
                <a16:creationId xmlns:a16="http://schemas.microsoft.com/office/drawing/2014/main" id="{1C8DCFF9-3D62-C772-FCE6-AC7F250855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61" end="278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69C45F-A1CC-8746-B4D1-71A48945B5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66925" y="2631191"/>
            <a:ext cx="8641157" cy="6088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BB86707-30C6-86AC-8E0D-32B8FE2EAAC8}"/>
              </a:ext>
            </a:extLst>
          </p:cNvPr>
          <p:cNvSpPr/>
          <p:nvPr/>
        </p:nvSpPr>
        <p:spPr>
          <a:xfrm>
            <a:off x="1664691" y="1996046"/>
            <a:ext cx="6292786" cy="1635565"/>
          </a:xfrm>
          <a:prstGeom prst="wedgeRoundRectCallout">
            <a:avLst>
              <a:gd name="adj1" fmla="val -22507"/>
              <a:gd name="adj2" fmla="val 8280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09CC712-7E5F-C13D-E020-57C6ACE664E2}"/>
              </a:ext>
            </a:extLst>
          </p:cNvPr>
          <p:cNvSpPr/>
          <p:nvPr/>
        </p:nvSpPr>
        <p:spPr>
          <a:xfrm>
            <a:off x="5181600" y="7679920"/>
            <a:ext cx="3587377" cy="1086600"/>
          </a:xfrm>
          <a:prstGeom prst="wedgeRoundRectCallout">
            <a:avLst>
              <a:gd name="adj1" fmla="val -2333"/>
              <a:gd name="adj2" fmla="val -7691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0C949B9-EC99-CE25-0162-A1B95C14B6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9155658" y="2263478"/>
            <a:ext cx="8920870" cy="6608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F305FF0-D342-D7C9-C8E6-E5559F5B9C21}"/>
              </a:ext>
            </a:extLst>
          </p:cNvPr>
          <p:cNvSpPr/>
          <p:nvPr/>
        </p:nvSpPr>
        <p:spPr>
          <a:xfrm>
            <a:off x="9759276" y="1621253"/>
            <a:ext cx="4199855" cy="1803134"/>
          </a:xfrm>
          <a:prstGeom prst="wedgeRoundRectCallout">
            <a:avLst>
              <a:gd name="adj1" fmla="val -28694"/>
              <a:gd name="adj2" fmla="val 9138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5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480B75A-8D8F-C8A5-6161-DF0BF84B153D}"/>
              </a:ext>
            </a:extLst>
          </p:cNvPr>
          <p:cNvSpPr/>
          <p:nvPr/>
        </p:nvSpPr>
        <p:spPr>
          <a:xfrm>
            <a:off x="14311007" y="2458815"/>
            <a:ext cx="3101868" cy="1282801"/>
          </a:xfrm>
          <a:prstGeom prst="wedgeRoundRectCallout">
            <a:avLst>
              <a:gd name="adj1" fmla="val -665"/>
              <a:gd name="adj2" fmla="val 729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354EB8C-3CBE-FAF2-50FC-078DFFC331E7}"/>
              </a:ext>
            </a:extLst>
          </p:cNvPr>
          <p:cNvSpPr/>
          <p:nvPr/>
        </p:nvSpPr>
        <p:spPr>
          <a:xfrm>
            <a:off x="9916912" y="7894889"/>
            <a:ext cx="3630028" cy="1087008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326320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706225" y="607231"/>
            <a:ext cx="1879236" cy="1689629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5842186" y="190360"/>
            <a:ext cx="2239161" cy="1588019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5" name="Freeform 15"/>
          <p:cNvSpPr/>
          <p:nvPr/>
        </p:nvSpPr>
        <p:spPr>
          <a:xfrm>
            <a:off x="4921304" y="320540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28967" y="8788781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2C999-3480-07ED-5A92-2D94AD10722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017"/>
          <a:stretch/>
        </p:blipFill>
        <p:spPr>
          <a:xfrm>
            <a:off x="4373976" y="2432339"/>
            <a:ext cx="10272474" cy="612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06AC7DF-40F8-568D-BBBE-C556B8626823}"/>
              </a:ext>
            </a:extLst>
          </p:cNvPr>
          <p:cNvGrpSpPr/>
          <p:nvPr/>
        </p:nvGrpSpPr>
        <p:grpSpPr>
          <a:xfrm>
            <a:off x="1817039" y="8605021"/>
            <a:ext cx="9385655" cy="1470255"/>
            <a:chOff x="2528731" y="2652698"/>
            <a:chExt cx="9336263" cy="1221125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0581D9F4-D7EF-BB95-84FB-EAA56DF72986}"/>
                </a:ext>
              </a:extLst>
            </p:cNvPr>
            <p:cNvSpPr/>
            <p:nvPr/>
          </p:nvSpPr>
          <p:spPr>
            <a:xfrm>
              <a:off x="2568595" y="2652698"/>
              <a:ext cx="9296399" cy="1221125"/>
            </a:xfrm>
            <a:prstGeom prst="wedgeEllipseCallout">
              <a:avLst>
                <a:gd name="adj1" fmla="val 2468"/>
                <a:gd name="adj2" fmla="val -11554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9BFC8E84-569D-E2C2-7DB5-C3D874673623}"/>
                </a:ext>
              </a:extLst>
            </p:cNvPr>
            <p:cNvSpPr txBox="1"/>
            <p:nvPr/>
          </p:nvSpPr>
          <p:spPr>
            <a:xfrm>
              <a:off x="2528731" y="3026188"/>
              <a:ext cx="9296399" cy="65159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crayon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4D6199-95D2-B056-52BD-F762D3B70452}"/>
              </a:ext>
            </a:extLst>
          </p:cNvPr>
          <p:cNvGrpSpPr/>
          <p:nvPr/>
        </p:nvGrpSpPr>
        <p:grpSpPr>
          <a:xfrm>
            <a:off x="6263146" y="945697"/>
            <a:ext cx="6494134" cy="1441135"/>
            <a:chOff x="2977565" y="2091354"/>
            <a:chExt cx="15641912" cy="1978103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720E8B68-2AA1-49B7-AD9A-20632EFCFB9E}"/>
                </a:ext>
              </a:extLst>
            </p:cNvPr>
            <p:cNvSpPr/>
            <p:nvPr/>
          </p:nvSpPr>
          <p:spPr>
            <a:xfrm>
              <a:off x="2977565" y="2091354"/>
              <a:ext cx="15641912" cy="1978103"/>
            </a:xfrm>
            <a:prstGeom prst="wedgeEllipseCallout">
              <a:avLst>
                <a:gd name="adj1" fmla="val 47575"/>
                <a:gd name="adj2" fmla="val 115444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31E49272-62C2-9FCC-18C6-02C848F358D7}"/>
                </a:ext>
              </a:extLst>
            </p:cNvPr>
            <p:cNvSpPr txBox="1"/>
            <p:nvPr/>
          </p:nvSpPr>
          <p:spPr>
            <a:xfrm>
              <a:off x="4418793" y="2693194"/>
              <a:ext cx="13020486" cy="109938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Linh’s.</a:t>
              </a:r>
            </a:p>
          </p:txBody>
        </p:sp>
      </p:grpSp>
      <p:pic>
        <p:nvPicPr>
          <p:cNvPr id="8" name="Track 80">
            <a:hlinkClick r:id="" action="ppaction://media"/>
            <a:extLst>
              <a:ext uri="{FF2B5EF4-FFF2-40B4-BE49-F238E27FC236}">
                <a16:creationId xmlns:a16="http://schemas.microsoft.com/office/drawing/2014/main" id="{A5B11263-E15E-A2DE-50EE-264981CE9D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17" end="6754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74494" y="8406928"/>
            <a:ext cx="925365" cy="925365"/>
          </a:xfrm>
          <a:prstGeom prst="rect">
            <a:avLst/>
          </a:prstGeom>
        </p:spPr>
      </p:pic>
      <p:pic>
        <p:nvPicPr>
          <p:cNvPr id="9" name="Track 80">
            <a:hlinkClick r:id="" action="ppaction://media"/>
            <a:extLst>
              <a:ext uri="{FF2B5EF4-FFF2-40B4-BE49-F238E27FC236}">
                <a16:creationId xmlns:a16="http://schemas.microsoft.com/office/drawing/2014/main" id="{8ADA1FD9-BBFE-1D1C-153C-9A6D6EF2A7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940" end="4363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60411" y="2908420"/>
            <a:ext cx="925365" cy="92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542664">
            <a:off x="-311358" y="-7257"/>
            <a:ext cx="1494901" cy="1309528"/>
          </a:xfrm>
          <a:custGeom>
            <a:avLst/>
            <a:gdLst/>
            <a:ahLst/>
            <a:cxnLst/>
            <a:rect l="l" t="t" r="r" b="b"/>
            <a:pathLst>
              <a:path w="2730978" h="2633385">
                <a:moveTo>
                  <a:pt x="0" y="0"/>
                </a:moveTo>
                <a:lnTo>
                  <a:pt x="2730977" y="0"/>
                </a:lnTo>
                <a:lnTo>
                  <a:pt x="2730977" y="2633386"/>
                </a:lnTo>
                <a:lnTo>
                  <a:pt x="0" y="263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57" b="-605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45552">
            <a:off x="16617159" y="121455"/>
            <a:ext cx="1547439" cy="1206767"/>
          </a:xfrm>
          <a:custGeom>
            <a:avLst/>
            <a:gdLst/>
            <a:ahLst/>
            <a:cxnLst/>
            <a:rect l="l" t="t" r="r" b="b"/>
            <a:pathLst>
              <a:path w="2316666" h="1612978">
                <a:moveTo>
                  <a:pt x="0" y="0"/>
                </a:moveTo>
                <a:lnTo>
                  <a:pt x="2316666" y="0"/>
                </a:lnTo>
                <a:lnTo>
                  <a:pt x="2316666" y="1612978"/>
                </a:lnTo>
                <a:lnTo>
                  <a:pt x="0" y="16129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682543" y="17084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5" name="Freeform 15"/>
          <p:cNvSpPr/>
          <p:nvPr/>
        </p:nvSpPr>
        <p:spPr>
          <a:xfrm>
            <a:off x="5410200" y="288361"/>
            <a:ext cx="861040" cy="915135"/>
          </a:xfrm>
          <a:custGeom>
            <a:avLst/>
            <a:gdLst/>
            <a:ahLst/>
            <a:cxnLst/>
            <a:rect l="l" t="t" r="r" b="b"/>
            <a:pathLst>
              <a:path w="2527334" h="2429400">
                <a:moveTo>
                  <a:pt x="0" y="0"/>
                </a:moveTo>
                <a:lnTo>
                  <a:pt x="2527334" y="0"/>
                </a:lnTo>
                <a:lnTo>
                  <a:pt x="2527334" y="2429400"/>
                </a:lnTo>
                <a:lnTo>
                  <a:pt x="0" y="24294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708766" y="8559514"/>
            <a:ext cx="1621165" cy="1483863"/>
          </a:xfrm>
          <a:custGeom>
            <a:avLst/>
            <a:gdLst/>
            <a:ahLst/>
            <a:cxnLst/>
            <a:rect l="l" t="t" r="r" b="b"/>
            <a:pathLst>
              <a:path w="4578695" h="4017805">
                <a:moveTo>
                  <a:pt x="0" y="0"/>
                </a:moveTo>
                <a:lnTo>
                  <a:pt x="4578694" y="0"/>
                </a:lnTo>
                <a:lnTo>
                  <a:pt x="4578694" y="4017805"/>
                </a:lnTo>
                <a:lnTo>
                  <a:pt x="0" y="4017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863994">
            <a:off x="-258213" y="9157796"/>
            <a:ext cx="1770819" cy="1527212"/>
          </a:xfrm>
          <a:custGeom>
            <a:avLst/>
            <a:gdLst/>
            <a:ahLst/>
            <a:cxnLst/>
            <a:rect l="l" t="t" r="r" b="b"/>
            <a:pathLst>
              <a:path w="2667887" h="2431112">
                <a:moveTo>
                  <a:pt x="0" y="0"/>
                </a:moveTo>
                <a:lnTo>
                  <a:pt x="2667887" y="0"/>
                </a:lnTo>
                <a:lnTo>
                  <a:pt x="2667887" y="2431112"/>
                </a:lnTo>
                <a:lnTo>
                  <a:pt x="0" y="2431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B25C8-83ED-E448-B9FA-8C6F77B687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636" y="2400300"/>
            <a:ext cx="6262238" cy="572246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2E840-3CB6-08DB-54FE-9BB7BE19E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b="622"/>
          <a:stretch/>
        </p:blipFill>
        <p:spPr>
          <a:xfrm>
            <a:off x="217025" y="3420174"/>
            <a:ext cx="5620582" cy="4556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D8EE603-DC03-C152-8DE1-45833FEF7222}"/>
              </a:ext>
            </a:extLst>
          </p:cNvPr>
          <p:cNvSpPr/>
          <p:nvPr/>
        </p:nvSpPr>
        <p:spPr>
          <a:xfrm>
            <a:off x="1257628" y="2928080"/>
            <a:ext cx="4727410" cy="1319325"/>
          </a:xfrm>
          <a:prstGeom prst="wedgeRoundRectCallout">
            <a:avLst>
              <a:gd name="adj1" fmla="val -33176"/>
              <a:gd name="adj2" fmla="val 8030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Excuse me, is this your crayon?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8783416-F2E6-13CA-41EC-E61C71B45541}"/>
              </a:ext>
            </a:extLst>
          </p:cNvPr>
          <p:cNvSpPr/>
          <p:nvPr/>
        </p:nvSpPr>
        <p:spPr>
          <a:xfrm>
            <a:off x="3361080" y="7160767"/>
            <a:ext cx="2910160" cy="1097460"/>
          </a:xfrm>
          <a:prstGeom prst="wedgeRoundRectCallout">
            <a:avLst>
              <a:gd name="adj1" fmla="val -3872"/>
              <a:gd name="adj2" fmla="val -92720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No, it isn’t.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223E90-9CB4-CBA9-4C5E-7D19B61A7B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/>
        </p:blipFill>
        <p:spPr>
          <a:xfrm>
            <a:off x="12524702" y="3415260"/>
            <a:ext cx="5891012" cy="4707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50E1BCE-CD5C-30B4-6D2C-F97ADBA9BFEE}"/>
              </a:ext>
            </a:extLst>
          </p:cNvPr>
          <p:cNvSpPr/>
          <p:nvPr/>
        </p:nvSpPr>
        <p:spPr>
          <a:xfrm>
            <a:off x="13006939" y="2164232"/>
            <a:ext cx="2766461" cy="1951389"/>
          </a:xfrm>
          <a:prstGeom prst="wedgeRoundRectCallout">
            <a:avLst>
              <a:gd name="adj1" fmla="val 4762"/>
              <a:gd name="adj2" fmla="val 8635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Whose crayon is this?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55844A39-E2EE-A9C7-EAB6-0C57AB215302}"/>
              </a:ext>
            </a:extLst>
          </p:cNvPr>
          <p:cNvSpPr/>
          <p:nvPr/>
        </p:nvSpPr>
        <p:spPr>
          <a:xfrm>
            <a:off x="15905823" y="3758688"/>
            <a:ext cx="2424108" cy="713865"/>
          </a:xfrm>
          <a:prstGeom prst="wedgeRoundRectCallout">
            <a:avLst>
              <a:gd name="adj1" fmla="val -4092"/>
              <a:gd name="adj2" fmla="val 7640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Linh.</a:t>
            </a:r>
            <a:endParaRPr lang="vi-VN" sz="4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0027CC7-CFEB-3BEE-05C4-DA31D664FDB2}"/>
              </a:ext>
            </a:extLst>
          </p:cNvPr>
          <p:cNvSpPr/>
          <p:nvPr/>
        </p:nvSpPr>
        <p:spPr>
          <a:xfrm>
            <a:off x="12842416" y="7427730"/>
            <a:ext cx="3580252" cy="1038465"/>
          </a:xfrm>
          <a:prstGeom prst="wedgeRoundRectCallout">
            <a:avLst>
              <a:gd name="adj1" fmla="val -19268"/>
              <a:gd name="adj2" fmla="val -13968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Thank you.</a:t>
            </a:r>
            <a:endParaRPr lang="vi-VN" sz="5000" b="0" i="0" u="none" strike="noStrike" baseline="0" dirty="0">
              <a:solidFill>
                <a:schemeClr val="tx1"/>
              </a:solidFill>
              <a:latin typeface="Chronica Pro"/>
            </a:endParaRPr>
          </a:p>
        </p:txBody>
      </p:sp>
    </p:spTree>
    <p:extLst>
      <p:ext uri="{BB962C8B-B14F-4D97-AF65-F5344CB8AC3E}">
        <p14:creationId xmlns:p14="http://schemas.microsoft.com/office/powerpoint/2010/main" val="1294858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74063" y="315201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Listen, point and say.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47892">
            <a:off x="-645992" y="9057403"/>
            <a:ext cx="4659993" cy="895453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180052"/>
            <a:ext cx="2445729" cy="1415818"/>
          </a:xfrm>
          <a:custGeom>
            <a:avLst/>
            <a:gdLst/>
            <a:ahLst/>
            <a:cxnLst/>
            <a:rect l="l" t="t" r="r" b="b"/>
            <a:pathLst>
              <a:path w="4144669" h="2642227">
                <a:moveTo>
                  <a:pt x="0" y="0"/>
                </a:moveTo>
                <a:lnTo>
                  <a:pt x="4144670" y="0"/>
                </a:lnTo>
                <a:lnTo>
                  <a:pt x="4144670" y="2642226"/>
                </a:lnTo>
                <a:lnTo>
                  <a:pt x="0" y="26422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724400" y="225977"/>
            <a:ext cx="9441427" cy="1603004"/>
            <a:chOff x="1666" y="0"/>
            <a:chExt cx="2133396" cy="2296974"/>
          </a:xfrm>
        </p:grpSpPr>
        <p:sp>
          <p:nvSpPr>
            <p:cNvPr id="5" name="Freeform 5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66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47892">
            <a:off x="14764874" y="1274263"/>
            <a:ext cx="5198703" cy="681976"/>
          </a:xfrm>
          <a:custGeom>
            <a:avLst/>
            <a:gdLst/>
            <a:ahLst/>
            <a:cxnLst/>
            <a:rect l="l" t="t" r="r" b="b"/>
            <a:pathLst>
              <a:path w="7315200" h="1042416">
                <a:moveTo>
                  <a:pt x="0" y="0"/>
                </a:moveTo>
                <a:lnTo>
                  <a:pt x="7315200" y="0"/>
                </a:lnTo>
                <a:lnTo>
                  <a:pt x="7315200" y="1042416"/>
                </a:lnTo>
                <a:lnTo>
                  <a:pt x="0" y="1042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21417">
            <a:off x="12881321" y="19574"/>
            <a:ext cx="356802" cy="1603603"/>
          </a:xfrm>
          <a:custGeom>
            <a:avLst/>
            <a:gdLst/>
            <a:ahLst/>
            <a:cxnLst/>
            <a:rect l="l" t="t" r="r" b="b"/>
            <a:pathLst>
              <a:path w="356802" h="1603603">
                <a:moveTo>
                  <a:pt x="0" y="0"/>
                </a:moveTo>
                <a:lnTo>
                  <a:pt x="356801" y="0"/>
                </a:lnTo>
                <a:lnTo>
                  <a:pt x="356801" y="1603603"/>
                </a:lnTo>
                <a:lnTo>
                  <a:pt x="0" y="16036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2975910" y="422785"/>
            <a:ext cx="861343" cy="1175708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0" y="0"/>
                </a:moveTo>
                <a:lnTo>
                  <a:pt x="916932" y="0"/>
                </a:lnTo>
                <a:lnTo>
                  <a:pt x="916932" y="2538218"/>
                </a:lnTo>
                <a:lnTo>
                  <a:pt x="0" y="25382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 flipV="1">
            <a:off x="4972631" y="400139"/>
            <a:ext cx="785245" cy="1393200"/>
          </a:xfrm>
          <a:custGeom>
            <a:avLst/>
            <a:gdLst/>
            <a:ahLst/>
            <a:cxnLst/>
            <a:rect l="l" t="t" r="r" b="b"/>
            <a:pathLst>
              <a:path w="916931" h="2538219">
                <a:moveTo>
                  <a:pt x="916932" y="2538219"/>
                </a:moveTo>
                <a:lnTo>
                  <a:pt x="0" y="2538219"/>
                </a:lnTo>
                <a:lnTo>
                  <a:pt x="0" y="0"/>
                </a:lnTo>
                <a:lnTo>
                  <a:pt x="916932" y="0"/>
                </a:lnTo>
                <a:lnTo>
                  <a:pt x="916932" y="2538219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5999517" y="73685"/>
            <a:ext cx="669973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dirty="0">
                <a:solidFill>
                  <a:srgbClr val="FFFFFF"/>
                </a:solidFill>
                <a:latin typeface="StoryBook Rough"/>
              </a:rPr>
              <a:t>LOOK AND SAY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B16AA-E5B2-5826-8649-6D889F6C0F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3453821" y="21705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C04B42-F92D-C0B3-5F2B-8C4BF2A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10018788" y="2078505"/>
            <a:ext cx="5585751" cy="3817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F6D735-6586-EBB8-9636-2A0ACE5DA5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3453820" y="6015237"/>
            <a:ext cx="5585751" cy="3725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FB5B98-ADC2-47F3-FF94-000B9F8E08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10003905" y="6299120"/>
            <a:ext cx="5799080" cy="3534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B85017F-6F43-E0DE-6117-C001640E75F0}"/>
              </a:ext>
            </a:extLst>
          </p:cNvPr>
          <p:cNvSpPr/>
          <p:nvPr/>
        </p:nvSpPr>
        <p:spPr>
          <a:xfrm>
            <a:off x="3756340" y="4991100"/>
            <a:ext cx="5006660" cy="9048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glue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stick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Mary’s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2425A29-02DA-FA8E-2BE6-1AF9881F6653}"/>
              </a:ext>
            </a:extLst>
          </p:cNvPr>
          <p:cNvSpPr/>
          <p:nvPr/>
        </p:nvSpPr>
        <p:spPr>
          <a:xfrm>
            <a:off x="10808549" y="4961686"/>
            <a:ext cx="4189792" cy="9983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crayon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Bill’s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C5CCB87-DA9E-F703-3BD9-7177EDC180BF}"/>
              </a:ext>
            </a:extLst>
          </p:cNvPr>
          <p:cNvSpPr/>
          <p:nvPr/>
        </p:nvSpPr>
        <p:spPr>
          <a:xfrm>
            <a:off x="3657600" y="9105900"/>
            <a:ext cx="5159060" cy="7984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chemeClr val="tx1"/>
                </a:solidFill>
              </a:rPr>
              <a:t>set</a:t>
            </a:r>
            <a:r>
              <a:rPr lang="vi-VN" sz="4500" dirty="0">
                <a:solidFill>
                  <a:schemeClr val="tx1"/>
                </a:solidFill>
              </a:rPr>
              <a:t> </a:t>
            </a:r>
            <a:r>
              <a:rPr lang="vi-VN" sz="4500" dirty="0" err="1">
                <a:solidFill>
                  <a:schemeClr val="tx1"/>
                </a:solidFill>
              </a:rPr>
              <a:t>square</a:t>
            </a:r>
            <a:r>
              <a:rPr lang="vi-VN" sz="4500" dirty="0">
                <a:solidFill>
                  <a:schemeClr val="tx1"/>
                </a:solidFill>
              </a:rPr>
              <a:t> / </a:t>
            </a:r>
            <a:r>
              <a:rPr lang="vi-VN" sz="4500" dirty="0" err="1">
                <a:solidFill>
                  <a:schemeClr val="tx1"/>
                </a:solidFill>
              </a:rPr>
              <a:t>Nam’s</a:t>
            </a:r>
            <a:endParaRPr lang="vi-VN" sz="45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9B17442-28FE-2209-4616-3EDDBBB4AE1A}"/>
              </a:ext>
            </a:extLst>
          </p:cNvPr>
          <p:cNvSpPr/>
          <p:nvPr/>
        </p:nvSpPr>
        <p:spPr>
          <a:xfrm>
            <a:off x="10050521" y="9065754"/>
            <a:ext cx="6332479" cy="99526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44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44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4400" b="0" i="0" u="none" strike="noStrike" baseline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12169">
            <a:off x="16207865" y="8117544"/>
            <a:ext cx="2184968" cy="2301294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2094518" y="9164907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2BF6D58-1F9A-A529-F2B2-BE22A4C68769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4B17963B-82A7-3313-43E9-FEBDA17F56E3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6301E0B-0E10-B1E9-1606-7F096BF70B2E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Track 81">
            <a:hlinkClick r:id="" action="ppaction://media"/>
            <a:extLst>
              <a:ext uri="{FF2B5EF4-FFF2-40B4-BE49-F238E27FC236}">
                <a16:creationId xmlns:a16="http://schemas.microsoft.com/office/drawing/2014/main" id="{B19CC41D-5635-6B13-2CE7-58A3BC0242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50" end="57522.781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352328" y="928421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7F662-B3BD-0963-F6EF-D404DFE391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" r="2099"/>
          <a:stretch/>
        </p:blipFill>
        <p:spPr>
          <a:xfrm>
            <a:off x="4701070" y="3193324"/>
            <a:ext cx="8844894" cy="5397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BF46F9-4515-07C7-86E1-C140F03E1616}"/>
              </a:ext>
            </a:extLst>
          </p:cNvPr>
          <p:cNvSpPr/>
          <p:nvPr/>
        </p:nvSpPr>
        <p:spPr>
          <a:xfrm>
            <a:off x="5396336" y="7449618"/>
            <a:ext cx="7927918" cy="117087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500" dirty="0" err="1">
                <a:solidFill>
                  <a:schemeClr val="tx1"/>
                </a:solidFill>
              </a:rPr>
              <a:t>glue</a:t>
            </a:r>
            <a:r>
              <a:rPr lang="vi-VN" sz="7500" dirty="0">
                <a:solidFill>
                  <a:schemeClr val="tx1"/>
                </a:solidFill>
              </a:rPr>
              <a:t> </a:t>
            </a:r>
            <a:r>
              <a:rPr lang="vi-VN" sz="7500" dirty="0" err="1">
                <a:solidFill>
                  <a:schemeClr val="tx1"/>
                </a:solidFill>
              </a:rPr>
              <a:t>stick</a:t>
            </a:r>
            <a:r>
              <a:rPr lang="vi-VN" sz="7500" dirty="0">
                <a:solidFill>
                  <a:schemeClr val="tx1"/>
                </a:solidFill>
              </a:rPr>
              <a:t> / </a:t>
            </a:r>
            <a:r>
              <a:rPr lang="vi-VN" sz="7500" dirty="0" err="1">
                <a:solidFill>
                  <a:schemeClr val="tx1"/>
                </a:solidFill>
              </a:rPr>
              <a:t>Mary’s</a:t>
            </a:r>
            <a:endParaRPr lang="vi-VN" sz="7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47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3208" y="685337"/>
            <a:ext cx="15241583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839840" y="1349498"/>
            <a:ext cx="10762997" cy="233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8000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Unit 8</a:t>
            </a:r>
          </a:p>
        </p:txBody>
      </p:sp>
      <p:sp>
        <p:nvSpPr>
          <p:cNvPr id="4" name="Freeform 4"/>
          <p:cNvSpPr/>
          <p:nvPr/>
        </p:nvSpPr>
        <p:spPr>
          <a:xfrm rot="3584285">
            <a:off x="452586" y="3420234"/>
            <a:ext cx="2927731" cy="750564"/>
          </a:xfrm>
          <a:custGeom>
            <a:avLst/>
            <a:gdLst/>
            <a:ahLst/>
            <a:cxnLst/>
            <a:rect l="l" t="t" r="r" b="b"/>
            <a:pathLst>
              <a:path w="2927731" h="750564">
                <a:moveTo>
                  <a:pt x="0" y="0"/>
                </a:moveTo>
                <a:lnTo>
                  <a:pt x="2927731" y="0"/>
                </a:lnTo>
                <a:lnTo>
                  <a:pt x="2927731" y="750564"/>
                </a:lnTo>
                <a:lnTo>
                  <a:pt x="0" y="7505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14579">
            <a:off x="15025993" y="2169784"/>
            <a:ext cx="966670" cy="1385907"/>
          </a:xfrm>
          <a:custGeom>
            <a:avLst/>
            <a:gdLst/>
            <a:ahLst/>
            <a:cxnLst/>
            <a:rect l="l" t="t" r="r" b="b"/>
            <a:pathLst>
              <a:path w="966670" h="1385907">
                <a:moveTo>
                  <a:pt x="0" y="0"/>
                </a:moveTo>
                <a:lnTo>
                  <a:pt x="966670" y="0"/>
                </a:lnTo>
                <a:lnTo>
                  <a:pt x="966670" y="1385908"/>
                </a:lnTo>
                <a:lnTo>
                  <a:pt x="0" y="1385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1330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48260" y="-180476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548697" y="0"/>
            <a:ext cx="7315200" cy="2075688"/>
          </a:xfrm>
          <a:custGeom>
            <a:avLst/>
            <a:gdLst/>
            <a:ahLst/>
            <a:cxnLst/>
            <a:rect l="l" t="t" r="r" b="b"/>
            <a:pathLst>
              <a:path w="7315200" h="2075688">
                <a:moveTo>
                  <a:pt x="0" y="0"/>
                </a:moveTo>
                <a:lnTo>
                  <a:pt x="7315200" y="0"/>
                </a:lnTo>
                <a:lnTo>
                  <a:pt x="7315200" y="2075688"/>
                </a:lnTo>
                <a:lnTo>
                  <a:pt x="0" y="2075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488897">
            <a:off x="16025705" y="7314954"/>
            <a:ext cx="2141726" cy="2699094"/>
          </a:xfrm>
          <a:custGeom>
            <a:avLst/>
            <a:gdLst/>
            <a:ahLst/>
            <a:cxnLst/>
            <a:rect l="l" t="t" r="r" b="b"/>
            <a:pathLst>
              <a:path w="1299969" h="1922321">
                <a:moveTo>
                  <a:pt x="0" y="0"/>
                </a:moveTo>
                <a:lnTo>
                  <a:pt x="1299970" y="0"/>
                </a:lnTo>
                <a:lnTo>
                  <a:pt x="1299970" y="1922321"/>
                </a:lnTo>
                <a:lnTo>
                  <a:pt x="0" y="19223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301246" y="7212555"/>
            <a:ext cx="3255764" cy="2722632"/>
          </a:xfrm>
          <a:custGeom>
            <a:avLst/>
            <a:gdLst/>
            <a:ahLst/>
            <a:cxnLst/>
            <a:rect l="l" t="t" r="r" b="b"/>
            <a:pathLst>
              <a:path w="3255764" h="2722632">
                <a:moveTo>
                  <a:pt x="0" y="0"/>
                </a:moveTo>
                <a:lnTo>
                  <a:pt x="3255764" y="0"/>
                </a:lnTo>
                <a:lnTo>
                  <a:pt x="3255764" y="2722632"/>
                </a:lnTo>
                <a:lnTo>
                  <a:pt x="0" y="27226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AF955841-0D92-990D-854D-C97D0A2E7CF5}"/>
              </a:ext>
            </a:extLst>
          </p:cNvPr>
          <p:cNvSpPr txBox="1"/>
          <p:nvPr/>
        </p:nvSpPr>
        <p:spPr>
          <a:xfrm>
            <a:off x="1494633" y="3133123"/>
            <a:ext cx="15468599" cy="2471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0000" dirty="0">
                <a:solidFill>
                  <a:srgbClr val="FFFF00"/>
                </a:solidFill>
                <a:latin typeface="Congenial Black" panose="02000503040000020004" pitchFamily="2" charset="0"/>
              </a:rPr>
              <a:t>IN OUR CLASSROOM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520C00EE-89B5-CEAE-0853-01A7B96D8D86}"/>
              </a:ext>
            </a:extLst>
          </p:cNvPr>
          <p:cNvSpPr txBox="1"/>
          <p:nvPr/>
        </p:nvSpPr>
        <p:spPr>
          <a:xfrm>
            <a:off x="3849365" y="5054375"/>
            <a:ext cx="10762997" cy="247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49"/>
              </a:lnSpc>
            </a:pPr>
            <a:r>
              <a:rPr lang="en-US" sz="11500" dirty="0">
                <a:solidFill>
                  <a:schemeClr val="bg1"/>
                </a:solidFill>
                <a:latin typeface="MTD Anydore" panose="02000500000000000000" pitchFamily="50" charset="0"/>
              </a:rPr>
              <a:t>Lesson 2 – Period 3</a:t>
            </a:r>
          </a:p>
        </p:txBody>
      </p:sp>
      <p:pic>
        <p:nvPicPr>
          <p:cNvPr id="14" name="Track 80">
            <a:hlinkClick r:id="" action="ppaction://media"/>
            <a:extLst>
              <a:ext uri="{FF2B5EF4-FFF2-40B4-BE49-F238E27FC236}">
                <a16:creationId xmlns:a16="http://schemas.microsoft.com/office/drawing/2014/main" id="{527C7097-CE4B-F5D8-AC33-B79AB69877D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339.06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440400" y="2870151"/>
            <a:ext cx="925365" cy="925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2860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F0B4EB2-9B89-DEA9-B22F-5B1193B18681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C09370-54CF-C55E-7C01-C9B96D27D2AD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B847FAB-BD3E-313F-0553-04DE000C9DD2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81">
            <a:hlinkClick r:id="" action="ppaction://media"/>
            <a:extLst>
              <a:ext uri="{FF2B5EF4-FFF2-40B4-BE49-F238E27FC236}">
                <a16:creationId xmlns:a16="http://schemas.microsoft.com/office/drawing/2014/main" id="{F86EDF2F-0686-A003-5B89-FD4F70A2DE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35" end="49977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38914" y="672752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D22D26-E751-8D1D-7CA2-F5F8414B4C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3290"/>
          <a:stretch/>
        </p:blipFill>
        <p:spPr>
          <a:xfrm>
            <a:off x="4360764" y="3208595"/>
            <a:ext cx="9507563" cy="5880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F6BB54-9529-AE00-97E6-82F704A11855}"/>
              </a:ext>
            </a:extLst>
          </p:cNvPr>
          <p:cNvSpPr/>
          <p:nvPr/>
        </p:nvSpPr>
        <p:spPr>
          <a:xfrm>
            <a:off x="4965565" y="8496300"/>
            <a:ext cx="8521886" cy="11851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500" dirty="0" err="1">
                <a:solidFill>
                  <a:schemeClr val="tx1"/>
                </a:solidFill>
              </a:rPr>
              <a:t>crayon</a:t>
            </a:r>
            <a:r>
              <a:rPr lang="vi-VN" sz="8500" dirty="0">
                <a:solidFill>
                  <a:schemeClr val="tx1"/>
                </a:solidFill>
              </a:rPr>
              <a:t> / </a:t>
            </a:r>
            <a:r>
              <a:rPr lang="vi-VN" sz="8500" dirty="0" err="1">
                <a:solidFill>
                  <a:schemeClr val="tx1"/>
                </a:solidFill>
              </a:rPr>
              <a:t>Bill’s</a:t>
            </a:r>
            <a:endParaRPr lang="vi-VN" sz="8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9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1064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2004072" y="-449468"/>
            <a:ext cx="14743753" cy="3795108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90786" y="11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3FA482AC-FD6C-94F6-8331-968D897E3CA4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85D98477-8CE7-6948-91C3-BBC49031A759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856ECF6D-A017-090D-CF43-7BE6D436A8BF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id="{A2C729AE-D812-BEEB-0423-5E048DE98B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80" end="42303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12579" y="642858"/>
            <a:ext cx="1112837" cy="11128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E22DB-CB4C-D910-1259-408A21A44A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" r="1014"/>
          <a:stretch/>
        </p:blipFill>
        <p:spPr>
          <a:xfrm>
            <a:off x="4272417" y="3092072"/>
            <a:ext cx="9652580" cy="5947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4CDC1A-961B-4406-8CA8-433F206C4078}"/>
              </a:ext>
            </a:extLst>
          </p:cNvPr>
          <p:cNvSpPr/>
          <p:nvPr/>
        </p:nvSpPr>
        <p:spPr>
          <a:xfrm>
            <a:off x="4476196" y="8343900"/>
            <a:ext cx="8915227" cy="116756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dirty="0" err="1">
                <a:solidFill>
                  <a:schemeClr val="tx1"/>
                </a:solidFill>
              </a:rPr>
              <a:t>set</a:t>
            </a:r>
            <a:r>
              <a:rPr lang="vi-VN" sz="8000" dirty="0">
                <a:solidFill>
                  <a:schemeClr val="tx1"/>
                </a:solidFill>
              </a:rPr>
              <a:t> </a:t>
            </a:r>
            <a:r>
              <a:rPr lang="vi-VN" sz="8000" dirty="0" err="1">
                <a:solidFill>
                  <a:schemeClr val="tx1"/>
                </a:solidFill>
              </a:rPr>
              <a:t>square</a:t>
            </a:r>
            <a:r>
              <a:rPr lang="vi-VN" sz="8000" dirty="0">
                <a:solidFill>
                  <a:schemeClr val="tx1"/>
                </a:solidFill>
              </a:rPr>
              <a:t> / </a:t>
            </a:r>
            <a:r>
              <a:rPr lang="vi-VN" sz="8000" dirty="0" err="1">
                <a:solidFill>
                  <a:schemeClr val="tx1"/>
                </a:solidFill>
              </a:rPr>
              <a:t>Nam’s</a:t>
            </a:r>
            <a:endParaRPr lang="vi-VN" sz="8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56387E-A581-D1EA-A2CA-89E4CDF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39" y="14347"/>
            <a:ext cx="18298439" cy="1015816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12169">
            <a:off x="15609736" y="7449618"/>
            <a:ext cx="3299127" cy="2948595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62200" y="2921975"/>
            <a:ext cx="13258800" cy="6482414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1677439" y="8892766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569083">
            <a:off x="1975480" y="-451841"/>
            <a:ext cx="14743753" cy="4142127"/>
          </a:xfrm>
          <a:custGeom>
            <a:avLst/>
            <a:gdLst/>
            <a:ahLst/>
            <a:cxnLst/>
            <a:rect l="l" t="t" r="r" b="b"/>
            <a:pathLst>
              <a:path w="8236516" h="4190327">
                <a:moveTo>
                  <a:pt x="0" y="0"/>
                </a:moveTo>
                <a:lnTo>
                  <a:pt x="8236516" y="0"/>
                </a:lnTo>
                <a:lnTo>
                  <a:pt x="8236516" y="4190327"/>
                </a:lnTo>
                <a:lnTo>
                  <a:pt x="0" y="419032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680056" y="114488"/>
            <a:ext cx="9507564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LISTEN AND REPEAT.</a:t>
            </a:r>
          </a:p>
        </p:txBody>
      </p:sp>
      <p:sp>
        <p:nvSpPr>
          <p:cNvPr id="13" name="Freeform 13"/>
          <p:cNvSpPr/>
          <p:nvPr/>
        </p:nvSpPr>
        <p:spPr>
          <a:xfrm rot="1714082">
            <a:off x="14148372" y="461665"/>
            <a:ext cx="6221855" cy="731068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3007BB2-1B06-6DEC-96C5-ED4649327248}"/>
              </a:ext>
            </a:extLst>
          </p:cNvPr>
          <p:cNvSpPr/>
          <p:nvPr/>
        </p:nvSpPr>
        <p:spPr>
          <a:xfrm rot="-1506142">
            <a:off x="2924899" y="3492458"/>
            <a:ext cx="333810" cy="1896341"/>
          </a:xfrm>
          <a:custGeom>
            <a:avLst/>
            <a:gdLst/>
            <a:ahLst/>
            <a:cxnLst/>
            <a:rect l="l" t="t" r="r" b="b"/>
            <a:pathLst>
              <a:path w="446314" h="2854337">
                <a:moveTo>
                  <a:pt x="0" y="0"/>
                </a:moveTo>
                <a:lnTo>
                  <a:pt x="446314" y="0"/>
                </a:lnTo>
                <a:lnTo>
                  <a:pt x="446314" y="2854337"/>
                </a:lnTo>
                <a:lnTo>
                  <a:pt x="0" y="28543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07B05258-9241-2C61-D816-086663277D81}"/>
              </a:ext>
            </a:extLst>
          </p:cNvPr>
          <p:cNvSpPr/>
          <p:nvPr/>
        </p:nvSpPr>
        <p:spPr>
          <a:xfrm rot="-1405376">
            <a:off x="3252659" y="324065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4" y="0"/>
                </a:lnTo>
                <a:lnTo>
                  <a:pt x="275844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FB16100-0666-6857-8F35-344E8CF82994}"/>
              </a:ext>
            </a:extLst>
          </p:cNvPr>
          <p:cNvSpPr/>
          <p:nvPr/>
        </p:nvSpPr>
        <p:spPr>
          <a:xfrm rot="-1405376">
            <a:off x="2733242" y="4433343"/>
            <a:ext cx="206310" cy="1172028"/>
          </a:xfrm>
          <a:custGeom>
            <a:avLst/>
            <a:gdLst/>
            <a:ahLst/>
            <a:cxnLst/>
            <a:rect l="l" t="t" r="r" b="b"/>
            <a:pathLst>
              <a:path w="275843" h="1764115">
                <a:moveTo>
                  <a:pt x="0" y="0"/>
                </a:moveTo>
                <a:lnTo>
                  <a:pt x="275843" y="0"/>
                </a:lnTo>
                <a:lnTo>
                  <a:pt x="275843" y="1764114"/>
                </a:lnTo>
                <a:lnTo>
                  <a:pt x="0" y="17641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81">
            <a:hlinkClick r:id="" action="ppaction://media"/>
            <a:extLst>
              <a:ext uri="{FF2B5EF4-FFF2-40B4-BE49-F238E27FC236}">
                <a16:creationId xmlns:a16="http://schemas.microsoft.com/office/drawing/2014/main" id="{FB3B33B4-08CA-0534-68E6-0856AF66A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027" end="34744.781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575383" y="618778"/>
            <a:ext cx="1112837" cy="1112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FA1C02-3672-0D9A-F067-D2771D2A75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" b="644"/>
          <a:stretch/>
        </p:blipFill>
        <p:spPr>
          <a:xfrm>
            <a:off x="4272417" y="3029500"/>
            <a:ext cx="9859385" cy="5948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F5FCBD-CEBE-B7EB-6498-D60FC0C0BAC4}"/>
              </a:ext>
            </a:extLst>
          </p:cNvPr>
          <p:cNvSpPr/>
          <p:nvPr/>
        </p:nvSpPr>
        <p:spPr>
          <a:xfrm>
            <a:off x="4319034" y="8267700"/>
            <a:ext cx="9859383" cy="10496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pencil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sharpener</a:t>
            </a:r>
            <a:r>
              <a:rPr lang="vi-VN" sz="7000" b="0" i="0" u="none" strike="noStrike" baseline="0" dirty="0">
                <a:solidFill>
                  <a:schemeClr val="tx1"/>
                </a:solidFill>
              </a:rPr>
              <a:t> / </a:t>
            </a:r>
            <a:r>
              <a:rPr lang="vi-VN" sz="7000" b="0" i="0" u="none" strike="noStrike" baseline="0" dirty="0" err="1">
                <a:solidFill>
                  <a:schemeClr val="tx1"/>
                </a:solidFill>
              </a:rPr>
              <a:t>Mai’s</a:t>
            </a:r>
            <a:endParaRPr lang="vi-VN" sz="70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04800" y="842380"/>
            <a:ext cx="16992600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6332CB-7D11-1F6E-A54D-3E6508F74C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9200" y="3868294"/>
            <a:ext cx="4612631" cy="4114799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Freeform 4"/>
          <p:cNvSpPr/>
          <p:nvPr/>
        </p:nvSpPr>
        <p:spPr>
          <a:xfrm>
            <a:off x="-432054" y="8115300"/>
            <a:ext cx="1651254" cy="2334164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9D312D-34BF-5A31-60CD-34C5C5FA83EE}"/>
              </a:ext>
            </a:extLst>
          </p:cNvPr>
          <p:cNvSpPr/>
          <p:nvPr/>
        </p:nvSpPr>
        <p:spPr>
          <a:xfrm>
            <a:off x="1752217" y="1234510"/>
            <a:ext cx="63514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FF00"/>
                </a:solidFill>
                <a:latin typeface="Congenial Black" panose="02000503040000020004" pitchFamily="2" charset="0"/>
              </a:rPr>
              <a:t>ASK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8D892-F723-060F-A795-7AF3E2217D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t="3817" b="3817"/>
          <a:stretch/>
        </p:blipFill>
        <p:spPr>
          <a:xfrm>
            <a:off x="6122314" y="2139411"/>
            <a:ext cx="5225406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580E17-A8D4-5AFC-C9B0-CD409A47F5C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536" b="3536"/>
          <a:stretch/>
        </p:blipFill>
        <p:spPr>
          <a:xfrm>
            <a:off x="11520902" y="2157840"/>
            <a:ext cx="5225406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54DB89C-1C97-6A3D-E889-D355A32119D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6814" b="6814"/>
          <a:stretch/>
        </p:blipFill>
        <p:spPr>
          <a:xfrm>
            <a:off x="6475911" y="5775600"/>
            <a:ext cx="4871809" cy="3411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06FC97-BA82-945F-9C7B-C069B65CBF4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 t="3878" b="3878"/>
          <a:stretch/>
        </p:blipFill>
        <p:spPr>
          <a:xfrm>
            <a:off x="11683795" y="5810032"/>
            <a:ext cx="4768235" cy="3411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91628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2A3E741-1EFE-64A2-BC2B-7A82D2F3D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286729" y="2510453"/>
            <a:ext cx="13684794" cy="5147648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18264" y="105029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327143" y="62247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576641" y="155348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3148947"/>
            <a:ext cx="12439358" cy="347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8800" dirty="0">
                <a:solidFill>
                  <a:srgbClr val="FFFFFF"/>
                </a:solidFill>
                <a:latin typeface="Congenial Black" panose="02000503040000020004" pitchFamily="2" charset="0"/>
              </a:rPr>
              <a:t>Let’s talk.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2250166" flipH="1">
            <a:off x="-338734" y="-484402"/>
            <a:ext cx="1755142" cy="2467686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466682" y="-255319"/>
            <a:ext cx="7152258" cy="157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800" b="1" dirty="0">
                <a:solidFill>
                  <a:srgbClr val="FFFF00"/>
                </a:solidFill>
                <a:latin typeface="StoryBook Rough"/>
              </a:rPr>
              <a:t>LOOK AND SAY.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7315" y="8572500"/>
            <a:ext cx="783043" cy="1929524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621000" y="8389975"/>
            <a:ext cx="1579157" cy="1607660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3670981" y="0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513001-AFB0-D44B-BEBC-B6146EAD42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8836" y="2262544"/>
            <a:ext cx="16899708" cy="7697641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A1013BC-264F-0669-D9BF-96D106A28C2B}"/>
              </a:ext>
            </a:extLst>
          </p:cNvPr>
          <p:cNvSpPr/>
          <p:nvPr/>
        </p:nvSpPr>
        <p:spPr>
          <a:xfrm>
            <a:off x="4737984" y="1527210"/>
            <a:ext cx="4056197" cy="925733"/>
          </a:xfrm>
          <a:prstGeom prst="wedgeRoundRectCallout">
            <a:avLst>
              <a:gd name="adj1" fmla="val 46779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this your ___?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BCA5CC0-4D74-7B96-643F-6229CA89654F}"/>
              </a:ext>
            </a:extLst>
          </p:cNvPr>
          <p:cNvSpPr/>
          <p:nvPr/>
        </p:nvSpPr>
        <p:spPr>
          <a:xfrm>
            <a:off x="9994465" y="1868746"/>
            <a:ext cx="1892735" cy="818330"/>
          </a:xfrm>
          <a:prstGeom prst="wedgeRoundRectCallout">
            <a:avLst>
              <a:gd name="adj1" fmla="val 33323"/>
              <a:gd name="adj2" fmla="val 8604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63F6F80-4895-13F2-D894-40D87932EBAA}"/>
              </a:ext>
            </a:extLst>
          </p:cNvPr>
          <p:cNvSpPr/>
          <p:nvPr/>
        </p:nvSpPr>
        <p:spPr>
          <a:xfrm>
            <a:off x="6172200" y="3008762"/>
            <a:ext cx="4611072" cy="925733"/>
          </a:xfrm>
          <a:prstGeom prst="wedgeRoundRectCallout">
            <a:avLst>
              <a:gd name="adj1" fmla="val 43293"/>
              <a:gd name="adj2" fmla="val 7816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Whose ___ is this?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B114BD9B-F79D-E98A-7D72-2D80FC5D681E}"/>
              </a:ext>
            </a:extLst>
          </p:cNvPr>
          <p:cNvSpPr/>
          <p:nvPr/>
        </p:nvSpPr>
        <p:spPr>
          <a:xfrm>
            <a:off x="11672572" y="3458548"/>
            <a:ext cx="1892735" cy="771955"/>
          </a:xfrm>
          <a:prstGeom prst="wedgeRoundRectCallout">
            <a:avLst>
              <a:gd name="adj1" fmla="val 39107"/>
              <a:gd name="adj2" fmla="val 76430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287435" y="1697766"/>
            <a:ext cx="11000565" cy="3369535"/>
            <a:chOff x="1837711" y="2217249"/>
            <a:chExt cx="11004637" cy="2043488"/>
          </a:xfrm>
          <a:solidFill>
            <a:schemeClr val="bg1">
              <a:lumMod val="50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1837711" y="2217249"/>
              <a:ext cx="11004637" cy="2043488"/>
            </a:xfrm>
            <a:prstGeom prst="wedgeEllipseCallout">
              <a:avLst>
                <a:gd name="adj1" fmla="val 45864"/>
                <a:gd name="adj2" fmla="val 7597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1995009" y="3028833"/>
              <a:ext cx="10550576" cy="513299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78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set square</a:t>
              </a:r>
              <a:r>
                <a:rPr lang="en-US" sz="78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 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6545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5501"/>
                <a:gd name="adj2" fmla="val 87113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4070332" y="3525569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Minh’s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-381000" y="1583988"/>
            <a:ext cx="7825675" cy="83601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1D1C4C-9355-DCA1-FD70-DE9AE6EE64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532"/>
          <a:stretch/>
        </p:blipFill>
        <p:spPr>
          <a:xfrm>
            <a:off x="200881" y="2369687"/>
            <a:ext cx="6568509" cy="6741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44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-171424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993BDCDF-B221-6CA9-D89A-608C492DA7D3}"/>
              </a:ext>
            </a:extLst>
          </p:cNvPr>
          <p:cNvSpPr/>
          <p:nvPr/>
        </p:nvSpPr>
        <p:spPr>
          <a:xfrm>
            <a:off x="7569959" y="1859932"/>
            <a:ext cx="10552439" cy="2750168"/>
          </a:xfrm>
          <a:prstGeom prst="wedgeEllipseCallout">
            <a:avLst>
              <a:gd name="adj1" fmla="val 46377"/>
              <a:gd name="adj2" fmla="val 7149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5470861"/>
            <a:ext cx="6731691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9652"/>
                <a:gd name="adj2" fmla="val 5670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Lucy’s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880446" y="1206065"/>
            <a:ext cx="6568509" cy="7848600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FE3D7-680D-F191-0BDB-3E1572AD12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" b="272"/>
          <a:stretch/>
        </p:blipFill>
        <p:spPr>
          <a:xfrm>
            <a:off x="1001451" y="2019301"/>
            <a:ext cx="6307238" cy="6096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ounded Rectangle 6"/>
          <p:cNvSpPr/>
          <p:nvPr/>
        </p:nvSpPr>
        <p:spPr>
          <a:xfrm>
            <a:off x="7569959" y="8115301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052218" y="2696664"/>
            <a:ext cx="954338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80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crayon </a:t>
            </a:r>
            <a:r>
              <a:rPr lang="en-US" sz="80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69340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99301-5A7C-BD5C-1AAC-2520C63DA078}"/>
              </a:ext>
            </a:extLst>
          </p:cNvPr>
          <p:cNvGrpSpPr/>
          <p:nvPr/>
        </p:nvGrpSpPr>
        <p:grpSpPr>
          <a:xfrm>
            <a:off x="7360380" y="1819911"/>
            <a:ext cx="10762019" cy="2652879"/>
            <a:chOff x="1964102" y="2370240"/>
            <a:chExt cx="10766003" cy="1503584"/>
          </a:xfrm>
          <a:solidFill>
            <a:srgbClr val="0070C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993BDCDF-B221-6CA9-D89A-608C492DA7D3}"/>
                </a:ext>
              </a:extLst>
            </p:cNvPr>
            <p:cNvSpPr/>
            <p:nvPr/>
          </p:nvSpPr>
          <p:spPr>
            <a:xfrm>
              <a:off x="1964102" y="2370240"/>
              <a:ext cx="10766003" cy="1503584"/>
            </a:xfrm>
            <a:prstGeom prst="wedgeEllipseCallout">
              <a:avLst>
                <a:gd name="adj1" fmla="val 39087"/>
                <a:gd name="adj2" fmla="val 62640"/>
              </a:avLst>
            </a:prstGeom>
            <a:solidFill>
              <a:schemeClr val="bg1">
                <a:lumMod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A7AD6F8E-7FFB-93E3-048D-FBD71209FE2B}"/>
                </a:ext>
              </a:extLst>
            </p:cNvPr>
            <p:cNvSpPr txBox="1"/>
            <p:nvPr/>
          </p:nvSpPr>
          <p:spPr>
            <a:xfrm>
              <a:off x="2231128" y="2938406"/>
              <a:ext cx="10201374" cy="81954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Whose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pencil sharpener </a:t>
              </a:r>
            </a:p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is this?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52913"/>
                <a:gd name="adj2" fmla="val 6455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3511389" y="3430134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Linh’s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664120" y="1583987"/>
            <a:ext cx="6780556" cy="7609817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DC8AB-BCC3-16EE-F548-C905E8BE2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7" r="16167"/>
          <a:stretch/>
        </p:blipFill>
        <p:spPr>
          <a:xfrm>
            <a:off x="1036978" y="1945160"/>
            <a:ext cx="5950545" cy="6539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311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1616960" flipH="1">
            <a:off x="689940" y="-7889"/>
            <a:ext cx="1742757" cy="2768408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4866794" y="42444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4056197" y="0"/>
                </a:moveTo>
                <a:lnTo>
                  <a:pt x="0" y="0"/>
                </a:lnTo>
                <a:lnTo>
                  <a:pt x="0" y="2327243"/>
                </a:lnTo>
                <a:lnTo>
                  <a:pt x="4056197" y="2327243"/>
                </a:lnTo>
                <a:lnTo>
                  <a:pt x="40561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575859" y="7582012"/>
            <a:ext cx="1883957" cy="2110935"/>
          </a:xfrm>
          <a:custGeom>
            <a:avLst/>
            <a:gdLst/>
            <a:ahLst/>
            <a:cxnLst/>
            <a:rect l="l" t="t" r="r" b="b"/>
            <a:pathLst>
              <a:path w="2500960" h="2369660">
                <a:moveTo>
                  <a:pt x="0" y="0"/>
                </a:moveTo>
                <a:lnTo>
                  <a:pt x="2500961" y="0"/>
                </a:lnTo>
                <a:lnTo>
                  <a:pt x="2500961" y="2369660"/>
                </a:lnTo>
                <a:lnTo>
                  <a:pt x="0" y="23696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7068800" y="9193805"/>
            <a:ext cx="1053599" cy="998285"/>
          </a:xfrm>
          <a:custGeom>
            <a:avLst/>
            <a:gdLst/>
            <a:ahLst/>
            <a:cxnLst/>
            <a:rect l="l" t="t" r="r" b="b"/>
            <a:pathLst>
              <a:path w="1053599" h="998285">
                <a:moveTo>
                  <a:pt x="0" y="0"/>
                </a:moveTo>
                <a:lnTo>
                  <a:pt x="1053598" y="0"/>
                </a:lnTo>
                <a:lnTo>
                  <a:pt x="1053598" y="998285"/>
                </a:lnTo>
                <a:lnTo>
                  <a:pt x="0" y="998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926605" y="-23720"/>
            <a:ext cx="8316328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8000" b="1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993BDCDF-B221-6CA9-D89A-608C492DA7D3}"/>
              </a:ext>
            </a:extLst>
          </p:cNvPr>
          <p:cNvSpPr/>
          <p:nvPr/>
        </p:nvSpPr>
        <p:spPr>
          <a:xfrm>
            <a:off x="7294664" y="2465671"/>
            <a:ext cx="10890073" cy="3396265"/>
          </a:xfrm>
          <a:prstGeom prst="wedgeEllipseCallout">
            <a:avLst>
              <a:gd name="adj1" fmla="val 44911"/>
              <a:gd name="adj2" fmla="val 81404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BECF6-5461-A03B-1A21-2CF09954B2CE}"/>
              </a:ext>
            </a:extLst>
          </p:cNvPr>
          <p:cNvGrpSpPr/>
          <p:nvPr/>
        </p:nvGrpSpPr>
        <p:grpSpPr>
          <a:xfrm>
            <a:off x="8584509" y="6156805"/>
            <a:ext cx="7010400" cy="1852127"/>
            <a:chOff x="2699279" y="3115589"/>
            <a:chExt cx="15641913" cy="1220420"/>
          </a:xfrm>
          <a:solidFill>
            <a:srgbClr val="C000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B50B00ED-DBFB-7394-F337-6F3CE09241C3}"/>
                </a:ext>
              </a:extLst>
            </p:cNvPr>
            <p:cNvSpPr/>
            <p:nvPr/>
          </p:nvSpPr>
          <p:spPr>
            <a:xfrm>
              <a:off x="2699279" y="3115589"/>
              <a:ext cx="15641913" cy="1220420"/>
            </a:xfrm>
            <a:prstGeom prst="wedgeEllipseCallout">
              <a:avLst>
                <a:gd name="adj1" fmla="val -48110"/>
                <a:gd name="adj2" fmla="val 8587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859FA80B-A1ED-42EF-0165-158CC887BB0B}"/>
                </a:ext>
              </a:extLst>
            </p:cNvPr>
            <p:cNvSpPr txBox="1"/>
            <p:nvPr/>
          </p:nvSpPr>
          <p:spPr>
            <a:xfrm>
              <a:off x="4426110" y="3520627"/>
              <a:ext cx="13020489" cy="62108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It’s </a:t>
              </a:r>
              <a:r>
                <a:rPr lang="en-US" sz="8000" b="1" u="sng" dirty="0">
                  <a:solidFill>
                    <a:srgbClr val="FFFF00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Bill’s</a:t>
              </a:r>
              <a:r>
                <a:rPr lang="en-US" sz="8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sp>
        <p:nvSpPr>
          <p:cNvPr id="27" name="Freeform 4">
            <a:extLst>
              <a:ext uri="{FF2B5EF4-FFF2-40B4-BE49-F238E27FC236}">
                <a16:creationId xmlns:a16="http://schemas.microsoft.com/office/drawing/2014/main" id="{2BEF2F1D-DC35-F542-97FC-72BDFF7A9353}"/>
              </a:ext>
            </a:extLst>
          </p:cNvPr>
          <p:cNvSpPr/>
          <p:nvPr/>
        </p:nvSpPr>
        <p:spPr>
          <a:xfrm>
            <a:off x="187727" y="1638786"/>
            <a:ext cx="6568509" cy="7445712"/>
          </a:xfrm>
          <a:custGeom>
            <a:avLst/>
            <a:gdLst/>
            <a:ahLst/>
            <a:cxnLst/>
            <a:rect l="l" t="t" r="r" b="b"/>
            <a:pathLst>
              <a:path w="6394848" h="7066130">
                <a:moveTo>
                  <a:pt x="0" y="0"/>
                </a:moveTo>
                <a:lnTo>
                  <a:pt x="6394848" y="0"/>
                </a:lnTo>
                <a:lnTo>
                  <a:pt x="6394848" y="7066130"/>
                </a:lnTo>
                <a:lnTo>
                  <a:pt x="0" y="70661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CCEB48-D6BF-CE39-221E-315777747C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5" r="9015"/>
          <a:stretch/>
        </p:blipFill>
        <p:spPr>
          <a:xfrm>
            <a:off x="620257" y="2433187"/>
            <a:ext cx="5846223" cy="57127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Rounded Rectangle 18"/>
          <p:cNvSpPr/>
          <p:nvPr/>
        </p:nvSpPr>
        <p:spPr>
          <a:xfrm>
            <a:off x="7619999" y="3582804"/>
            <a:ext cx="10210801" cy="116199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7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pPr algn="ctr"/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Whose </a:t>
            </a:r>
            <a:r>
              <a:rPr lang="en-US" sz="7700" b="1" u="sng" dirty="0">
                <a:solidFill>
                  <a:srgbClr val="FFFF0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glue stick </a:t>
            </a:r>
            <a:r>
              <a:rPr lang="en-US" sz="77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is this?</a:t>
            </a:r>
          </a:p>
          <a:p>
            <a:pPr algn="ctr"/>
            <a:endParaRPr lang="en-US" sz="7700" dirty="0"/>
          </a:p>
        </p:txBody>
      </p:sp>
    </p:spTree>
    <p:extLst>
      <p:ext uri="{BB962C8B-B14F-4D97-AF65-F5344CB8AC3E}">
        <p14:creationId xmlns:p14="http://schemas.microsoft.com/office/powerpoint/2010/main" val="104869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D8EED6-C90C-4E57-7581-0E34FBA6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82"/>
            <a:ext cx="18317747" cy="989811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2301603" y="2661682"/>
            <a:ext cx="13684794" cy="4429076"/>
            <a:chOff x="0" y="0"/>
            <a:chExt cx="2327511" cy="632474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871015">
            <a:off x="11651563" y="-146063"/>
            <a:ext cx="4790468" cy="1599691"/>
          </a:xfrm>
          <a:custGeom>
            <a:avLst/>
            <a:gdLst/>
            <a:ahLst/>
            <a:cxnLst/>
            <a:rect l="l" t="t" r="r" b="b"/>
            <a:pathLst>
              <a:path w="5540704" h="2029283">
                <a:moveTo>
                  <a:pt x="0" y="0"/>
                </a:moveTo>
                <a:lnTo>
                  <a:pt x="5540704" y="0"/>
                </a:lnTo>
                <a:lnTo>
                  <a:pt x="5540704" y="2029283"/>
                </a:lnTo>
                <a:lnTo>
                  <a:pt x="0" y="2029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7810500"/>
            <a:ext cx="7315200" cy="3153156"/>
          </a:xfrm>
          <a:custGeom>
            <a:avLst/>
            <a:gdLst/>
            <a:ahLst/>
            <a:cxnLst/>
            <a:rect l="l" t="t" r="r" b="b"/>
            <a:pathLst>
              <a:path w="7315200" h="3410712">
                <a:moveTo>
                  <a:pt x="0" y="0"/>
                </a:moveTo>
                <a:lnTo>
                  <a:pt x="7315200" y="0"/>
                </a:lnTo>
                <a:lnTo>
                  <a:pt x="7315200" y="3410712"/>
                </a:lnTo>
                <a:lnTo>
                  <a:pt x="0" y="3410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6480074" y="275603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2"/>
                </a:lnTo>
                <a:lnTo>
                  <a:pt x="0" y="95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3729572" y="1206619"/>
            <a:ext cx="10663772" cy="613344"/>
          </a:xfrm>
          <a:custGeom>
            <a:avLst/>
            <a:gdLst/>
            <a:ahLst/>
            <a:cxnLst/>
            <a:rect l="l" t="t" r="r" b="b"/>
            <a:pathLst>
              <a:path w="11044772" h="952612">
                <a:moveTo>
                  <a:pt x="0" y="0"/>
                </a:moveTo>
                <a:lnTo>
                  <a:pt x="11044772" y="0"/>
                </a:lnTo>
                <a:lnTo>
                  <a:pt x="11044772" y="952611"/>
                </a:lnTo>
                <a:lnTo>
                  <a:pt x="0" y="952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871015">
            <a:off x="9905525" y="1116654"/>
            <a:ext cx="2924913" cy="976722"/>
          </a:xfrm>
          <a:custGeom>
            <a:avLst/>
            <a:gdLst/>
            <a:ahLst/>
            <a:cxnLst/>
            <a:rect l="l" t="t" r="r" b="b"/>
            <a:pathLst>
              <a:path w="3382984" h="1239018">
                <a:moveTo>
                  <a:pt x="0" y="0"/>
                </a:moveTo>
                <a:lnTo>
                  <a:pt x="3382984" y="0"/>
                </a:lnTo>
                <a:lnTo>
                  <a:pt x="3382984" y="1239018"/>
                </a:lnTo>
                <a:lnTo>
                  <a:pt x="0" y="12390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468600" y="7385990"/>
            <a:ext cx="3180352" cy="4081618"/>
          </a:xfrm>
          <a:custGeom>
            <a:avLst/>
            <a:gdLst/>
            <a:ahLst/>
            <a:cxnLst/>
            <a:rect l="l" t="t" r="r" b="b"/>
            <a:pathLst>
              <a:path w="3468654" h="4376850">
                <a:moveTo>
                  <a:pt x="0" y="0"/>
                </a:moveTo>
                <a:lnTo>
                  <a:pt x="3468654" y="0"/>
                </a:lnTo>
                <a:lnTo>
                  <a:pt x="3468654" y="4376849"/>
                </a:lnTo>
                <a:lnTo>
                  <a:pt x="0" y="4376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924321" y="2992754"/>
            <a:ext cx="12439358" cy="335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0"/>
              </a:lnSpc>
            </a:pPr>
            <a:r>
              <a:rPr lang="en-US" sz="13800" dirty="0">
                <a:solidFill>
                  <a:srgbClr val="FFFF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>
              <a:lnSpc>
                <a:spcPts val="13330"/>
              </a:lnSpc>
            </a:pPr>
            <a:r>
              <a:rPr lang="en-US" sz="9521" dirty="0">
                <a:solidFill>
                  <a:srgbClr val="FFFFFF"/>
                </a:solidFill>
                <a:latin typeface="Congenial Black" panose="02000503040000020004" pitchFamily="2" charset="0"/>
              </a:rPr>
              <a:t>Warm-up &amp; Review</a:t>
            </a:r>
          </a:p>
        </p:txBody>
      </p:sp>
      <p:sp>
        <p:nvSpPr>
          <p:cNvPr id="13" name="Freeform 13"/>
          <p:cNvSpPr/>
          <p:nvPr/>
        </p:nvSpPr>
        <p:spPr>
          <a:xfrm rot="871015">
            <a:off x="16255141" y="1841447"/>
            <a:ext cx="2399598" cy="801302"/>
          </a:xfrm>
          <a:custGeom>
            <a:avLst/>
            <a:gdLst/>
            <a:ahLst/>
            <a:cxnLst/>
            <a:rect l="l" t="t" r="r" b="b"/>
            <a:pathLst>
              <a:path w="2775399" h="1016490">
                <a:moveTo>
                  <a:pt x="0" y="0"/>
                </a:moveTo>
                <a:lnTo>
                  <a:pt x="2775399" y="0"/>
                </a:lnTo>
                <a:lnTo>
                  <a:pt x="2775399" y="1016489"/>
                </a:lnTo>
                <a:lnTo>
                  <a:pt x="0" y="10164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drumroll.wav"/>
          </p:stSnd>
        </p:sndAc>
      </p:transition>
    </mc:Choice>
    <mc:Fallback xmlns="">
      <p:transition spd="slow">
        <p:sndAc>
          <p:stSnd>
            <p:snd r:embed="rId12" name="drumroll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E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77852" y="273743"/>
            <a:ext cx="7436826" cy="1834246"/>
            <a:chOff x="0" y="0"/>
            <a:chExt cx="2135062" cy="1139990"/>
          </a:xfrm>
        </p:grpSpPr>
        <p:sp>
          <p:nvSpPr>
            <p:cNvPr id="3" name="Freeform 3"/>
            <p:cNvSpPr/>
            <p:nvPr/>
          </p:nvSpPr>
          <p:spPr>
            <a:xfrm>
              <a:off x="41910" y="4318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60" y="35560"/>
              <a:ext cx="2099502" cy="1104430"/>
            </a:xfrm>
            <a:custGeom>
              <a:avLst/>
              <a:gdLst/>
              <a:ahLst/>
              <a:cxnLst/>
              <a:rect l="l" t="t" r="r" b="b"/>
              <a:pathLst>
                <a:path w="2099502" h="1104430">
                  <a:moveTo>
                    <a:pt x="2099502" y="1104430"/>
                  </a:moveTo>
                  <a:lnTo>
                    <a:pt x="0" y="1104430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1104430"/>
                  </a:lnTo>
                  <a:close/>
                  <a:moveTo>
                    <a:pt x="12700" y="1091730"/>
                  </a:moveTo>
                  <a:lnTo>
                    <a:pt x="2086802" y="1091730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1091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086802" cy="1091730"/>
            </a:xfrm>
            <a:custGeom>
              <a:avLst/>
              <a:gdLst/>
              <a:ahLst/>
              <a:cxnLst/>
              <a:rect l="l" t="t" r="r" b="b"/>
              <a:pathLst>
                <a:path w="2086802" h="1091730">
                  <a:moveTo>
                    <a:pt x="0" y="0"/>
                  </a:moveTo>
                  <a:lnTo>
                    <a:pt x="2086802" y="0"/>
                  </a:lnTo>
                  <a:lnTo>
                    <a:pt x="2086802" y="1091730"/>
                  </a:lnTo>
                  <a:lnTo>
                    <a:pt x="0" y="1091730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4362521" y="8667357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3" y="0"/>
                </a:lnTo>
                <a:lnTo>
                  <a:pt x="9961083" y="859144"/>
                </a:lnTo>
                <a:lnTo>
                  <a:pt x="0" y="8591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1790182" y="9488175"/>
            <a:ext cx="7810232" cy="572286"/>
          </a:xfrm>
          <a:custGeom>
            <a:avLst/>
            <a:gdLst/>
            <a:ahLst/>
            <a:cxnLst/>
            <a:rect l="l" t="t" r="r" b="b"/>
            <a:pathLst>
              <a:path w="9961084" h="859143">
                <a:moveTo>
                  <a:pt x="0" y="0"/>
                </a:moveTo>
                <a:lnTo>
                  <a:pt x="9961084" y="0"/>
                </a:lnTo>
                <a:lnTo>
                  <a:pt x="9961084" y="859143"/>
                </a:lnTo>
                <a:lnTo>
                  <a:pt x="0" y="859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8607661" y="226863"/>
            <a:ext cx="8415873" cy="153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0" indent="-857250" algn="ctr">
              <a:lnSpc>
                <a:spcPts val="14000"/>
              </a:lnSpc>
              <a:buFont typeface="Wingdings" panose="05000000000000000000" pitchFamily="2" charset="2"/>
              <a:buChar char="Ø"/>
            </a:pPr>
            <a:r>
              <a:rPr lang="en-US" sz="7200" dirty="0">
                <a:solidFill>
                  <a:srgbClr val="FFFFFF"/>
                </a:solidFill>
                <a:latin typeface="StoryBook Rough"/>
              </a:rPr>
              <a:t>Ask and answer.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90786" y="296340"/>
            <a:ext cx="7228807" cy="1535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dirty="0">
                <a:solidFill>
                  <a:srgbClr val="FFFFFF"/>
                </a:solidFill>
                <a:latin typeface="StoryBook Rough"/>
              </a:rPr>
              <a:t>WORK in PAIRS.</a:t>
            </a:r>
          </a:p>
        </p:txBody>
      </p:sp>
      <p:pic>
        <p:nvPicPr>
          <p:cNvPr id="21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84934CE8-55D6-480E-43E8-0C3A24263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16601" y="3771900"/>
            <a:ext cx="1371600" cy="1371600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DAFFA2D4-AC85-3E8A-F159-E2277AE40045}"/>
              </a:ext>
            </a:extLst>
          </p:cNvPr>
          <p:cNvSpPr/>
          <p:nvPr/>
        </p:nvSpPr>
        <p:spPr>
          <a:xfrm rot="20809836" flipH="1">
            <a:off x="9358673" y="2698029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1E0AF11C-D222-14BE-5FB1-9B6E8BD4A716}"/>
              </a:ext>
            </a:extLst>
          </p:cNvPr>
          <p:cNvSpPr/>
          <p:nvPr/>
        </p:nvSpPr>
        <p:spPr>
          <a:xfrm rot="1017567" flipH="1">
            <a:off x="13194574" y="5781921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0F0760D-CA0E-2E17-BD6D-DF2C49319B73}"/>
              </a:ext>
            </a:extLst>
          </p:cNvPr>
          <p:cNvGrpSpPr/>
          <p:nvPr/>
        </p:nvGrpSpPr>
        <p:grpSpPr>
          <a:xfrm>
            <a:off x="557971" y="2896512"/>
            <a:ext cx="4539148" cy="3595213"/>
            <a:chOff x="456895" y="3163679"/>
            <a:chExt cx="4539148" cy="3595213"/>
          </a:xfrm>
        </p:grpSpPr>
        <p:sp>
          <p:nvSpPr>
            <p:cNvPr id="6" name="Freeform 6"/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142D0EF-A524-2C3E-CAFD-3DFFE8D8E02D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B5D7563-89F5-113D-9A13-D24712C2B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959" t="18136" r="337" b="1448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A8F911A-63EF-8126-72C7-CC82E5CDBE0B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Freeform 10">
            <a:extLst>
              <a:ext uri="{FF2B5EF4-FFF2-40B4-BE49-F238E27FC236}">
                <a16:creationId xmlns:a16="http://schemas.microsoft.com/office/drawing/2014/main" id="{C83380CC-AD53-9307-EB00-507FA08A6AF7}"/>
              </a:ext>
            </a:extLst>
          </p:cNvPr>
          <p:cNvSpPr/>
          <p:nvPr/>
        </p:nvSpPr>
        <p:spPr>
          <a:xfrm rot="18761719" flipH="1">
            <a:off x="1567109" y="2493315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4829575-1347-AD39-EE6E-519CB65D22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84418">
            <a:off x="5328680" y="5445210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" name="Freeform 6">
            <a:extLst>
              <a:ext uri="{FF2B5EF4-FFF2-40B4-BE49-F238E27FC236}">
                <a16:creationId xmlns:a16="http://schemas.microsoft.com/office/drawing/2014/main" id="{2A6130B1-56E8-5891-E9E8-206F4EECBC0B}"/>
              </a:ext>
            </a:extLst>
          </p:cNvPr>
          <p:cNvSpPr/>
          <p:nvPr/>
        </p:nvSpPr>
        <p:spPr>
          <a:xfrm rot="721559" flipH="1">
            <a:off x="5016415" y="5140898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B1E3739-A785-0F50-0FB8-17E7494ED576}"/>
              </a:ext>
            </a:extLst>
          </p:cNvPr>
          <p:cNvSpPr/>
          <p:nvPr/>
        </p:nvSpPr>
        <p:spPr>
          <a:xfrm rot="20273442" flipH="1">
            <a:off x="6789232" y="4420553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3165AA3-3433-B316-8F7B-390CB93B22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36572">
            <a:off x="9826052" y="3042019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Freeform 10">
            <a:extLst>
              <a:ext uri="{FF2B5EF4-FFF2-40B4-BE49-F238E27FC236}">
                <a16:creationId xmlns:a16="http://schemas.microsoft.com/office/drawing/2014/main" id="{A229091A-6E99-3FF2-D3FE-8888D82E77D3}"/>
              </a:ext>
            </a:extLst>
          </p:cNvPr>
          <p:cNvSpPr/>
          <p:nvPr/>
        </p:nvSpPr>
        <p:spPr>
          <a:xfrm rot="18761719" flipH="1">
            <a:off x="10676532" y="204340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6109AF-B8F8-C7E9-5307-CB7C10D38C3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000368">
            <a:off x="13572281" y="6068775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Freeform 10">
            <a:extLst>
              <a:ext uri="{FF2B5EF4-FFF2-40B4-BE49-F238E27FC236}">
                <a16:creationId xmlns:a16="http://schemas.microsoft.com/office/drawing/2014/main" id="{9CFC73ED-05F1-4434-955A-27BCC5CCAD33}"/>
              </a:ext>
            </a:extLst>
          </p:cNvPr>
          <p:cNvSpPr/>
          <p:nvPr/>
        </p:nvSpPr>
        <p:spPr>
          <a:xfrm rot="20569450" flipH="1">
            <a:off x="15333970" y="502912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8EF5E6C-73DD-057C-8FB1-B56A9FAEE556}"/>
              </a:ext>
            </a:extLst>
          </p:cNvPr>
          <p:cNvSpPr/>
          <p:nvPr/>
        </p:nvSpPr>
        <p:spPr>
          <a:xfrm rot="20809836" flipH="1">
            <a:off x="9342421" y="2714662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1014762-129E-3D43-B7D9-ADE245F2DD6D}"/>
              </a:ext>
            </a:extLst>
          </p:cNvPr>
          <p:cNvSpPr/>
          <p:nvPr/>
        </p:nvSpPr>
        <p:spPr>
          <a:xfrm rot="1017567" flipH="1">
            <a:off x="13178322" y="5798554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C80D58-74F8-2F25-A362-7D1B78AAB01C}"/>
              </a:ext>
            </a:extLst>
          </p:cNvPr>
          <p:cNvGrpSpPr/>
          <p:nvPr/>
        </p:nvGrpSpPr>
        <p:grpSpPr>
          <a:xfrm>
            <a:off x="541719" y="2913145"/>
            <a:ext cx="4539148" cy="3595213"/>
            <a:chOff x="456895" y="3163679"/>
            <a:chExt cx="4539148" cy="3595213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FADBBEB-8ED6-395D-33D9-C36E4AE1B1F2}"/>
                </a:ext>
              </a:extLst>
            </p:cNvPr>
            <p:cNvSpPr/>
            <p:nvPr/>
          </p:nvSpPr>
          <p:spPr>
            <a:xfrm rot="20809836" flipH="1">
              <a:off x="456895" y="3163679"/>
              <a:ext cx="4539148" cy="3595213"/>
            </a:xfrm>
            <a:custGeom>
              <a:avLst/>
              <a:gdLst/>
              <a:ahLst/>
              <a:cxnLst/>
              <a:rect l="l" t="t" r="r" b="b"/>
              <a:pathLst>
                <a:path w="8045708" h="8016451">
                  <a:moveTo>
                    <a:pt x="8045708" y="0"/>
                  </a:moveTo>
                  <a:lnTo>
                    <a:pt x="0" y="0"/>
                  </a:lnTo>
                  <a:lnTo>
                    <a:pt x="0" y="8016451"/>
                  </a:lnTo>
                  <a:lnTo>
                    <a:pt x="8045708" y="8016451"/>
                  </a:lnTo>
                  <a:lnTo>
                    <a:pt x="8045708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FD54C6C-31B6-410A-1A37-0322C2212133}"/>
                </a:ext>
              </a:extLst>
            </p:cNvPr>
            <p:cNvGrpSpPr/>
            <p:nvPr/>
          </p:nvGrpSpPr>
          <p:grpSpPr>
            <a:xfrm>
              <a:off x="784467" y="3509352"/>
              <a:ext cx="3878123" cy="2887794"/>
              <a:chOff x="784467" y="3509352"/>
              <a:chExt cx="3878123" cy="288779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22CB495-233E-B1AB-0B54-8432412C0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454" b="11454"/>
              <a:stretch/>
            </p:blipFill>
            <p:spPr>
              <a:xfrm rot="20774161">
                <a:off x="784467" y="3509352"/>
                <a:ext cx="3878123" cy="288779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F8E9F6-CDA8-3782-E45E-9837CB75A329}"/>
                  </a:ext>
                </a:extLst>
              </p:cNvPr>
              <p:cNvSpPr/>
              <p:nvPr/>
            </p:nvSpPr>
            <p:spPr>
              <a:xfrm>
                <a:off x="4216984" y="4722653"/>
                <a:ext cx="392923" cy="1154957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" name="Freeform 10">
            <a:extLst>
              <a:ext uri="{FF2B5EF4-FFF2-40B4-BE49-F238E27FC236}">
                <a16:creationId xmlns:a16="http://schemas.microsoft.com/office/drawing/2014/main" id="{B004A19D-162B-58AF-9E93-0E0707E8AFE7}"/>
              </a:ext>
            </a:extLst>
          </p:cNvPr>
          <p:cNvSpPr/>
          <p:nvPr/>
        </p:nvSpPr>
        <p:spPr>
          <a:xfrm rot="18761719" flipH="1">
            <a:off x="1550857" y="2509948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45F4F4-44D5-A643-9BC4-C83A683F547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4" b="6744"/>
          <a:stretch/>
        </p:blipFill>
        <p:spPr>
          <a:xfrm rot="784418">
            <a:off x="5185199" y="5715708"/>
            <a:ext cx="3762648" cy="3016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0E00222A-60F6-CF81-C6A5-415F7CC25BC4}"/>
              </a:ext>
            </a:extLst>
          </p:cNvPr>
          <p:cNvSpPr/>
          <p:nvPr/>
        </p:nvSpPr>
        <p:spPr>
          <a:xfrm rot="721559" flipH="1">
            <a:off x="4950195" y="5798553"/>
            <a:ext cx="4539148" cy="3595213"/>
          </a:xfrm>
          <a:custGeom>
            <a:avLst/>
            <a:gdLst/>
            <a:ahLst/>
            <a:cxnLst/>
            <a:rect l="l" t="t" r="r" b="b"/>
            <a:pathLst>
              <a:path w="8045708" h="8016451">
                <a:moveTo>
                  <a:pt x="8045708" y="0"/>
                </a:moveTo>
                <a:lnTo>
                  <a:pt x="0" y="0"/>
                </a:lnTo>
                <a:lnTo>
                  <a:pt x="0" y="8016451"/>
                </a:lnTo>
                <a:lnTo>
                  <a:pt x="8045708" y="8016451"/>
                </a:lnTo>
                <a:lnTo>
                  <a:pt x="804570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173FB15-6930-CB4E-2675-8774ABD20A6A}"/>
              </a:ext>
            </a:extLst>
          </p:cNvPr>
          <p:cNvSpPr/>
          <p:nvPr/>
        </p:nvSpPr>
        <p:spPr>
          <a:xfrm rot="20273442" flipH="1">
            <a:off x="6772980" y="4437186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986BD94-BCB1-8AD4-20E2-DBFF0DF19E2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8" b="10708"/>
          <a:stretch/>
        </p:blipFill>
        <p:spPr>
          <a:xfrm rot="20836572">
            <a:off x="9809800" y="3058652"/>
            <a:ext cx="3668187" cy="28947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Freeform 10">
            <a:extLst>
              <a:ext uri="{FF2B5EF4-FFF2-40B4-BE49-F238E27FC236}">
                <a16:creationId xmlns:a16="http://schemas.microsoft.com/office/drawing/2014/main" id="{51811B66-8F16-BFC6-B0EB-17966A4BC7BA}"/>
              </a:ext>
            </a:extLst>
          </p:cNvPr>
          <p:cNvSpPr/>
          <p:nvPr/>
        </p:nvSpPr>
        <p:spPr>
          <a:xfrm rot="18761719" flipH="1">
            <a:off x="10660280" y="206003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DB7CD7-3C95-7CBC-9004-6E34113BB84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6" b="9686"/>
          <a:stretch/>
        </p:blipFill>
        <p:spPr>
          <a:xfrm rot="1000368">
            <a:off x="13556029" y="6085408"/>
            <a:ext cx="3795886" cy="299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0" name="Freeform 10">
            <a:extLst>
              <a:ext uri="{FF2B5EF4-FFF2-40B4-BE49-F238E27FC236}">
                <a16:creationId xmlns:a16="http://schemas.microsoft.com/office/drawing/2014/main" id="{C5262759-7C43-BDFB-17C5-AAE7CCDEA669}"/>
              </a:ext>
            </a:extLst>
          </p:cNvPr>
          <p:cNvSpPr/>
          <p:nvPr/>
        </p:nvSpPr>
        <p:spPr>
          <a:xfrm rot="20569450" flipH="1">
            <a:off x="15317718" y="5045759"/>
            <a:ext cx="969789" cy="1298958"/>
          </a:xfrm>
          <a:custGeom>
            <a:avLst/>
            <a:gdLst/>
            <a:ahLst/>
            <a:cxnLst/>
            <a:rect l="l" t="t" r="r" b="b"/>
            <a:pathLst>
              <a:path w="1239728" h="2530058">
                <a:moveTo>
                  <a:pt x="1239728" y="0"/>
                </a:moveTo>
                <a:lnTo>
                  <a:pt x="0" y="0"/>
                </a:lnTo>
                <a:lnTo>
                  <a:pt x="0" y="2530057"/>
                </a:lnTo>
                <a:lnTo>
                  <a:pt x="1239728" y="2530057"/>
                </a:lnTo>
                <a:lnTo>
                  <a:pt x="12397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71600" y="685337"/>
            <a:ext cx="15735639" cy="8916326"/>
          </a:xfrm>
          <a:custGeom>
            <a:avLst/>
            <a:gdLst/>
            <a:ahLst/>
            <a:cxnLst/>
            <a:rect l="l" t="t" r="r" b="b"/>
            <a:pathLst>
              <a:path w="15241583" h="8916326">
                <a:moveTo>
                  <a:pt x="0" y="0"/>
                </a:moveTo>
                <a:lnTo>
                  <a:pt x="15241584" y="0"/>
                </a:lnTo>
                <a:lnTo>
                  <a:pt x="15241584" y="8916326"/>
                </a:lnTo>
                <a:lnTo>
                  <a:pt x="0" y="8916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9989895" y="-30122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89633" y="-302056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id="{8F125768-81DC-8848-6A84-911AD0BF8E0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247157" y="1663092"/>
            <a:ext cx="10580298" cy="7882322"/>
          </a:xfrm>
          <a:prstGeom prst="rect">
            <a:avLst/>
          </a:prstGeom>
        </p:spPr>
      </p:pic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5339562" y="3073489"/>
            <a:ext cx="5308484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Where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1612613" y="4237501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  <a:ln>
              <a:noFill/>
            </a:ln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5D2F3-936C-2F9C-35BC-1688F0A6636E}"/>
              </a:ext>
            </a:extLst>
          </p:cNvPr>
          <p:cNvGrpSpPr/>
          <p:nvPr/>
        </p:nvGrpSpPr>
        <p:grpSpPr>
          <a:xfrm>
            <a:off x="13275190" y="3697795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10214768" y="6807524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5460928" y="6402521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179DBE-DC81-EE8B-80A8-168E17E6B00D}"/>
              </a:ext>
            </a:extLst>
          </p:cNvPr>
          <p:cNvGrpSpPr/>
          <p:nvPr/>
        </p:nvGrpSpPr>
        <p:grpSpPr>
          <a:xfrm>
            <a:off x="28546" y="3989251"/>
            <a:ext cx="17911047" cy="2374325"/>
            <a:chOff x="-169496" y="4048477"/>
            <a:chExt cx="17911047" cy="237432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BA17D5B-E54B-7779-E299-59E9577C6F99}"/>
                </a:ext>
              </a:extLst>
            </p:cNvPr>
            <p:cNvGrpSpPr/>
            <p:nvPr/>
          </p:nvGrpSpPr>
          <p:grpSpPr>
            <a:xfrm>
              <a:off x="-169496" y="4048477"/>
              <a:ext cx="5308484" cy="2362200"/>
              <a:chOff x="2921116" y="2857500"/>
              <a:chExt cx="11967674" cy="495300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66D29BC-B4DD-2590-B7A3-F41E0F1C8EE9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id="{B2E1B6B5-267F-C21A-5C1C-BBA777FF509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Where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D7C9B89-3714-F848-C073-03C1F900AA24}"/>
                </a:ext>
              </a:extLst>
            </p:cNvPr>
            <p:cNvGrpSpPr/>
            <p:nvPr/>
          </p:nvGrpSpPr>
          <p:grpSpPr>
            <a:xfrm>
              <a:off x="4546535" y="4060602"/>
              <a:ext cx="2897925" cy="2362200"/>
              <a:chOff x="2921116" y="2857500"/>
              <a:chExt cx="11967674" cy="495300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A9CEB81E-194A-E4E7-D5C6-FEC2981809E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77F6C9A8-0993-0755-8AC1-5B6A453571F5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875D2F3-936C-2F9C-35BC-1688F0A6636E}"/>
                </a:ext>
              </a:extLst>
            </p:cNvPr>
            <p:cNvGrpSpPr/>
            <p:nvPr/>
          </p:nvGrpSpPr>
          <p:grpSpPr>
            <a:xfrm>
              <a:off x="7005152" y="4060602"/>
              <a:ext cx="3278270" cy="2362200"/>
              <a:chOff x="2921116" y="2857500"/>
              <a:chExt cx="11967674" cy="495300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B331EB5-513E-20AD-58C0-8A153B17C02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9">
                <a:extLst>
                  <a:ext uri="{FF2B5EF4-FFF2-40B4-BE49-F238E27FC236}">
                    <a16:creationId xmlns:a16="http://schemas.microsoft.com/office/drawing/2014/main" id="{F6C9F485-0F35-56C0-5648-CF103238578B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DCEA543-AB9C-ECAC-0133-49BF8BBFB61A}"/>
                </a:ext>
              </a:extLst>
            </p:cNvPr>
            <p:cNvGrpSpPr/>
            <p:nvPr/>
          </p:nvGrpSpPr>
          <p:grpSpPr>
            <a:xfrm>
              <a:off x="9679739" y="4060602"/>
              <a:ext cx="5836486" cy="2362200"/>
              <a:chOff x="2985534" y="2857500"/>
              <a:chExt cx="11903253" cy="4953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2241245-DF19-9E1A-D31B-98587D849443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9">
                <a:extLst>
                  <a:ext uri="{FF2B5EF4-FFF2-40B4-BE49-F238E27FC236}">
                    <a16:creationId xmlns:a16="http://schemas.microsoft.com/office/drawing/2014/main" id="{4CDC8F13-612A-8917-E8DC-20CC54968D7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B2207A9-E6DE-1790-2A79-96EEC4977B91}"/>
                </a:ext>
              </a:extLst>
            </p:cNvPr>
            <p:cNvGrpSpPr/>
            <p:nvPr/>
          </p:nvGrpSpPr>
          <p:grpSpPr>
            <a:xfrm>
              <a:off x="14843626" y="4060602"/>
              <a:ext cx="2897925" cy="2362200"/>
              <a:chOff x="2921116" y="2857500"/>
              <a:chExt cx="11967674" cy="495300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DABEDDB-B27E-55DA-BDBE-EECD492C71C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9">
                <a:extLst>
                  <a:ext uri="{FF2B5EF4-FFF2-40B4-BE49-F238E27FC236}">
                    <a16:creationId xmlns:a16="http://schemas.microsoft.com/office/drawing/2014/main" id="{D3DB046D-B3E1-6A1A-E543-5ADAC03B92A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?</a:t>
                </a:r>
              </a:p>
            </p:txBody>
          </p:sp>
        </p:grpSp>
      </p:grpSp>
      <p:sp>
        <p:nvSpPr>
          <p:cNvPr id="18" name="Freeform 2">
            <a:extLst>
              <a:ext uri="{FF2B5EF4-FFF2-40B4-BE49-F238E27FC236}">
                <a16:creationId xmlns:a16="http://schemas.microsoft.com/office/drawing/2014/main" id="{2D287DA8-D2DA-8925-D2C8-0AB5DA3C0FFA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BEDB5731-C156-4F05-4EC3-DD043ADAC7A6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8DCC2264-6AC0-D288-52E5-BF802D4B5C73}"/>
              </a:ext>
            </a:extLst>
          </p:cNvPr>
          <p:cNvSpPr txBox="1"/>
          <p:nvPr/>
        </p:nvSpPr>
        <p:spPr>
          <a:xfrm>
            <a:off x="4744577" y="1222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23737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3472561" y="3130277"/>
            <a:ext cx="6591213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bookcase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>
            <a:off x="562715" y="2700180"/>
            <a:ext cx="2897925" cy="2362200"/>
            <a:chOff x="2921116" y="2857500"/>
            <a:chExt cx="11967674" cy="495300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875D2F3-936C-2F9C-35BC-1688F0A6636E}"/>
              </a:ext>
            </a:extLst>
          </p:cNvPr>
          <p:cNvGrpSpPr/>
          <p:nvPr/>
        </p:nvGrpSpPr>
        <p:grpSpPr>
          <a:xfrm>
            <a:off x="10199050" y="4949892"/>
            <a:ext cx="3278270" cy="2362200"/>
            <a:chOff x="2921116" y="2857500"/>
            <a:chExt cx="11967674" cy="49530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B331EB5-513E-20AD-58C0-8A153B17C02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9">
              <a:extLst>
                <a:ext uri="{FF2B5EF4-FFF2-40B4-BE49-F238E27FC236}">
                  <a16:creationId xmlns:a16="http://schemas.microsoft.com/office/drawing/2014/main" id="{F6C9F485-0F35-56C0-5648-CF103238578B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>
            <a:off x="640973" y="6177287"/>
            <a:ext cx="5836486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pictures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>
            <a:off x="7140170" y="6615622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>
            <a:off x="13353036" y="2882374"/>
            <a:ext cx="4425222" cy="3752631"/>
            <a:chOff x="2921116" y="2857500"/>
            <a:chExt cx="11967674" cy="78684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above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>
            <a:off x="13910309" y="6395575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sp>
        <p:nvSpPr>
          <p:cNvPr id="25" name="Freeform 2">
            <a:extLst>
              <a:ext uri="{FF2B5EF4-FFF2-40B4-BE49-F238E27FC236}">
                <a16:creationId xmlns:a16="http://schemas.microsoft.com/office/drawing/2014/main" id="{C72345E6-7FE7-862C-651C-A0D96EBEE155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DF57DF0C-7772-E30B-B9A3-2BCEEE3A1D6C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23EA73E1-0D86-3DE2-2839-E023DB1D7F0C}"/>
              </a:ext>
            </a:extLst>
          </p:cNvPr>
          <p:cNvSpPr txBox="1"/>
          <p:nvPr/>
        </p:nvSpPr>
        <p:spPr>
          <a:xfrm>
            <a:off x="4635635" y="28163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30517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8866212-4D8D-9BE0-4E74-C779099F835B}"/>
              </a:ext>
            </a:extLst>
          </p:cNvPr>
          <p:cNvGrpSpPr/>
          <p:nvPr/>
        </p:nvGrpSpPr>
        <p:grpSpPr>
          <a:xfrm>
            <a:off x="3141757" y="6156726"/>
            <a:ext cx="11526392" cy="2367100"/>
            <a:chOff x="4028968" y="6296491"/>
            <a:chExt cx="11526392" cy="23671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5EE821E-2151-4772-2535-12AD81607456}"/>
                </a:ext>
              </a:extLst>
            </p:cNvPr>
            <p:cNvGrpSpPr/>
            <p:nvPr/>
          </p:nvGrpSpPr>
          <p:grpSpPr>
            <a:xfrm>
              <a:off x="6616365" y="6296491"/>
              <a:ext cx="6591213" cy="2362200"/>
              <a:chOff x="2921116" y="2857500"/>
              <a:chExt cx="11967674" cy="49530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9F9BE64-1D49-C02A-8EA8-2D9107D8E62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3F1174E1-88F7-F324-3910-9DCA5F60520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bookcase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0B75F5-FAEC-42A6-B8C7-57C140C98B9C}"/>
                </a:ext>
              </a:extLst>
            </p:cNvPr>
            <p:cNvGrpSpPr/>
            <p:nvPr/>
          </p:nvGrpSpPr>
          <p:grpSpPr>
            <a:xfrm>
              <a:off x="4028968" y="6301391"/>
              <a:ext cx="3278270" cy="2362200"/>
              <a:chOff x="2921116" y="2857500"/>
              <a:chExt cx="11967674" cy="49530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CE8F3EA-D4F9-A28B-1D68-B7A849447CCC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9">
                <a:extLst>
                  <a:ext uri="{FF2B5EF4-FFF2-40B4-BE49-F238E27FC236}">
                    <a16:creationId xmlns:a16="http://schemas.microsoft.com/office/drawing/2014/main" id="{7B722443-02B5-A67A-8CC6-B40BB84B9B3C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53AAFE-E6DB-A297-B91C-B6C54BF81EA6}"/>
                </a:ext>
              </a:extLst>
            </p:cNvPr>
            <p:cNvGrpSpPr/>
            <p:nvPr/>
          </p:nvGrpSpPr>
          <p:grpSpPr>
            <a:xfrm>
              <a:off x="12657435" y="6296491"/>
              <a:ext cx="2897925" cy="2362200"/>
              <a:chOff x="2921116" y="2857500"/>
              <a:chExt cx="11967674" cy="4953000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EB033ED-7B29-8B75-5267-33BDDB3B1594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9">
                <a:extLst>
                  <a:ext uri="{FF2B5EF4-FFF2-40B4-BE49-F238E27FC236}">
                    <a16:creationId xmlns:a16="http://schemas.microsoft.com/office/drawing/2014/main" id="{7FAD6826-8639-7433-8249-1E511DB3D00F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4D8592A-3796-D432-CBCA-B024B2EDF891}"/>
              </a:ext>
            </a:extLst>
          </p:cNvPr>
          <p:cNvGrpSpPr/>
          <p:nvPr/>
        </p:nvGrpSpPr>
        <p:grpSpPr>
          <a:xfrm>
            <a:off x="1666651" y="3320241"/>
            <a:ext cx="14823916" cy="3763110"/>
            <a:chOff x="2079029" y="3018208"/>
            <a:chExt cx="14823916" cy="376311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4BA9475-4616-AED4-BBAB-35F88C1B318B}"/>
                </a:ext>
              </a:extLst>
            </p:cNvPr>
            <p:cNvGrpSpPr/>
            <p:nvPr/>
          </p:nvGrpSpPr>
          <p:grpSpPr>
            <a:xfrm>
              <a:off x="10048407" y="3028288"/>
              <a:ext cx="2897925" cy="2362200"/>
              <a:chOff x="2921116" y="2857500"/>
              <a:chExt cx="11967674" cy="49530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A65FFE2-CAB0-47AD-B47D-560F1A72B31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B7C75C46-7073-0FE6-1C5B-50B1B9FC118D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9EACA2D-B00E-6D2B-DF6F-39C08A3E9A2C}"/>
                </a:ext>
              </a:extLst>
            </p:cNvPr>
            <p:cNvGrpSpPr/>
            <p:nvPr/>
          </p:nvGrpSpPr>
          <p:grpSpPr>
            <a:xfrm>
              <a:off x="4801373" y="3022910"/>
              <a:ext cx="5836486" cy="2362200"/>
              <a:chOff x="2985534" y="2857500"/>
              <a:chExt cx="11903253" cy="4953000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8A12995-937D-E5FC-DA66-53C3B68BA070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9">
                <a:extLst>
                  <a:ext uri="{FF2B5EF4-FFF2-40B4-BE49-F238E27FC236}">
                    <a16:creationId xmlns:a16="http://schemas.microsoft.com/office/drawing/2014/main" id="{A798DEC0-2DBF-7714-7C4B-ACA83959432B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pictures</a:t>
                </a:r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723BA67-47B1-1E70-0A67-8A55118EA982}"/>
                </a:ext>
              </a:extLst>
            </p:cNvPr>
            <p:cNvGrpSpPr/>
            <p:nvPr/>
          </p:nvGrpSpPr>
          <p:grpSpPr>
            <a:xfrm>
              <a:off x="12477723" y="3028687"/>
              <a:ext cx="4425222" cy="3752631"/>
              <a:chOff x="2921116" y="2857500"/>
              <a:chExt cx="11967674" cy="786841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4BD256A8-36A8-BD35-B965-3AEB08195662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9">
                <a:extLst>
                  <a:ext uri="{FF2B5EF4-FFF2-40B4-BE49-F238E27FC236}">
                    <a16:creationId xmlns:a16="http://schemas.microsoft.com/office/drawing/2014/main" id="{C9303CB1-85AA-76F1-D377-4D7D82B86859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742138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above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02AE0F1-14F4-31DD-880C-F6E8E5BFCBF3}"/>
                </a:ext>
              </a:extLst>
            </p:cNvPr>
            <p:cNvGrpSpPr/>
            <p:nvPr/>
          </p:nvGrpSpPr>
          <p:grpSpPr>
            <a:xfrm>
              <a:off x="2079029" y="3018208"/>
              <a:ext cx="3278270" cy="2362200"/>
              <a:chOff x="2921116" y="2857500"/>
              <a:chExt cx="11967674" cy="49530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2364DD9-89EC-DC0D-58F9-7163D656AAC6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9">
                <a:extLst>
                  <a:ext uri="{FF2B5EF4-FFF2-40B4-BE49-F238E27FC236}">
                    <a16:creationId xmlns:a16="http://schemas.microsoft.com/office/drawing/2014/main" id="{687A32E2-3FEB-23A8-32D6-CF8498C55DDE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33882230-C0FF-EA82-B122-6D3165B3D7A6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C2B1D125-CB60-CADE-6921-C86D91A35AB8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79BA4B6A-6FAB-0FF6-D34D-61D891C83722}"/>
              </a:ext>
            </a:extLst>
          </p:cNvPr>
          <p:cNvSpPr txBox="1"/>
          <p:nvPr/>
        </p:nvSpPr>
        <p:spPr>
          <a:xfrm>
            <a:off x="4643730" y="51272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88286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C30D68-4FF2-63FD-5D55-FCF7F86F2808}"/>
              </a:ext>
            </a:extLst>
          </p:cNvPr>
          <p:cNvSpPr/>
          <p:nvPr/>
        </p:nvSpPr>
        <p:spPr>
          <a:xfrm>
            <a:off x="0" y="28163"/>
            <a:ext cx="18288000" cy="102588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B4A35A-B176-7F13-CAE3-527E8896343B}"/>
              </a:ext>
            </a:extLst>
          </p:cNvPr>
          <p:cNvGrpSpPr/>
          <p:nvPr/>
        </p:nvGrpSpPr>
        <p:grpSpPr>
          <a:xfrm>
            <a:off x="1257228" y="3316855"/>
            <a:ext cx="16620050" cy="2376446"/>
            <a:chOff x="886975" y="3193726"/>
            <a:chExt cx="16620050" cy="237644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3BCB44-BF23-6D7A-1A92-268F82CEAD08}"/>
                </a:ext>
              </a:extLst>
            </p:cNvPr>
            <p:cNvGrpSpPr/>
            <p:nvPr/>
          </p:nvGrpSpPr>
          <p:grpSpPr>
            <a:xfrm>
              <a:off x="7645412" y="3193726"/>
              <a:ext cx="3537839" cy="2362200"/>
              <a:chOff x="2921116" y="2857500"/>
              <a:chExt cx="11967674" cy="495300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0B6D49A8-3A95-55B9-FD51-4F8B4A8E235D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9">
                <a:extLst>
                  <a:ext uri="{FF2B5EF4-FFF2-40B4-BE49-F238E27FC236}">
                    <a16:creationId xmlns:a16="http://schemas.microsoft.com/office/drawing/2014/main" id="{783F2603-A127-8075-0879-037ED45A68C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are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B59DD08-F644-DEE3-C55F-742B22291253}"/>
                </a:ext>
              </a:extLst>
            </p:cNvPr>
            <p:cNvGrpSpPr/>
            <p:nvPr/>
          </p:nvGrpSpPr>
          <p:grpSpPr>
            <a:xfrm>
              <a:off x="3711652" y="3201924"/>
              <a:ext cx="4544822" cy="2362200"/>
              <a:chOff x="2985534" y="2857500"/>
              <a:chExt cx="11903253" cy="49530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2E8D1FD8-4194-839C-C9BC-B895AABE5BD5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28274EDE-14AC-8DA8-CD8D-BDA564EDD562}"/>
                  </a:ext>
                </a:extLst>
              </p:cNvPr>
              <p:cNvSpPr txBox="1"/>
              <p:nvPr/>
            </p:nvSpPr>
            <p:spPr>
              <a:xfrm>
                <a:off x="2985534" y="3304534"/>
                <a:ext cx="11903253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books</a:t>
                </a: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C491C7F-4845-869E-0588-E297B98F0D53}"/>
                </a:ext>
              </a:extLst>
            </p:cNvPr>
            <p:cNvGrpSpPr/>
            <p:nvPr/>
          </p:nvGrpSpPr>
          <p:grpSpPr>
            <a:xfrm>
              <a:off x="10496626" y="3207972"/>
              <a:ext cx="7010399" cy="2362200"/>
              <a:chOff x="2921116" y="2857500"/>
              <a:chExt cx="11967674" cy="49530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3691E0D-F944-30B9-5408-68F698715388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14421F9B-7D81-6B5D-98D4-2FB5A34B7553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in front of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CC9C2D4-8AA1-C154-9DF5-FF39584901C1}"/>
                </a:ext>
              </a:extLst>
            </p:cNvPr>
            <p:cNvGrpSpPr/>
            <p:nvPr/>
          </p:nvGrpSpPr>
          <p:grpSpPr>
            <a:xfrm>
              <a:off x="886975" y="3198070"/>
              <a:ext cx="3278270" cy="2362200"/>
              <a:chOff x="2921116" y="2857500"/>
              <a:chExt cx="11967674" cy="4953000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0CED6DE-45AA-755B-B4B9-1EBD9B131A8A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9">
                <a:extLst>
                  <a:ext uri="{FF2B5EF4-FFF2-40B4-BE49-F238E27FC236}">
                    <a16:creationId xmlns:a16="http://schemas.microsoft.com/office/drawing/2014/main" id="{5F015FE0-59D9-2FC1-B35E-9E1115D76EC6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3DDAF30-8254-5A6B-04B5-381556F9477B}"/>
              </a:ext>
            </a:extLst>
          </p:cNvPr>
          <p:cNvGrpSpPr/>
          <p:nvPr/>
        </p:nvGrpSpPr>
        <p:grpSpPr>
          <a:xfrm>
            <a:off x="3453405" y="6319531"/>
            <a:ext cx="10871509" cy="2427108"/>
            <a:chOff x="4165245" y="6166621"/>
            <a:chExt cx="9531028" cy="2427108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ACBA65D-995A-149C-15DD-6F92CFC5E6FD}"/>
                </a:ext>
              </a:extLst>
            </p:cNvPr>
            <p:cNvGrpSpPr/>
            <p:nvPr/>
          </p:nvGrpSpPr>
          <p:grpSpPr>
            <a:xfrm>
              <a:off x="10798348" y="6166621"/>
              <a:ext cx="2897925" cy="2427108"/>
              <a:chOff x="-5432247" y="2769057"/>
              <a:chExt cx="11967673" cy="5089097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7FD74EF-3FC7-DA97-68F0-AEA66E60222D}"/>
                  </a:ext>
                </a:extLst>
              </p:cNvPr>
              <p:cNvSpPr/>
              <p:nvPr/>
            </p:nvSpPr>
            <p:spPr>
              <a:xfrm>
                <a:off x="-5172372" y="2905154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TextBox 9">
                <a:extLst>
                  <a:ext uri="{FF2B5EF4-FFF2-40B4-BE49-F238E27FC236}">
                    <a16:creationId xmlns:a16="http://schemas.microsoft.com/office/drawing/2014/main" id="{0913D93F-A5B1-887B-1D24-0FB8C3844713}"/>
                  </a:ext>
                </a:extLst>
              </p:cNvPr>
              <p:cNvSpPr txBox="1"/>
              <p:nvPr/>
            </p:nvSpPr>
            <p:spPr>
              <a:xfrm>
                <a:off x="-5432247" y="2769057"/>
                <a:ext cx="11967673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D82EE41-1382-3E8A-D461-9B4CC72A63E4}"/>
                </a:ext>
              </a:extLst>
            </p:cNvPr>
            <p:cNvGrpSpPr/>
            <p:nvPr/>
          </p:nvGrpSpPr>
          <p:grpSpPr>
            <a:xfrm>
              <a:off x="4165245" y="6218547"/>
              <a:ext cx="2897925" cy="2362200"/>
              <a:chOff x="2921116" y="2857500"/>
              <a:chExt cx="11967674" cy="4953000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37E0A8F-F2BF-2593-0A22-B98F655E0281}"/>
                  </a:ext>
                </a:extLst>
              </p:cNvPr>
              <p:cNvSpPr/>
              <p:nvPr/>
            </p:nvSpPr>
            <p:spPr>
              <a:xfrm>
                <a:off x="3733800" y="2857500"/>
                <a:ext cx="10515600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9">
                <a:extLst>
                  <a:ext uri="{FF2B5EF4-FFF2-40B4-BE49-F238E27FC236}">
                    <a16:creationId xmlns:a16="http://schemas.microsoft.com/office/drawing/2014/main" id="{4422F3DB-6B90-5581-F1E7-650A5A4184A0}"/>
                  </a:ext>
                </a:extLst>
              </p:cNvPr>
              <p:cNvSpPr txBox="1"/>
              <p:nvPr/>
            </p:nvSpPr>
            <p:spPr>
              <a:xfrm>
                <a:off x="2921116" y="3304534"/>
                <a:ext cx="11967674" cy="371069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the</a:t>
                </a:r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084BC4B-8367-ED00-E48E-BA9F3A6D6AC5}"/>
                </a:ext>
              </a:extLst>
            </p:cNvPr>
            <p:cNvGrpSpPr/>
            <p:nvPr/>
          </p:nvGrpSpPr>
          <p:grpSpPr>
            <a:xfrm>
              <a:off x="6726689" y="6231529"/>
              <a:ext cx="4234954" cy="2362200"/>
              <a:chOff x="3499411" y="2899658"/>
              <a:chExt cx="7229624" cy="4953000"/>
            </a:xfrm>
          </p:grpSpPr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EB4A323-E789-D0EB-0E23-6FE4EF95B555}"/>
                  </a:ext>
                </a:extLst>
              </p:cNvPr>
              <p:cNvSpPr/>
              <p:nvPr/>
            </p:nvSpPr>
            <p:spPr>
              <a:xfrm>
                <a:off x="3848227" y="2899658"/>
                <a:ext cx="6668079" cy="4953000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9">
                <a:extLst>
                  <a:ext uri="{FF2B5EF4-FFF2-40B4-BE49-F238E27FC236}">
                    <a16:creationId xmlns:a16="http://schemas.microsoft.com/office/drawing/2014/main" id="{9F1D188F-E186-B6D2-8B1E-77F036602F35}"/>
                  </a:ext>
                </a:extLst>
              </p:cNvPr>
              <p:cNvSpPr txBox="1"/>
              <p:nvPr/>
            </p:nvSpPr>
            <p:spPr>
              <a:xfrm>
                <a:off x="3499411" y="3310364"/>
                <a:ext cx="7229624" cy="371069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15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badi Extra Light" panose="020B0204020104020204" pitchFamily="34" charset="0"/>
                  </a:rPr>
                  <a:t>clock</a:t>
                </a:r>
              </a:p>
            </p:txBody>
          </p:sp>
        </p:grpSp>
      </p:grpSp>
      <p:sp>
        <p:nvSpPr>
          <p:cNvPr id="11" name="Freeform 2">
            <a:extLst>
              <a:ext uri="{FF2B5EF4-FFF2-40B4-BE49-F238E27FC236}">
                <a16:creationId xmlns:a16="http://schemas.microsoft.com/office/drawing/2014/main" id="{780CB484-3962-DA21-FB74-2AA58FCC0AC9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B3D0859-08FC-F2EB-CBF9-09182B132D5D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87F99C4-A892-1BA9-CFBE-8A01DEF96E75}"/>
              </a:ext>
            </a:extLst>
          </p:cNvPr>
          <p:cNvSpPr txBox="1"/>
          <p:nvPr/>
        </p:nvSpPr>
        <p:spPr>
          <a:xfrm>
            <a:off x="4666652" y="-16020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29062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3C708E0-B20D-6B13-0F3B-50F509E82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8" y="-2563"/>
            <a:ext cx="18278475" cy="102774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flipV="1">
            <a:off x="15886914" y="-134922"/>
            <a:ext cx="4056197" cy="2327243"/>
          </a:xfrm>
          <a:custGeom>
            <a:avLst/>
            <a:gdLst/>
            <a:ahLst/>
            <a:cxnLst/>
            <a:rect l="l" t="t" r="r" b="b"/>
            <a:pathLst>
              <a:path w="4056197" h="2327243">
                <a:moveTo>
                  <a:pt x="0" y="2327244"/>
                </a:moveTo>
                <a:lnTo>
                  <a:pt x="4056197" y="2327244"/>
                </a:lnTo>
                <a:lnTo>
                  <a:pt x="4056197" y="0"/>
                </a:lnTo>
                <a:lnTo>
                  <a:pt x="0" y="0"/>
                </a:lnTo>
                <a:lnTo>
                  <a:pt x="0" y="2327244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71FD74-22D5-BDF8-F15B-5AF903A28BA7}"/>
              </a:ext>
            </a:extLst>
          </p:cNvPr>
          <p:cNvGrpSpPr/>
          <p:nvPr/>
        </p:nvGrpSpPr>
        <p:grpSpPr>
          <a:xfrm>
            <a:off x="-1157858" y="9404031"/>
            <a:ext cx="20657486" cy="402913"/>
            <a:chOff x="-685800" y="9001118"/>
            <a:chExt cx="20657486" cy="402913"/>
          </a:xfrm>
        </p:grpSpPr>
        <p:sp>
          <p:nvSpPr>
            <p:cNvPr id="7" name="Freeform 7"/>
            <p:cNvSpPr/>
            <p:nvPr/>
          </p:nvSpPr>
          <p:spPr>
            <a:xfrm>
              <a:off x="-685800" y="9013243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CEF525B-58D7-7DBC-EFCA-FAF4232E1F00}"/>
                </a:ext>
              </a:extLst>
            </p:cNvPr>
            <p:cNvSpPr/>
            <p:nvPr/>
          </p:nvSpPr>
          <p:spPr>
            <a:xfrm>
              <a:off x="9550667" y="9001118"/>
              <a:ext cx="10421019" cy="390788"/>
            </a:xfrm>
            <a:custGeom>
              <a:avLst/>
              <a:gdLst/>
              <a:ahLst/>
              <a:cxnLst/>
              <a:rect l="l" t="t" r="r" b="b"/>
              <a:pathLst>
                <a:path w="10421019" h="390788">
                  <a:moveTo>
                    <a:pt x="0" y="0"/>
                  </a:moveTo>
                  <a:lnTo>
                    <a:pt x="10421019" y="0"/>
                  </a:lnTo>
                  <a:lnTo>
                    <a:pt x="10421019" y="390788"/>
                  </a:lnTo>
                  <a:lnTo>
                    <a:pt x="0" y="39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A17D5B-E54B-7779-E299-59E9577C6F99}"/>
              </a:ext>
            </a:extLst>
          </p:cNvPr>
          <p:cNvGrpSpPr/>
          <p:nvPr/>
        </p:nvGrpSpPr>
        <p:grpSpPr>
          <a:xfrm>
            <a:off x="5979085" y="3134949"/>
            <a:ext cx="3537839" cy="2362200"/>
            <a:chOff x="2921116" y="2857500"/>
            <a:chExt cx="11967674" cy="4953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6D29BC-B4DD-2590-B7A3-F41E0F1C8EE9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9">
              <a:extLst>
                <a:ext uri="{FF2B5EF4-FFF2-40B4-BE49-F238E27FC236}">
                  <a16:creationId xmlns:a16="http://schemas.microsoft.com/office/drawing/2014/main" id="{B2E1B6B5-267F-C21A-5C1C-BBA777FF5099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are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D7C9B89-3714-F848-C073-03C1F900AA24}"/>
              </a:ext>
            </a:extLst>
          </p:cNvPr>
          <p:cNvGrpSpPr/>
          <p:nvPr/>
        </p:nvGrpSpPr>
        <p:grpSpPr>
          <a:xfrm rot="584308">
            <a:off x="653956" y="3119605"/>
            <a:ext cx="4349216" cy="3752631"/>
            <a:chOff x="2921116" y="2857500"/>
            <a:chExt cx="11967674" cy="7868419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CEB81E-194A-E4E7-D5C6-FEC2981809ED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9">
              <a:extLst>
                <a:ext uri="{FF2B5EF4-FFF2-40B4-BE49-F238E27FC236}">
                  <a16:creationId xmlns:a16="http://schemas.microsoft.com/office/drawing/2014/main" id="{77F6C9A8-0993-0755-8AC1-5B6A453571F5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7421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under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DCEA543-AB9C-ECAC-0133-49BF8BBFB61A}"/>
              </a:ext>
            </a:extLst>
          </p:cNvPr>
          <p:cNvGrpSpPr/>
          <p:nvPr/>
        </p:nvGrpSpPr>
        <p:grpSpPr>
          <a:xfrm rot="20776662">
            <a:off x="13627350" y="2964712"/>
            <a:ext cx="3644657" cy="2362200"/>
            <a:chOff x="2985534" y="2857500"/>
            <a:chExt cx="11903253" cy="49530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2241245-DF19-9E1A-D31B-98587D849443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9">
              <a:extLst>
                <a:ext uri="{FF2B5EF4-FFF2-40B4-BE49-F238E27FC236}">
                  <a16:creationId xmlns:a16="http://schemas.microsoft.com/office/drawing/2014/main" id="{4CDC8F13-612A-8917-E8DC-20CC54968D72}"/>
                </a:ext>
              </a:extLst>
            </p:cNvPr>
            <p:cNvSpPr txBox="1"/>
            <p:nvPr/>
          </p:nvSpPr>
          <p:spPr>
            <a:xfrm>
              <a:off x="2985534" y="3304534"/>
              <a:ext cx="1190325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chair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B2207A9-E6DE-1790-2A79-96EEC4977B91}"/>
              </a:ext>
            </a:extLst>
          </p:cNvPr>
          <p:cNvGrpSpPr/>
          <p:nvPr/>
        </p:nvGrpSpPr>
        <p:grpSpPr>
          <a:xfrm rot="1366139">
            <a:off x="10332675" y="4111046"/>
            <a:ext cx="2897925" cy="2362200"/>
            <a:chOff x="2921116" y="2857500"/>
            <a:chExt cx="11967674" cy="495300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DABEDDB-B27E-55DA-BDBE-EECD492C71CA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9">
              <a:extLst>
                <a:ext uri="{FF2B5EF4-FFF2-40B4-BE49-F238E27FC236}">
                  <a16:creationId xmlns:a16="http://schemas.microsoft.com/office/drawing/2014/main" id="{D3DB046D-B3E1-6A1A-E543-5ADAC03B92AC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07E6D24-DFB1-23DC-0F05-260FE06B2724}"/>
              </a:ext>
            </a:extLst>
          </p:cNvPr>
          <p:cNvGrpSpPr/>
          <p:nvPr/>
        </p:nvGrpSpPr>
        <p:grpSpPr>
          <a:xfrm rot="20742892">
            <a:off x="13277622" y="6631451"/>
            <a:ext cx="2491843" cy="2229009"/>
            <a:chOff x="2890846" y="2664735"/>
            <a:chExt cx="11967674" cy="51457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B22178-63F1-278B-1E01-5694BC7EBD75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A448D72-B6F4-D509-B5F1-05CA913EAA67}"/>
                </a:ext>
              </a:extLst>
            </p:cNvPr>
            <p:cNvSpPr txBox="1"/>
            <p:nvPr/>
          </p:nvSpPr>
          <p:spPr>
            <a:xfrm>
              <a:off x="2890846" y="2664735"/>
              <a:ext cx="11967674" cy="37106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F546A3-B802-6A04-19E0-D71C252BB47E}"/>
              </a:ext>
            </a:extLst>
          </p:cNvPr>
          <p:cNvGrpSpPr/>
          <p:nvPr/>
        </p:nvGrpSpPr>
        <p:grpSpPr>
          <a:xfrm rot="20721642">
            <a:off x="1263606" y="6357274"/>
            <a:ext cx="3278270" cy="2362200"/>
            <a:chOff x="2921116" y="2857500"/>
            <a:chExt cx="11967674" cy="4953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8F1A90-486B-7EF6-8207-C7EAAF287ABC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69FF9473-F286-B59B-146B-528C85476470}"/>
                </a:ext>
              </a:extLst>
            </p:cNvPr>
            <p:cNvSpPr txBox="1"/>
            <p:nvPr/>
          </p:nvSpPr>
          <p:spPr>
            <a:xfrm>
              <a:off x="2921116" y="3304534"/>
              <a:ext cx="11967674" cy="37106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The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7F66E6-2B88-3E86-F0FB-AF568EACF514}"/>
              </a:ext>
            </a:extLst>
          </p:cNvPr>
          <p:cNvGrpSpPr/>
          <p:nvPr/>
        </p:nvGrpSpPr>
        <p:grpSpPr>
          <a:xfrm rot="749182">
            <a:off x="5909215" y="6883071"/>
            <a:ext cx="4468289" cy="2223574"/>
            <a:chOff x="3052454" y="2857500"/>
            <a:chExt cx="11328283" cy="4953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E5F1191-3E12-2CFA-314D-10F48DD7CB0B}"/>
                </a:ext>
              </a:extLst>
            </p:cNvPr>
            <p:cNvSpPr/>
            <p:nvPr/>
          </p:nvSpPr>
          <p:spPr>
            <a:xfrm>
              <a:off x="3733800" y="2857500"/>
              <a:ext cx="10515600" cy="495300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D1EC82F5-E1F7-4955-FEEB-47F6AB42DACE}"/>
                </a:ext>
              </a:extLst>
            </p:cNvPr>
            <p:cNvSpPr txBox="1"/>
            <p:nvPr/>
          </p:nvSpPr>
          <p:spPr>
            <a:xfrm>
              <a:off x="3052454" y="3285877"/>
              <a:ext cx="11328283" cy="37106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15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badi Extra Light" panose="020B0204020104020204" pitchFamily="34" charset="0"/>
                </a:rPr>
                <a:t>rulers</a:t>
              </a:r>
            </a:p>
          </p:txBody>
        </p:sp>
      </p:grpSp>
      <p:sp>
        <p:nvSpPr>
          <p:cNvPr id="29" name="Freeform 2">
            <a:extLst>
              <a:ext uri="{FF2B5EF4-FFF2-40B4-BE49-F238E27FC236}">
                <a16:creationId xmlns:a16="http://schemas.microsoft.com/office/drawing/2014/main" id="{3D793A10-A437-AE0F-DD7F-A2FD8A78D90C}"/>
              </a:ext>
            </a:extLst>
          </p:cNvPr>
          <p:cNvSpPr/>
          <p:nvPr/>
        </p:nvSpPr>
        <p:spPr>
          <a:xfrm rot="1801904">
            <a:off x="13495358" y="1247899"/>
            <a:ext cx="1309246" cy="1311879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0" y="0"/>
                </a:moveTo>
                <a:lnTo>
                  <a:pt x="1755142" y="0"/>
                </a:lnTo>
                <a:lnTo>
                  <a:pt x="1755142" y="2467687"/>
                </a:lnTo>
                <a:lnTo>
                  <a:pt x="0" y="2467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40481673-4DDC-2552-6262-C9DEE022EC10}"/>
              </a:ext>
            </a:extLst>
          </p:cNvPr>
          <p:cNvSpPr/>
          <p:nvPr/>
        </p:nvSpPr>
        <p:spPr>
          <a:xfrm rot="20092942" flipH="1">
            <a:off x="3232213" y="1136398"/>
            <a:ext cx="1428527" cy="1399875"/>
          </a:xfrm>
          <a:custGeom>
            <a:avLst/>
            <a:gdLst/>
            <a:ahLst/>
            <a:cxnLst/>
            <a:rect l="l" t="t" r="r" b="b"/>
            <a:pathLst>
              <a:path w="1755142" h="2467686">
                <a:moveTo>
                  <a:pt x="1755142" y="0"/>
                </a:moveTo>
                <a:lnTo>
                  <a:pt x="0" y="0"/>
                </a:lnTo>
                <a:lnTo>
                  <a:pt x="0" y="2467686"/>
                </a:lnTo>
                <a:lnTo>
                  <a:pt x="1755142" y="2467686"/>
                </a:lnTo>
                <a:lnTo>
                  <a:pt x="17551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98CBB11D-733B-C2EF-AD39-8A61C5AF6242}"/>
              </a:ext>
            </a:extLst>
          </p:cNvPr>
          <p:cNvSpPr txBox="1"/>
          <p:nvPr/>
        </p:nvSpPr>
        <p:spPr>
          <a:xfrm>
            <a:off x="4660477" y="123766"/>
            <a:ext cx="8762059" cy="4157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u="sng" dirty="0">
                <a:solidFill>
                  <a:srgbClr val="FFFFFF"/>
                </a:solidFill>
                <a:latin typeface="StoryBook Rough"/>
              </a:rPr>
              <a:t>Game</a:t>
            </a:r>
          </a:p>
          <a:p>
            <a:pPr algn="ctr"/>
            <a:r>
              <a:rPr lang="en-US" sz="9600" b="1" dirty="0">
                <a:solidFill>
                  <a:srgbClr val="FFFF00"/>
                </a:solidFill>
                <a:latin typeface="StoryBook Rough"/>
              </a:rPr>
              <a:t>SENTENCE BUILDING</a:t>
            </a:r>
          </a:p>
          <a:p>
            <a:pPr algn="ctr">
              <a:lnSpc>
                <a:spcPts val="13999"/>
              </a:lnSpc>
            </a:pPr>
            <a:endParaRPr lang="en-US" sz="8800" b="1" dirty="0">
              <a:solidFill>
                <a:srgbClr val="FFFFFF"/>
              </a:solidFill>
              <a:latin typeface="StoryBook Rough"/>
            </a:endParaRPr>
          </a:p>
        </p:txBody>
      </p:sp>
    </p:spTree>
    <p:extLst>
      <p:ext uri="{BB962C8B-B14F-4D97-AF65-F5344CB8AC3E}">
        <p14:creationId xmlns:p14="http://schemas.microsoft.com/office/powerpoint/2010/main" val="21707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373</Words>
  <Application>Microsoft Office PowerPoint</Application>
  <PresentationFormat>Custom</PresentationFormat>
  <Paragraphs>152</Paragraphs>
  <Slides>31</Slides>
  <Notes>19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MTD Anydore</vt:lpstr>
      <vt:lpstr>Wingdings</vt:lpstr>
      <vt:lpstr>Calibri</vt:lpstr>
      <vt:lpstr>Arial</vt:lpstr>
      <vt:lpstr>StoryBook Rough</vt:lpstr>
      <vt:lpstr>Times New Roman</vt:lpstr>
      <vt:lpstr>Dreaming Outloud Pro</vt:lpstr>
      <vt:lpstr>Chronica Pro</vt:lpstr>
      <vt:lpstr>Congenial Black</vt:lpstr>
      <vt:lpstr>Abadi Extra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Trang</cp:lastModifiedBy>
  <cp:revision>42</cp:revision>
  <dcterms:created xsi:type="dcterms:W3CDTF">2006-08-16T00:00:00Z</dcterms:created>
  <dcterms:modified xsi:type="dcterms:W3CDTF">2025-04-09T08:52:47Z</dcterms:modified>
  <dc:identifier>DAF4oBq9B7k</dc:identifier>
</cp:coreProperties>
</file>