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620" r:id="rId2"/>
    <p:sldId id="256" r:id="rId3"/>
    <p:sldId id="258" r:id="rId4"/>
    <p:sldId id="406" r:id="rId5"/>
    <p:sldId id="467" r:id="rId6"/>
    <p:sldId id="496" r:id="rId7"/>
    <p:sldId id="497" r:id="rId8"/>
    <p:sldId id="417" r:id="rId9"/>
    <p:sldId id="407" r:id="rId10"/>
    <p:sldId id="265" r:id="rId11"/>
    <p:sldId id="499" r:id="rId12"/>
    <p:sldId id="500" r:id="rId13"/>
    <p:sldId id="501" r:id="rId14"/>
    <p:sldId id="408" r:id="rId15"/>
    <p:sldId id="515" r:id="rId16"/>
    <p:sldId id="264" r:id="rId17"/>
    <p:sldId id="432" r:id="rId18"/>
  </p:sldIdLst>
  <p:sldSz cx="18288000" cy="10287000"/>
  <p:notesSz cx="6858000" cy="9144000"/>
  <p:embeddedFontLst>
    <p:embeddedFont>
      <p:font typeface="Abadi Extra Light" panose="020B0204020104020204" pitchFamily="34" charset="0"/>
      <p:regular r:id="rId20"/>
    </p:embeddedFont>
    <p:embeddedFont>
      <p:font typeface="Comfortaa" panose="020B0604020202020204" charset="0"/>
      <p:regular r:id="rId21"/>
      <p:bold r:id="rId22"/>
    </p:embeddedFont>
    <p:embeddedFont>
      <p:font typeface="Comic Sans MS" panose="030F0702030302020204" pitchFamily="66" charset="0"/>
      <p:regular r:id="rId23"/>
      <p:bold r:id="rId24"/>
      <p:italic r:id="rId25"/>
      <p:boldItalic r:id="rId26"/>
    </p:embeddedFont>
    <p:embeddedFont>
      <p:font typeface="Congenial" panose="02000503040000020004" pitchFamily="2" charset="0"/>
      <p:regular r:id="rId27"/>
      <p:bold r:id="rId28"/>
      <p:italic r:id="rId29"/>
      <p:boldItalic r:id="rId30"/>
    </p:embeddedFont>
    <p:embeddedFont>
      <p:font typeface="Congenial Black" panose="02000503040000020004" pitchFamily="2" charset="0"/>
      <p:bold r:id="rId31"/>
      <p:boldItalic r:id="rId32"/>
    </p:embeddedFont>
    <p:embeddedFont>
      <p:font typeface="Modern Love" panose="04090805081005020601" pitchFamily="82" charset="0"/>
      <p:regular r:id="rId33"/>
    </p:embeddedFont>
    <p:embeddedFont>
      <p:font typeface="MTD Anydore" panose="02000500000000000000" charset="0"/>
      <p:regular r:id="rId34"/>
    </p:embeddedFont>
    <p:embeddedFont>
      <p:font typeface="StoryBook Rough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B2B2B2"/>
    <a:srgbClr val="EBF1DE"/>
    <a:srgbClr val="FF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78456" autoAdjust="0"/>
  </p:normalViewPr>
  <p:slideViewPr>
    <p:cSldViewPr>
      <p:cViewPr>
        <p:scale>
          <a:sx n="40" d="100"/>
          <a:sy n="40" d="100"/>
        </p:scale>
        <p:origin x="1074" y="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38541-6D84-48AE-ADD8-85C69E5E85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380F2-9CC6-4586-8139-08394416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67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07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33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95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98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34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55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25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17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svg"/><Relationship Id="rId4" Type="http://schemas.openxmlformats.org/officeDocument/2006/relationships/image" Target="../media/image63.svg"/><Relationship Id="rId9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audio6.wav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5.png"/><Relationship Id="rId11" Type="http://schemas.openxmlformats.org/officeDocument/2006/relationships/image" Target="../media/image16.png"/><Relationship Id="rId5" Type="http://schemas.openxmlformats.org/officeDocument/2006/relationships/image" Target="../media/image72.png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audio" Target="../media/audio6.wav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8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png"/><Relationship Id="rId12" Type="http://schemas.openxmlformats.org/officeDocument/2006/relationships/image" Target="../media/image85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9.sv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sv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2.png"/><Relationship Id="rId1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43.png"/><Relationship Id="rId21" Type="http://schemas.openxmlformats.org/officeDocument/2006/relationships/image" Target="../media/image57.svg"/><Relationship Id="rId7" Type="http://schemas.openxmlformats.org/officeDocument/2006/relationships/image" Target="../media/image45.png"/><Relationship Id="rId12" Type="http://schemas.openxmlformats.org/officeDocument/2006/relationships/image" Target="../media/image48.svg"/><Relationship Id="rId17" Type="http://schemas.openxmlformats.org/officeDocument/2006/relationships/image" Target="../media/image53.svg"/><Relationship Id="rId25" Type="http://schemas.openxmlformats.org/officeDocument/2006/relationships/image" Target="../media/image61.svg"/><Relationship Id="rId2" Type="http://schemas.openxmlformats.org/officeDocument/2006/relationships/audio" Target="../media/audio5.wav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5" Type="http://schemas.openxmlformats.org/officeDocument/2006/relationships/image" Target="../media/image18.png"/><Relationship Id="rId15" Type="http://schemas.openxmlformats.org/officeDocument/2006/relationships/image" Target="../media/image51.gif"/><Relationship Id="rId23" Type="http://schemas.openxmlformats.org/officeDocument/2006/relationships/image" Target="../media/image59.svg"/><Relationship Id="rId10" Type="http://schemas.openxmlformats.org/officeDocument/2006/relationships/image" Target="../media/image6.svg"/><Relationship Id="rId19" Type="http://schemas.openxmlformats.org/officeDocument/2006/relationships/image" Target="../media/image55.svg"/><Relationship Id="rId4" Type="http://schemas.openxmlformats.org/officeDocument/2006/relationships/image" Target="../media/image44.svg"/><Relationship Id="rId9" Type="http://schemas.openxmlformats.org/officeDocument/2006/relationships/image" Target="../media/image5.png"/><Relationship Id="rId14" Type="http://schemas.openxmlformats.org/officeDocument/2006/relationships/image" Target="../media/image50.svg"/><Relationship Id="rId22" Type="http://schemas.openxmlformats.org/officeDocument/2006/relationships/image" Target="../media/image58.png"/><Relationship Id="rId27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" Type="http://schemas.microsoft.com/office/2007/relationships/media" Target="../media/media1.mp3"/><Relationship Id="rId16" Type="http://schemas.openxmlformats.org/officeDocument/2006/relationships/image" Target="../media/image36.png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audio" Target="../media/audio3.wav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2.GIF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image" Target="../media/image4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2.GIF"/><Relationship Id="rId5" Type="http://schemas.openxmlformats.org/officeDocument/2006/relationships/image" Target="../media/image28.png"/><Relationship Id="rId10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43.png"/><Relationship Id="rId21" Type="http://schemas.openxmlformats.org/officeDocument/2006/relationships/image" Target="../media/image57.svg"/><Relationship Id="rId7" Type="http://schemas.openxmlformats.org/officeDocument/2006/relationships/image" Target="../media/image45.png"/><Relationship Id="rId12" Type="http://schemas.openxmlformats.org/officeDocument/2006/relationships/image" Target="../media/image48.svg"/><Relationship Id="rId17" Type="http://schemas.openxmlformats.org/officeDocument/2006/relationships/image" Target="../media/image53.svg"/><Relationship Id="rId25" Type="http://schemas.openxmlformats.org/officeDocument/2006/relationships/image" Target="../media/image61.svg"/><Relationship Id="rId2" Type="http://schemas.openxmlformats.org/officeDocument/2006/relationships/audio" Target="../media/audio5.wav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5" Type="http://schemas.openxmlformats.org/officeDocument/2006/relationships/image" Target="../media/image18.png"/><Relationship Id="rId15" Type="http://schemas.openxmlformats.org/officeDocument/2006/relationships/image" Target="../media/image51.gif"/><Relationship Id="rId23" Type="http://schemas.openxmlformats.org/officeDocument/2006/relationships/image" Target="../media/image59.svg"/><Relationship Id="rId10" Type="http://schemas.openxmlformats.org/officeDocument/2006/relationships/image" Target="../media/image6.svg"/><Relationship Id="rId19" Type="http://schemas.openxmlformats.org/officeDocument/2006/relationships/image" Target="../media/image55.svg"/><Relationship Id="rId4" Type="http://schemas.openxmlformats.org/officeDocument/2006/relationships/image" Target="../media/image44.svg"/><Relationship Id="rId9" Type="http://schemas.openxmlformats.org/officeDocument/2006/relationships/image" Target="../media/image5.png"/><Relationship Id="rId14" Type="http://schemas.openxmlformats.org/officeDocument/2006/relationships/image" Target="../media/image50.svg"/><Relationship Id="rId22" Type="http://schemas.openxmlformats.org/officeDocument/2006/relationships/image" Target="../media/image58.png"/><Relationship Id="rId27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5621001" y="6736469"/>
            <a:ext cx="3972314" cy="3972314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13258800" y="8275544"/>
            <a:ext cx="13372396" cy="1677628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13521011" y="340014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3733801" y="400078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1076764" y="6736468"/>
            <a:ext cx="4343840" cy="41148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5744196" y="-446612"/>
            <a:ext cx="3194472" cy="2847664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5138059" y="400079"/>
            <a:ext cx="8382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1349828" y="3853219"/>
            <a:ext cx="15588344" cy="408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8: IN OUR CLASSROOM 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4, 5, 6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0E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47892">
            <a:off x="-1973594" y="9010173"/>
            <a:ext cx="7315200" cy="1042416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88329" y="-615718"/>
            <a:ext cx="4144669" cy="2642227"/>
          </a:xfrm>
          <a:custGeom>
            <a:avLst/>
            <a:gdLst/>
            <a:ahLst/>
            <a:cxnLst/>
            <a:rect l="l" t="t" r="r" b="b"/>
            <a:pathLst>
              <a:path w="4144669" h="2642227">
                <a:moveTo>
                  <a:pt x="0" y="0"/>
                </a:moveTo>
                <a:lnTo>
                  <a:pt x="4144670" y="0"/>
                </a:lnTo>
                <a:lnTo>
                  <a:pt x="4144670" y="2642226"/>
                </a:lnTo>
                <a:lnTo>
                  <a:pt x="0" y="2642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705022" y="464536"/>
            <a:ext cx="9441427" cy="1603004"/>
            <a:chOff x="1666" y="0"/>
            <a:chExt cx="2133396" cy="2296974"/>
          </a:xfrm>
        </p:grpSpPr>
        <p:sp>
          <p:nvSpPr>
            <p:cNvPr id="5" name="Freeform 5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66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1747892">
            <a:off x="12694508" y="736294"/>
            <a:ext cx="7315200" cy="1042416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1417">
            <a:off x="12829913" y="252744"/>
            <a:ext cx="356802" cy="1603603"/>
          </a:xfrm>
          <a:custGeom>
            <a:avLst/>
            <a:gdLst/>
            <a:ahLst/>
            <a:cxnLst/>
            <a:rect l="l" t="t" r="r" b="b"/>
            <a:pathLst>
              <a:path w="356802" h="1603603">
                <a:moveTo>
                  <a:pt x="0" y="0"/>
                </a:moveTo>
                <a:lnTo>
                  <a:pt x="356801" y="0"/>
                </a:lnTo>
                <a:lnTo>
                  <a:pt x="356801" y="1603603"/>
                </a:lnTo>
                <a:lnTo>
                  <a:pt x="0" y="1603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924502" y="655955"/>
            <a:ext cx="861343" cy="1175708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0" y="0"/>
                </a:moveTo>
                <a:lnTo>
                  <a:pt x="916932" y="0"/>
                </a:lnTo>
                <a:lnTo>
                  <a:pt x="916932" y="2538218"/>
                </a:lnTo>
                <a:lnTo>
                  <a:pt x="0" y="25382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 flipV="1">
            <a:off x="4921223" y="633309"/>
            <a:ext cx="785245" cy="1393200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916932" y="2538219"/>
                </a:moveTo>
                <a:lnTo>
                  <a:pt x="0" y="2538219"/>
                </a:lnTo>
                <a:lnTo>
                  <a:pt x="0" y="0"/>
                </a:lnTo>
                <a:lnTo>
                  <a:pt x="916932" y="0"/>
                </a:lnTo>
                <a:lnTo>
                  <a:pt x="916932" y="2538219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948109" y="306855"/>
            <a:ext cx="669973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FFFFFF"/>
                </a:solidFill>
                <a:latin typeface="StoryBook Rough"/>
              </a:rPr>
              <a:t>Look and say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ABED0B-BD07-F8BD-D872-246C2B9131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" b="123"/>
          <a:stretch/>
        </p:blipFill>
        <p:spPr>
          <a:xfrm>
            <a:off x="1447002" y="3430546"/>
            <a:ext cx="7051258" cy="5446754"/>
          </a:xfrm>
          <a:prstGeom prst="roundRect">
            <a:avLst>
              <a:gd name="adj" fmla="val 16667"/>
            </a:avLst>
          </a:prstGeom>
          <a:ln>
            <a:solidFill>
              <a:srgbClr val="FFFF00"/>
            </a:solidFill>
          </a:ln>
          <a:effectLst>
            <a:glow rad="355600">
              <a:srgbClr val="FFFF00">
                <a:alpha val="6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1A5A3E-3697-DE2C-E413-E9F0FECE322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" r="127"/>
          <a:stretch/>
        </p:blipFill>
        <p:spPr>
          <a:xfrm>
            <a:off x="9165770" y="3446876"/>
            <a:ext cx="7675227" cy="5430424"/>
          </a:xfrm>
          <a:prstGeom prst="roundRect">
            <a:avLst>
              <a:gd name="adj" fmla="val 16667"/>
            </a:avLst>
          </a:prstGeom>
          <a:ln>
            <a:solidFill>
              <a:srgbClr val="FFFF00"/>
            </a:solidFill>
          </a:ln>
          <a:effectLst>
            <a:glow rad="355600">
              <a:srgbClr val="FFFF00">
                <a:alpha val="6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C5FBB1-AE3D-423C-D193-A7EE37BF1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41" y="-15968"/>
            <a:ext cx="1826833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67608" y="5023485"/>
            <a:ext cx="17221200" cy="4700737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 rot="634824">
            <a:off x="-302373" y="-625585"/>
            <a:ext cx="12414304" cy="3788331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057400" y="-231336"/>
            <a:ext cx="7953709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Read and complete.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077B48-8A7C-6954-641B-5800EEB682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" b="123"/>
          <a:stretch/>
        </p:blipFill>
        <p:spPr>
          <a:xfrm>
            <a:off x="12089052" y="15954"/>
            <a:ext cx="6198948" cy="4647322"/>
          </a:xfrm>
          <a:prstGeom prst="roundRect">
            <a:avLst>
              <a:gd name="adj" fmla="val 16667"/>
            </a:avLst>
          </a:prstGeom>
          <a:ln>
            <a:solidFill>
              <a:srgbClr val="FFFF00"/>
            </a:solidFill>
          </a:ln>
          <a:effectLst>
            <a:glow rad="355600">
              <a:srgbClr val="FFFF00">
                <a:alpha val="6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Freeform 2">
            <a:extLst>
              <a:ext uri="{FF2B5EF4-FFF2-40B4-BE49-F238E27FC236}">
                <a16:creationId xmlns:a16="http://schemas.microsoft.com/office/drawing/2014/main" id="{5562C3E8-1501-F5EE-0F2D-E1A69286812F}"/>
              </a:ext>
            </a:extLst>
          </p:cNvPr>
          <p:cNvSpPr/>
          <p:nvPr/>
        </p:nvSpPr>
        <p:spPr>
          <a:xfrm rot="1212169">
            <a:off x="15010317" y="6958824"/>
            <a:ext cx="2689057" cy="2459978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008988-8DC3-2474-92FC-29380F3C6490}"/>
              </a:ext>
            </a:extLst>
          </p:cNvPr>
          <p:cNvSpPr/>
          <p:nvPr/>
        </p:nvSpPr>
        <p:spPr>
          <a:xfrm>
            <a:off x="853034" y="5241379"/>
            <a:ext cx="16349758" cy="41661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2280"/>
            <a:r>
              <a:rPr lang="en-GB" sz="5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1.</a:t>
            </a:r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 A: Excuse me, whose school bag is this?</a:t>
            </a:r>
          </a:p>
          <a:p>
            <a:pPr marR="2280" lvl="1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B: ____ Phuong Nga’s.</a:t>
            </a:r>
            <a:endParaRPr lang="en-GB" sz="5000" b="0" i="0" u="none" strike="noStrike" baseline="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vi-VN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	</a:t>
            </a:r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 And where’s my school bag?</a:t>
            </a:r>
          </a:p>
          <a:p>
            <a:pPr marR="3500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    B:  Look! It’s there, ______  the desk.</a:t>
            </a:r>
          </a:p>
          <a:p>
            <a:pPr marR="3500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A: Thank you.</a:t>
            </a:r>
            <a:endParaRPr lang="vi-VN" sz="5000" dirty="0">
              <a:solidFill>
                <a:schemeClr val="tx1"/>
              </a:solidFill>
              <a:latin typeface="Comfortaa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AEAD22-F42D-4347-E160-B72D53551757}"/>
              </a:ext>
            </a:extLst>
          </p:cNvPr>
          <p:cNvSpPr/>
          <p:nvPr/>
        </p:nvSpPr>
        <p:spPr>
          <a:xfrm>
            <a:off x="2819400" y="5985396"/>
            <a:ext cx="1436612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0" cap="none" spc="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It’s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FF8FC0-2C37-AA63-EF12-5BAEDF5E0AD8}"/>
              </a:ext>
            </a:extLst>
          </p:cNvPr>
          <p:cNvSpPr/>
          <p:nvPr/>
        </p:nvSpPr>
        <p:spPr>
          <a:xfrm>
            <a:off x="7959577" y="7431864"/>
            <a:ext cx="2637261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0" cap="none" spc="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under</a:t>
            </a:r>
          </a:p>
        </p:txBody>
      </p:sp>
    </p:spTree>
    <p:extLst>
      <p:ext uri="{BB962C8B-B14F-4D97-AF65-F5344CB8AC3E}">
        <p14:creationId xmlns:p14="http://schemas.microsoft.com/office/powerpoint/2010/main" val="225144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E0A17-BD5F-24A8-2243-34DB690C1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6833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09213" y="4585197"/>
            <a:ext cx="17221200" cy="5511927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Freeform 2">
            <a:extLst>
              <a:ext uri="{FF2B5EF4-FFF2-40B4-BE49-F238E27FC236}">
                <a16:creationId xmlns:a16="http://schemas.microsoft.com/office/drawing/2014/main" id="{5562C3E8-1501-F5EE-0F2D-E1A69286812F}"/>
              </a:ext>
            </a:extLst>
          </p:cNvPr>
          <p:cNvSpPr/>
          <p:nvPr/>
        </p:nvSpPr>
        <p:spPr>
          <a:xfrm rot="1212169">
            <a:off x="14534066" y="6247325"/>
            <a:ext cx="3657002" cy="3623991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87A639F7-07CD-165E-67CC-860C964B904E}"/>
              </a:ext>
            </a:extLst>
          </p:cNvPr>
          <p:cNvSpPr/>
          <p:nvPr/>
        </p:nvSpPr>
        <p:spPr>
          <a:xfrm rot="634824">
            <a:off x="-445757" y="-531551"/>
            <a:ext cx="12220426" cy="383756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C799FF7C-37C6-E342-7A85-8F7B42DF399F}"/>
              </a:ext>
            </a:extLst>
          </p:cNvPr>
          <p:cNvSpPr txBox="1"/>
          <p:nvPr/>
        </p:nvSpPr>
        <p:spPr>
          <a:xfrm>
            <a:off x="1908011" y="122857"/>
            <a:ext cx="7953709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Read and complete.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B4B0CE-258D-7B53-173A-58AABCD7E5E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" r="127"/>
          <a:stretch/>
        </p:blipFill>
        <p:spPr>
          <a:xfrm>
            <a:off x="11734800" y="305683"/>
            <a:ext cx="6518269" cy="4089638"/>
          </a:xfrm>
          <a:prstGeom prst="roundRect">
            <a:avLst>
              <a:gd name="adj" fmla="val 16667"/>
            </a:avLst>
          </a:prstGeom>
          <a:ln>
            <a:solidFill>
              <a:srgbClr val="FFFF00"/>
            </a:solidFill>
          </a:ln>
          <a:effectLst>
            <a:glow rad="355600">
              <a:srgbClr val="FFFF00">
                <a:alpha val="6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DF10383A-C438-5E0A-F64C-AFC36C2E6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897600" y="2019300"/>
            <a:ext cx="1266626" cy="126662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5A9600-5295-E487-F76E-C5EC09A5B8B1}"/>
              </a:ext>
            </a:extLst>
          </p:cNvPr>
          <p:cNvSpPr/>
          <p:nvPr/>
        </p:nvSpPr>
        <p:spPr>
          <a:xfrm>
            <a:off x="496734" y="4800155"/>
            <a:ext cx="16349758" cy="48344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5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2.</a:t>
            </a:r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A: Is this your glue stick?</a:t>
            </a:r>
          </a:p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B: No, it isn’t.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    A: ________ glue stick is this?</a:t>
            </a:r>
          </a:p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B: It’s Tom’s.</a:t>
            </a: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	A: ______ my glue stick?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    B: It’s there, beside the ___________.</a:t>
            </a:r>
          </a:p>
        </p:txBody>
      </p:sp>
    </p:spTree>
    <p:extLst>
      <p:ext uri="{BB962C8B-B14F-4D97-AF65-F5344CB8AC3E}">
        <p14:creationId xmlns:p14="http://schemas.microsoft.com/office/powerpoint/2010/main" val="397507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E0A17-BD5F-24A8-2243-34DB690C1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5" y="57976"/>
            <a:ext cx="1826833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72058" y="4284098"/>
            <a:ext cx="17221200" cy="5456929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Freeform 2">
            <a:extLst>
              <a:ext uri="{FF2B5EF4-FFF2-40B4-BE49-F238E27FC236}">
                <a16:creationId xmlns:a16="http://schemas.microsoft.com/office/drawing/2014/main" id="{5562C3E8-1501-F5EE-0F2D-E1A69286812F}"/>
              </a:ext>
            </a:extLst>
          </p:cNvPr>
          <p:cNvSpPr/>
          <p:nvPr/>
        </p:nvSpPr>
        <p:spPr>
          <a:xfrm rot="1212169">
            <a:off x="14534066" y="6247325"/>
            <a:ext cx="3657002" cy="3623991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87A639F7-07CD-165E-67CC-860C964B904E}"/>
              </a:ext>
            </a:extLst>
          </p:cNvPr>
          <p:cNvSpPr/>
          <p:nvPr/>
        </p:nvSpPr>
        <p:spPr>
          <a:xfrm rot="634824">
            <a:off x="-92529" y="-931919"/>
            <a:ext cx="10091849" cy="4473621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C799FF7C-37C6-E342-7A85-8F7B42DF399F}"/>
              </a:ext>
            </a:extLst>
          </p:cNvPr>
          <p:cNvSpPr txBox="1"/>
          <p:nvPr/>
        </p:nvSpPr>
        <p:spPr>
          <a:xfrm>
            <a:off x="1162582" y="-214981"/>
            <a:ext cx="7953709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Let’s check!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B4B0CE-258D-7B53-173A-58AABCD7E5E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" r="127"/>
          <a:stretch/>
        </p:blipFill>
        <p:spPr>
          <a:xfrm>
            <a:off x="10682470" y="-50439"/>
            <a:ext cx="7110788" cy="4230006"/>
          </a:xfrm>
          <a:prstGeom prst="roundRect">
            <a:avLst>
              <a:gd name="adj" fmla="val 16667"/>
            </a:avLst>
          </a:prstGeom>
          <a:ln>
            <a:solidFill>
              <a:srgbClr val="FFFF00"/>
            </a:solidFill>
          </a:ln>
          <a:effectLst>
            <a:glow rad="355600">
              <a:srgbClr val="FFFF00">
                <a:alpha val="6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69084B6-F112-24C6-563B-2B0908D51BFC}"/>
              </a:ext>
            </a:extLst>
          </p:cNvPr>
          <p:cNvSpPr/>
          <p:nvPr/>
        </p:nvSpPr>
        <p:spPr>
          <a:xfrm>
            <a:off x="813149" y="4557054"/>
            <a:ext cx="16349758" cy="49393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5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2.</a:t>
            </a:r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A: Is this your glue stick?</a:t>
            </a:r>
          </a:p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B: No, it isn’t.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    A: ________ glue stick is this?</a:t>
            </a:r>
          </a:p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B: It’s Tom’s.</a:t>
            </a: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	A: _________ my glue stick?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    B: It’s there, beside the ____________.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CE87E2-4D21-4321-D358-F4779AEBB211}"/>
              </a:ext>
            </a:extLst>
          </p:cNvPr>
          <p:cNvSpPr/>
          <p:nvPr/>
        </p:nvSpPr>
        <p:spPr>
          <a:xfrm>
            <a:off x="3032323" y="6035598"/>
            <a:ext cx="2973891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0" cap="none" spc="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Whose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7BB712-4713-5697-98CB-EF803B898B36}"/>
              </a:ext>
            </a:extLst>
          </p:cNvPr>
          <p:cNvSpPr/>
          <p:nvPr/>
        </p:nvSpPr>
        <p:spPr>
          <a:xfrm>
            <a:off x="2738973" y="7514142"/>
            <a:ext cx="3560590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0" cap="none" spc="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Where’s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62D897-16A0-24B5-E805-96BDD71CE754}"/>
              </a:ext>
            </a:extLst>
          </p:cNvPr>
          <p:cNvSpPr/>
          <p:nvPr/>
        </p:nvSpPr>
        <p:spPr>
          <a:xfrm>
            <a:off x="9603262" y="8238507"/>
            <a:ext cx="4634602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0" cap="none" spc="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school bag</a:t>
            </a:r>
          </a:p>
        </p:txBody>
      </p:sp>
    </p:spTree>
    <p:extLst>
      <p:ext uri="{BB962C8B-B14F-4D97-AF65-F5344CB8AC3E}">
        <p14:creationId xmlns:p14="http://schemas.microsoft.com/office/powerpoint/2010/main" val="409710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924321" y="3249729"/>
            <a:ext cx="12439358" cy="34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04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Let’s play.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028700"/>
            <a:ext cx="16117408" cy="8382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324600" y="190499"/>
            <a:ext cx="8248096" cy="13404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accent6">
                    <a:lumMod val="75000"/>
                  </a:schemeClr>
                </a:solidFill>
              </a:rPr>
              <a:t>Whose pen is this?</a:t>
            </a:r>
            <a:r>
              <a:rPr lang="en-US" sz="2800" dirty="0"/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210800" y="1936149"/>
            <a:ext cx="2553808" cy="10807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It’s Mai.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908815" y="1530950"/>
            <a:ext cx="5525608" cy="109794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>
                <a:solidFill>
                  <a:schemeClr val="tx1"/>
                </a:solidFill>
              </a:rPr>
              <a:t>Whose pen is this?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563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250166" flipH="1">
            <a:off x="-338734" y="-484402"/>
            <a:ext cx="1755142" cy="2467686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231803" y="0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824317" y="490937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5566467" y="-52061"/>
            <a:ext cx="715225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800" b="1" dirty="0">
                <a:solidFill>
                  <a:srgbClr val="FFFFFF"/>
                </a:solidFill>
                <a:latin typeface="StoryBook Rough"/>
              </a:rPr>
              <a:t>Let’s play!</a:t>
            </a:r>
          </a:p>
        </p:txBody>
      </p:sp>
      <p:sp>
        <p:nvSpPr>
          <p:cNvPr id="8" name="Freeform 8"/>
          <p:cNvSpPr/>
          <p:nvPr/>
        </p:nvSpPr>
        <p:spPr>
          <a:xfrm>
            <a:off x="5410200" y="470165"/>
            <a:ext cx="1075522" cy="1019057"/>
          </a:xfrm>
          <a:custGeom>
            <a:avLst/>
            <a:gdLst/>
            <a:ahLst/>
            <a:cxnLst/>
            <a:rect l="l" t="t" r="r" b="b"/>
            <a:pathLst>
              <a:path w="1075522" h="1019057">
                <a:moveTo>
                  <a:pt x="0" y="0"/>
                </a:moveTo>
                <a:lnTo>
                  <a:pt x="1075522" y="0"/>
                </a:lnTo>
                <a:lnTo>
                  <a:pt x="1075522" y="1019057"/>
                </a:lnTo>
                <a:lnTo>
                  <a:pt x="0" y="10190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7315" y="8572500"/>
            <a:ext cx="783043" cy="1929524"/>
          </a:xfrm>
          <a:custGeom>
            <a:avLst/>
            <a:gdLst/>
            <a:ahLst/>
            <a:cxnLst/>
            <a:rect l="l" t="t" r="r" b="b"/>
            <a:pathLst>
              <a:path w="2180844" h="4114800">
                <a:moveTo>
                  <a:pt x="0" y="0"/>
                </a:moveTo>
                <a:lnTo>
                  <a:pt x="2180844" y="0"/>
                </a:lnTo>
                <a:lnTo>
                  <a:pt x="21808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EE6D03-B101-5834-B72F-2ACF792B3B71}"/>
              </a:ext>
            </a:extLst>
          </p:cNvPr>
          <p:cNvSpPr/>
          <p:nvPr/>
        </p:nvSpPr>
        <p:spPr>
          <a:xfrm>
            <a:off x="5068409" y="1770368"/>
            <a:ext cx="814838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genial Black" panose="02000503040000020004" pitchFamily="2" charset="0"/>
              </a:rPr>
              <a:t>WHOSE PEN IS THIS?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F2B9181-1568-7644-1F9F-FD7518BCD4D2}"/>
              </a:ext>
            </a:extLst>
          </p:cNvPr>
          <p:cNvCxnSpPr>
            <a:cxnSpLocks/>
          </p:cNvCxnSpPr>
          <p:nvPr/>
        </p:nvCxnSpPr>
        <p:spPr>
          <a:xfrm>
            <a:off x="9067800" y="3543300"/>
            <a:ext cx="0" cy="6248400"/>
          </a:xfrm>
          <a:prstGeom prst="line">
            <a:avLst/>
          </a:prstGeom>
          <a:ln w="57150">
            <a:solidFill>
              <a:schemeClr val="bg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61C805B-CAB3-37F2-383C-23D1684634BC}"/>
              </a:ext>
            </a:extLst>
          </p:cNvPr>
          <p:cNvSpPr/>
          <p:nvPr/>
        </p:nvSpPr>
        <p:spPr>
          <a:xfrm>
            <a:off x="2730444" y="3342353"/>
            <a:ext cx="4419600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B050"/>
                </a:solidFill>
                <a:latin typeface="Modern Love" panose="04090805081005020601" pitchFamily="82" charset="0"/>
              </a:rPr>
              <a:t>Group 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C423A2-297C-3EC7-9A20-C6161410A6FF}"/>
              </a:ext>
            </a:extLst>
          </p:cNvPr>
          <p:cNvSpPr/>
          <p:nvPr/>
        </p:nvSpPr>
        <p:spPr>
          <a:xfrm>
            <a:off x="11125061" y="3342353"/>
            <a:ext cx="4571997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B050"/>
                </a:solidFill>
                <a:latin typeface="Modern Love" panose="04090805081005020601" pitchFamily="82" charset="0"/>
              </a:rPr>
              <a:t>Group B</a:t>
            </a: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2ADA7673-2D61-4BA4-906E-BFF63EA7BDF4}"/>
              </a:ext>
            </a:extLst>
          </p:cNvPr>
          <p:cNvSpPr/>
          <p:nvPr/>
        </p:nvSpPr>
        <p:spPr>
          <a:xfrm rot="973704">
            <a:off x="2681818" y="5017791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91CF50BF-2337-4239-CCB8-13A032C5E828}"/>
              </a:ext>
            </a:extLst>
          </p:cNvPr>
          <p:cNvSpPr/>
          <p:nvPr/>
        </p:nvSpPr>
        <p:spPr>
          <a:xfrm rot="973704">
            <a:off x="3983781" y="5016175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FC8EF85E-C5F1-E380-CA13-F41D7DBD71D0}"/>
              </a:ext>
            </a:extLst>
          </p:cNvPr>
          <p:cNvSpPr/>
          <p:nvPr/>
        </p:nvSpPr>
        <p:spPr>
          <a:xfrm rot="973704">
            <a:off x="11216079" y="5017790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childish-prank-21177">
            <a:hlinkClick r:id="" action="ppaction://media"/>
            <a:extLst>
              <a:ext uri="{FF2B5EF4-FFF2-40B4-BE49-F238E27FC236}">
                <a16:creationId xmlns:a16="http://schemas.microsoft.com/office/drawing/2014/main" id="{CEC2FFC7-EB2B-FB35-4E01-6CD8B2676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592800" y="3057099"/>
            <a:ext cx="1493838" cy="1493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2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65656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7" name="applause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47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3208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839840" y="1349498"/>
            <a:ext cx="10762997" cy="2337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8000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Abadi Extra Light" panose="020B0204020104020204" pitchFamily="34" charset="0"/>
              </a:rPr>
              <a:t>Unit 8</a:t>
            </a:r>
          </a:p>
        </p:txBody>
      </p:sp>
      <p:sp>
        <p:nvSpPr>
          <p:cNvPr id="4" name="Freeform 4"/>
          <p:cNvSpPr/>
          <p:nvPr/>
        </p:nvSpPr>
        <p:spPr>
          <a:xfrm rot="3584285">
            <a:off x="452586" y="3420234"/>
            <a:ext cx="2927731" cy="750564"/>
          </a:xfrm>
          <a:custGeom>
            <a:avLst/>
            <a:gdLst/>
            <a:ahLst/>
            <a:cxnLst/>
            <a:rect l="l" t="t" r="r" b="b"/>
            <a:pathLst>
              <a:path w="2927731" h="750564">
                <a:moveTo>
                  <a:pt x="0" y="0"/>
                </a:moveTo>
                <a:lnTo>
                  <a:pt x="2927731" y="0"/>
                </a:lnTo>
                <a:lnTo>
                  <a:pt x="2927731" y="750564"/>
                </a:lnTo>
                <a:lnTo>
                  <a:pt x="0" y="7505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814579">
            <a:off x="15025993" y="2169784"/>
            <a:ext cx="966670" cy="1385907"/>
          </a:xfrm>
          <a:custGeom>
            <a:avLst/>
            <a:gdLst/>
            <a:ahLst/>
            <a:cxnLst/>
            <a:rect l="l" t="t" r="r" b="b"/>
            <a:pathLst>
              <a:path w="966670" h="1385907">
                <a:moveTo>
                  <a:pt x="0" y="0"/>
                </a:moveTo>
                <a:lnTo>
                  <a:pt x="966670" y="0"/>
                </a:lnTo>
                <a:lnTo>
                  <a:pt x="966670" y="1385908"/>
                </a:lnTo>
                <a:lnTo>
                  <a:pt x="0" y="1385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133060" y="-180476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448260" y="-180476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548697" y="0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488897">
            <a:off x="16025705" y="7314954"/>
            <a:ext cx="2141726" cy="2699094"/>
          </a:xfrm>
          <a:custGeom>
            <a:avLst/>
            <a:gdLst/>
            <a:ahLst/>
            <a:cxnLst/>
            <a:rect l="l" t="t" r="r" b="b"/>
            <a:pathLst>
              <a:path w="1299969" h="1922321">
                <a:moveTo>
                  <a:pt x="0" y="0"/>
                </a:moveTo>
                <a:lnTo>
                  <a:pt x="1299970" y="0"/>
                </a:lnTo>
                <a:lnTo>
                  <a:pt x="1299970" y="1922321"/>
                </a:lnTo>
                <a:lnTo>
                  <a:pt x="0" y="19223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01246" y="7212555"/>
            <a:ext cx="3255764" cy="2722632"/>
          </a:xfrm>
          <a:custGeom>
            <a:avLst/>
            <a:gdLst/>
            <a:ahLst/>
            <a:cxnLst/>
            <a:rect l="l" t="t" r="r" b="b"/>
            <a:pathLst>
              <a:path w="3255764" h="2722632">
                <a:moveTo>
                  <a:pt x="0" y="0"/>
                </a:moveTo>
                <a:lnTo>
                  <a:pt x="3255764" y="0"/>
                </a:lnTo>
                <a:lnTo>
                  <a:pt x="3255764" y="2722632"/>
                </a:lnTo>
                <a:lnTo>
                  <a:pt x="0" y="2722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AF955841-0D92-990D-854D-C97D0A2E7CF5}"/>
              </a:ext>
            </a:extLst>
          </p:cNvPr>
          <p:cNvSpPr txBox="1"/>
          <p:nvPr/>
        </p:nvSpPr>
        <p:spPr>
          <a:xfrm>
            <a:off x="1494633" y="3133123"/>
            <a:ext cx="15468599" cy="2471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10000" dirty="0">
                <a:solidFill>
                  <a:srgbClr val="FFFF00"/>
                </a:solidFill>
                <a:latin typeface="Congenial Black" panose="02000503040000020004" pitchFamily="2" charset="0"/>
              </a:rPr>
              <a:t>IN OUR CLASSROOM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520C00EE-89B5-CEAE-0853-01A7B96D8D86}"/>
              </a:ext>
            </a:extLst>
          </p:cNvPr>
          <p:cNvSpPr txBox="1"/>
          <p:nvPr/>
        </p:nvSpPr>
        <p:spPr>
          <a:xfrm>
            <a:off x="3849365" y="5054375"/>
            <a:ext cx="10762997" cy="2471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11500" dirty="0">
                <a:solidFill>
                  <a:schemeClr val="bg1"/>
                </a:solidFill>
                <a:latin typeface="MTD Anydore" panose="02000500000000000000" pitchFamily="50" charset="0"/>
              </a:rPr>
              <a:t>Lesson 2 – Period 4</a:t>
            </a:r>
          </a:p>
        </p:txBody>
      </p:sp>
      <p:pic>
        <p:nvPicPr>
          <p:cNvPr id="15" name="Track 82">
            <a:hlinkClick r:id="" action="ppaction://media"/>
            <a:extLst>
              <a:ext uri="{FF2B5EF4-FFF2-40B4-BE49-F238E27FC236}">
                <a16:creationId xmlns:a16="http://schemas.microsoft.com/office/drawing/2014/main" id="{E127D4A9-7211-9ACC-A4B6-7E0AC99F6F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467.06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796025" y="3168357"/>
            <a:ext cx="1036638" cy="1036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1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ED8EED6-C90C-4E57-7581-0E34FBA63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301603" y="2661682"/>
            <a:ext cx="13684794" cy="4429076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51563" y="-146063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480074" y="27560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729572" y="120661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924321" y="2992754"/>
            <a:ext cx="12439358" cy="335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01</a:t>
            </a:r>
          </a:p>
          <a:p>
            <a:pPr algn="ctr">
              <a:lnSpc>
                <a:spcPts val="13330"/>
              </a:lnSpc>
            </a:pPr>
            <a:r>
              <a:rPr lang="en-US" sz="9521" dirty="0">
                <a:solidFill>
                  <a:srgbClr val="FFFFFF"/>
                </a:solidFill>
                <a:latin typeface="Congenial Black" panose="02000503040000020004" pitchFamily="2" charset="0"/>
              </a:rPr>
              <a:t>Warm-up &amp; Review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870964" y="2962342"/>
            <a:ext cx="12725400" cy="3477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02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Listen and tick.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0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ACE7812-C9AE-386E-06D1-2B29C14CCD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334" y="-12714"/>
            <a:ext cx="18322333" cy="1029971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463268" y="207285"/>
            <a:ext cx="1633862" cy="1131250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5912581" y="162378"/>
            <a:ext cx="574934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Let’s check!</a:t>
            </a:r>
          </a:p>
        </p:txBody>
      </p:sp>
      <p:sp>
        <p:nvSpPr>
          <p:cNvPr id="15" name="Freeform 15"/>
          <p:cNvSpPr/>
          <p:nvPr/>
        </p:nvSpPr>
        <p:spPr>
          <a:xfrm>
            <a:off x="5342571" y="259642"/>
            <a:ext cx="1106993" cy="913468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509127" y="8635104"/>
            <a:ext cx="1584136" cy="1455434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EBF39053-FAC5-6BD9-1F40-D4968DFBB21F}"/>
              </a:ext>
            </a:extLst>
          </p:cNvPr>
          <p:cNvSpPr/>
          <p:nvPr/>
        </p:nvSpPr>
        <p:spPr>
          <a:xfrm>
            <a:off x="6202121" y="1263719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0">
            <a:extLst>
              <a:ext uri="{FF2B5EF4-FFF2-40B4-BE49-F238E27FC236}">
                <a16:creationId xmlns:a16="http://schemas.microsoft.com/office/drawing/2014/main" id="{82C428EF-CF1F-BD03-37B1-9419DEEE16AA}"/>
              </a:ext>
            </a:extLst>
          </p:cNvPr>
          <p:cNvSpPr/>
          <p:nvPr/>
        </p:nvSpPr>
        <p:spPr>
          <a:xfrm>
            <a:off x="2062069" y="9117046"/>
            <a:ext cx="5278302" cy="491549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3D6D7D7-B35F-0E7E-184A-7D8AFE95BA1F}"/>
              </a:ext>
            </a:extLst>
          </p:cNvPr>
          <p:cNvSpPr/>
          <p:nvPr/>
        </p:nvSpPr>
        <p:spPr>
          <a:xfrm>
            <a:off x="16225930" y="8801100"/>
            <a:ext cx="2045555" cy="1447988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Graphic 17" descr="Badge with solid fill">
            <a:extLst>
              <a:ext uri="{FF2B5EF4-FFF2-40B4-BE49-F238E27FC236}">
                <a16:creationId xmlns:a16="http://schemas.microsoft.com/office/drawing/2014/main" id="{A7C1249E-8D55-C61B-9EA0-C32530B1B5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9087" y="1021120"/>
            <a:ext cx="1981200" cy="1981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265B78-FBAB-BD6A-D2E9-EDE483F19A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938" y="3247598"/>
            <a:ext cx="5577788" cy="4850296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5FF768-EA1F-596C-42FA-D7E8752B23A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3043" y="3247598"/>
            <a:ext cx="5749343" cy="4850296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4111826-9E27-DCFF-8438-E58B1AA50A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66876" y="3247598"/>
            <a:ext cx="5440123" cy="4850296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23" name="Track 82">
            <a:hlinkClick r:id="" action="ppaction://media"/>
            <a:extLst>
              <a:ext uri="{FF2B5EF4-FFF2-40B4-BE49-F238E27FC236}">
                <a16:creationId xmlns:a16="http://schemas.microsoft.com/office/drawing/2014/main" id="{E79D2CA2-0BEC-94AE-2002-B9A471E227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536" end="0.06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581095" y="3584356"/>
            <a:ext cx="1036638" cy="103663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68A50CE-7715-E4EC-59F4-60D9BD9FFDBA}"/>
              </a:ext>
            </a:extLst>
          </p:cNvPr>
          <p:cNvSpPr/>
          <p:nvPr/>
        </p:nvSpPr>
        <p:spPr>
          <a:xfrm>
            <a:off x="4701220" y="5856992"/>
            <a:ext cx="1856598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0"/>
                <a:solidFill>
                  <a:srgbClr val="0070C0"/>
                </a:solidFill>
                <a:sym typeface="Wingdings" panose="05000000000000000000" pitchFamily="2" charset="2"/>
              </a:rPr>
              <a:t></a:t>
            </a:r>
            <a:endParaRPr lang="en-US" sz="16600" b="1" cap="none" spc="0" dirty="0">
              <a:ln w="0"/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17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ACE7812-C9AE-386E-06D1-2B29C14CC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334" y="-12714"/>
            <a:ext cx="18322333" cy="10299713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rot="1845552">
            <a:off x="15187566" y="133005"/>
            <a:ext cx="3040515" cy="2121220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095706" y="517263"/>
            <a:ext cx="955601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Make a new conversation.</a:t>
            </a:r>
          </a:p>
        </p:txBody>
      </p:sp>
      <p:sp>
        <p:nvSpPr>
          <p:cNvPr id="15" name="Freeform 15"/>
          <p:cNvSpPr/>
          <p:nvPr/>
        </p:nvSpPr>
        <p:spPr>
          <a:xfrm>
            <a:off x="2226713" y="170051"/>
            <a:ext cx="1868993" cy="1537322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F509FF-2AF6-BEFF-267B-4246B9C21D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0" y="2399689"/>
            <a:ext cx="8908233" cy="6440502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6" name="Graphic 5" descr="Badge 1 with solid fill">
            <a:extLst>
              <a:ext uri="{FF2B5EF4-FFF2-40B4-BE49-F238E27FC236}">
                <a16:creationId xmlns:a16="http://schemas.microsoft.com/office/drawing/2014/main" id="{24E069B5-E3E7-93ED-E72F-35FE97C36D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71600" y="4076700"/>
            <a:ext cx="2426196" cy="2426196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A5652960-DC6F-5589-AF25-A66CC9E910B9}"/>
              </a:ext>
            </a:extLst>
          </p:cNvPr>
          <p:cNvSpPr/>
          <p:nvPr/>
        </p:nvSpPr>
        <p:spPr>
          <a:xfrm rot="1069089">
            <a:off x="14112063" y="6801473"/>
            <a:ext cx="3336286" cy="3048188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giphy">
            <a:extLst>
              <a:ext uri="{FF2B5EF4-FFF2-40B4-BE49-F238E27FC236}">
                <a16:creationId xmlns:a16="http://schemas.microsoft.com/office/drawing/2014/main" id="{8AE9C7EA-5194-0978-0F1E-9876B33D5B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7599816" y="3607382"/>
            <a:ext cx="2045804" cy="93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0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ACE7812-C9AE-386E-06D1-2B29C14CC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334" y="-12714"/>
            <a:ext cx="18322333" cy="10299713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rot="1845552">
            <a:off x="15187566" y="133005"/>
            <a:ext cx="3040515" cy="2121220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095706" y="517263"/>
            <a:ext cx="955601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Make a new conversation.</a:t>
            </a:r>
          </a:p>
        </p:txBody>
      </p:sp>
      <p:sp>
        <p:nvSpPr>
          <p:cNvPr id="15" name="Freeform 15"/>
          <p:cNvSpPr/>
          <p:nvPr/>
        </p:nvSpPr>
        <p:spPr>
          <a:xfrm>
            <a:off x="2226713" y="170051"/>
            <a:ext cx="1868993" cy="1537322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A5652960-DC6F-5589-AF25-A66CC9E910B9}"/>
              </a:ext>
            </a:extLst>
          </p:cNvPr>
          <p:cNvSpPr/>
          <p:nvPr/>
        </p:nvSpPr>
        <p:spPr>
          <a:xfrm rot="1069089">
            <a:off x="14599997" y="7028640"/>
            <a:ext cx="3336286" cy="3048188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Graphic 1" descr="Badge with solid fill">
            <a:extLst>
              <a:ext uri="{FF2B5EF4-FFF2-40B4-BE49-F238E27FC236}">
                <a16:creationId xmlns:a16="http://schemas.microsoft.com/office/drawing/2014/main" id="{AB32C652-469E-A527-C5D3-484A564DE0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3013" y="3771572"/>
            <a:ext cx="2819728" cy="28197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05E36C-5EA7-EC61-E3E0-1938696EA2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2742" y="2762305"/>
            <a:ext cx="10376268" cy="6151866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8" name="Picture 7" descr="giphy">
            <a:extLst>
              <a:ext uri="{FF2B5EF4-FFF2-40B4-BE49-F238E27FC236}">
                <a16:creationId xmlns:a16="http://schemas.microsoft.com/office/drawing/2014/main" id="{8AE9C7EA-5194-0978-0F1E-9876B33D5B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427554">
            <a:off x="3678185" y="6739447"/>
            <a:ext cx="2045804" cy="93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4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65656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0733091" y="-302302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066396" y="-137808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7" name="applause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767572" y="3110180"/>
            <a:ext cx="12439358" cy="34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03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Read and complete.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1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2112</TotalTime>
  <Words>270</Words>
  <Application>Microsoft Office PowerPoint</Application>
  <PresentationFormat>Custom</PresentationFormat>
  <Paragraphs>61</Paragraphs>
  <Slides>17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Chronica Pro</vt:lpstr>
      <vt:lpstr>StoryBook Rough</vt:lpstr>
      <vt:lpstr>Congenial Black</vt:lpstr>
      <vt:lpstr>Wingdings</vt:lpstr>
      <vt:lpstr>Arial</vt:lpstr>
      <vt:lpstr>Comfortaa</vt:lpstr>
      <vt:lpstr>Comic Sans MS</vt:lpstr>
      <vt:lpstr>Abadi Extra Light</vt:lpstr>
      <vt:lpstr>Calibri</vt:lpstr>
      <vt:lpstr>Times New Roman</vt:lpstr>
      <vt:lpstr>MTD Anydore</vt:lpstr>
      <vt:lpstr>Modern Love</vt:lpstr>
      <vt:lpstr>Congenial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Trang</cp:lastModifiedBy>
  <cp:revision>55</cp:revision>
  <dcterms:created xsi:type="dcterms:W3CDTF">2006-08-16T00:00:00Z</dcterms:created>
  <dcterms:modified xsi:type="dcterms:W3CDTF">2025-04-09T08:55:43Z</dcterms:modified>
  <dc:identifier>DAF4oBq9B7k</dc:identifier>
</cp:coreProperties>
</file>