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ink/ink3.xml" ContentType="application/inkml+xml"/>
  <Override PartName="/ppt/notesSlides/notesSlide9.xml" ContentType="application/vnd.openxmlformats-officedocument.presentationml.notesSlide+xml"/>
  <Override PartName="/ppt/ink/ink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620" r:id="rId2"/>
    <p:sldId id="256" r:id="rId3"/>
    <p:sldId id="258" r:id="rId4"/>
    <p:sldId id="406" r:id="rId5"/>
    <p:sldId id="259" r:id="rId6"/>
    <p:sldId id="579" r:id="rId7"/>
    <p:sldId id="580" r:id="rId8"/>
    <p:sldId id="581" r:id="rId9"/>
    <p:sldId id="582" r:id="rId10"/>
    <p:sldId id="583" r:id="rId11"/>
    <p:sldId id="584" r:id="rId12"/>
    <p:sldId id="585" r:id="rId13"/>
    <p:sldId id="407" r:id="rId14"/>
    <p:sldId id="588" r:id="rId15"/>
    <p:sldId id="481" r:id="rId16"/>
    <p:sldId id="589" r:id="rId17"/>
    <p:sldId id="466" r:id="rId18"/>
    <p:sldId id="590" r:id="rId19"/>
    <p:sldId id="427" r:id="rId20"/>
    <p:sldId id="408" r:id="rId21"/>
    <p:sldId id="264" r:id="rId22"/>
    <p:sldId id="428" r:id="rId23"/>
    <p:sldId id="487" r:id="rId24"/>
    <p:sldId id="432" r:id="rId25"/>
  </p:sldIdLst>
  <p:sldSz cx="18288000" cy="10287000"/>
  <p:notesSz cx="6858000" cy="9144000"/>
  <p:embeddedFontLst>
    <p:embeddedFont>
      <p:font typeface="Abadi" panose="020B0604020104020204" pitchFamily="34" charset="0"/>
      <p:regular r:id="rId27"/>
    </p:embeddedFont>
    <p:embeddedFont>
      <p:font typeface="Abadi Extra Light" panose="020B0204020104020204" pitchFamily="34" charset="0"/>
      <p:regular r:id="rId28"/>
    </p:embeddedFont>
    <p:embeddedFont>
      <p:font typeface="Comic Sans MS" panose="030F0702030302020204" pitchFamily="66" charset="0"/>
      <p:regular r:id="rId29"/>
      <p:bold r:id="rId30"/>
      <p:italic r:id="rId31"/>
      <p:boldItalic r:id="rId32"/>
    </p:embeddedFont>
    <p:embeddedFont>
      <p:font typeface="Congenial Black" panose="02000503040000020004" pitchFamily="2" charset="0"/>
      <p:bold r:id="rId33"/>
      <p:boldItalic r:id="rId34"/>
    </p:embeddedFont>
    <p:embeddedFont>
      <p:font typeface="Modern Love" panose="04090805081005020601" pitchFamily="82" charset="0"/>
      <p:regular r:id="rId35"/>
    </p:embeddedFont>
    <p:embeddedFont>
      <p:font typeface="MTD Anydore" panose="02000500000000000000" charset="0"/>
      <p:regular r:id="rId36"/>
    </p:embeddedFont>
    <p:embeddedFont>
      <p:font typeface="StoryBook Rough"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1" autoAdjust="0"/>
    <p:restoredTop sz="84789" autoAdjust="0"/>
  </p:normalViewPr>
  <p:slideViewPr>
    <p:cSldViewPr>
      <p:cViewPr varScale="1">
        <p:scale>
          <a:sx n="41" d="100"/>
          <a:sy n="41" d="100"/>
        </p:scale>
        <p:origin x="10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23.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0 739,'21'0,"0"0,2-2,-2 2,0-2,-1 0,32-5,18 0,164-15,5 4,1 1,264-1,764 5,-1081 13,4263 26,188 8,853-35,-3016 1,-1599-24,-320 6,406-10,906-10,376 41,-1958 1,361 22,162-3,-9-23,-444-1,-132 2,-139 5,-85-6,5 0,-5 0,0 0,0 0,0 0,0 0,0 0,0 0,6 0,-6 0,0 0,0 2,0-2,0 0,0 0,0 0,0 0,0 0,0 0,5 0,-5 0,0 0,0 2,0-2,0 0,0 0,0 0,0 0,0 0,0 0,0 1,0-1,0 0,0 0,-37 8,-53 1,-1-2,-123 2,126-5,-3252 109,-34-47,-1830-30,3323-65,-61-2,219 35,485 41,-4 41,-585 25,569-86,-5-26,1253 1,-123 1,1 3,-204 16,-79 2,-158 6,-103 1,76-22,-323 11,754-9,135-3,34-6,0 0,-5 0,5 0,0 0,0 0,0 2,0-2,0 0,0 0,0 0,0 0,0 0,0 0,0 0,0 0,0 0,0 0,0 0,0 0,0 0,0 0,0 0,0 0,0 2,0-2,0 0,0 0,5 0,-5 0,0 0,0 0,0 0,0 0,0 0,0 0,0 0,0 0,0 0,0 0,0 0,0 0,0 0,0 0,0 0,0 0,0 0,0 0,0 0,6 0,-6 0,0 0,0 0,0 0,70 5,774 2,-339-7,1455 37,10 23,-813-23,-536-19,1928 40,293-58,-1169-3,-1233 6,643 38,-306-7,1327 1,-1106-15,-382-5,2947-1,-2182-17,-950 3,1511 22,-1750-15,250 13,-427-16,-35-3,-641 3,376-4,-1075 0,-1959-5,-798-43,608 3,-3023 34,6529 11,-2456 43,2259-37,-1058 43,837-25,-226 7,112-4,38-1,393-21,2 3,6 1,-185 22,154-15,26-5,-6-2,1-1,-185 5,-331-10,599-3,-3 0,5-2,-5 2,0-1,3-1,-3 0,5 0,-5-2,5 1,-5-1,8 0,-8 1,5-3,1 3,-1-3,0 1,8-3,-8 3,6-2,-1 1,0-1,-20-10,7-1,-7 0,10 0,-5-3,13 3,-8-2,5 0,-10-24,-8-18,-161-239,168 231,14 1,8-2,10-73,0 126,0 11,0-8,0 0,15-19,-15 28,6 3,-4-3,3 2,1-1,-1 1,0 1,0-1,0-1,6 1,-6 0,21-5,44-13,136-31,-110 29,-52 14,8-1,5 0,-8 1,9 3,-4-2,3 4,-2-1,2 1,65-3,60 3,299 1,-354 4,4388 7,-4312-5,-5 4,251 16,-22-2,-121-9,1495 34,22-43,-947-5,-393 3,2898-22,-1404-19,-904 18,-961 21,1561-36,9-30,-1337 50,419-28,-449 22,5 8,389-6,-563 20,-3-3,154-10,-232 6,-65 9,0 0,0-2,0 2,0 0,0 0,0 0,0 0,0 0,0-2,0 2,0 0,0 0,0 0,0 0,-5 0,5 0,0-2,0 2,0 0,0 0,0 0,0 0,0 0,0 0,-6 0,6 0,0-1,0 1,0 0,0 0,0 0,-5 0,5 0,0 0,0 0,0 0,0 0,0 0,-5 0,5 0,0 0,-140-8,-742 1,16 0,-3154-70,2554 50,-365-17,93 2,-19 25,-2470 21,3154-4,-219-26,193 3,496 23,187 0,-551-24,452 6,-712 3,1074 15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23.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0 739,'19'0,"0"0,2-2,-2 2,0-2,0 0,28-5,17 0,148-15,6 4,-1 1,241-1,695 5,-983 13,3874 26,170 8,777-35,-2742 1,-1453-24,-291 6,369-10,824-10,342 41,-1781 1,329 22,147-3,-8-23,-403-1,-121 2,-125 5,-78-6,5 0,-5 0,0 0,0 0,0 0,0 0,0 0,0 0,4 0,-4 0,0 0,0 2,0-2,0 0,0 0,0 0,0 0,0 0,0 0,5 0,-5 0,0 0,0 2,0-2,0 0,0 0,0 0,0 0,0 0,0 0,0 1,0-1,0 0,0 0,-33 8,-50 1,1-2,-112 2,114-5,-2956 109,-30-47,-1663-30,3019-65,-54-2,198 35,441 41,-4 41,-531 25,517-86,-5-26,1138 1,-110 1,-1 3,-183 16,-74 2,-143 6,-93 1,69-22,-294 11,686-9,122-3,31-6,0 0,-5 0,5 0,0 0,0 0,0 2,0-2,0 0,0 0,0 0,0 0,0 0,0 0,0 0,0 0,0 0,0 0,0 0,0 0,0 0,0 0,0 0,0 0,0 2,0-2,0 0,0 0,5 0,-5 0,0 0,0 0,0 0,0 0,0 0,0 0,0 0,0 0,0 0,0 0,0 0,0 0,0 0,0 0,0 0,0 0,0 0,0 0,0 0,5 0,-5 0,0 0,0 0,0 0,64 5,703 2,-309-7,1324 37,8 23,-739-23,-486-19,1752 40,265-58,-1061-3,-1122 6,586 38,-279-7,1206 1,-1005-15,-348-5,2679-1,-1982-17,-864 3,1372 22,-1589-15,226 13,-387-16,-33-3,-580 3,339-4,-975 0,-1782-5,-724-43,551 3,-2746 34,5934 11,-2233 43,2054-37,-962 43,760-25,-205 7,101-4,35-1,358-21,2 3,4 1,-167 22,139-15,24-5,-5-2,1-1,-169 5,-299-10,542-3,-1 0,4-2,-5 2,1-1,1-1,-1 0,4 0,-5-2,5 1,-4-1,6 0,-6 1,4-3,0 3,0-3,0 1,7-3,-7 3,5-2,0 1,0-1,-19-10,7-1,-7 0,9 0,-4-3,11 3,-6-2,4 0,-10-24,-6-18,-147-239,154 231,11 1,8-2,9-73,0 126,0 11,0-8,0 0,14-19,-14 28,5 3,-3-3,3 2,-1-1,1 1,0 1,0-1,-1-1,6 1,-5 0,18-5,41-13,123-31,-100 29,-47 14,7-1,5 0,-7 1,7 3,-2-2,2 4,-3-1,3 1,59-3,55 3,270 1,-320 4,3988 7,-3920-5,-5 4,230 16,-22-2,-108-9,1358 34,19-43,-860-5,-357 3,2634-22,-1277-19,-821 18,-873 21,1419-36,7-30,-1214 50,380-28,-408 22,5 8,353-6,-511 20,-3-3,140-10,-211 6,-59 9,0 0,0-2,0 2,0 0,0 0,0 0,0 0,0 0,0-2,0 2,0 0,0 0,0 0,0 0,-5 0,5 0,0-2,0 2,0 0,0 0,0 0,0 0,0 0,0 0,-5 0,5 0,0-1,0 1,0 0,0 0,0 0,-4 0,4 0,0 0,0 0,0 0,0 0,0 0,-5 0,5 0,0 0,-128-8,-673 1,14 0,-2866-70,2321 50,-332-17,84 2,-17 25,-2244 21,2866-4,-199-26,175 3,451 23,170 0,-500-24,409 6,-646 3,976 15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1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1029,'32'0,"0"0,7-3,-7 3,0-2,0-1,47-7,33 0,254-21,9 6,-1 2,414-3,1196 9,-1690 17,6667 35,295 14,1337-52,-4724 3,-2498-33,-503 8,637-14,1418-14,588 58,-3065 0,566 31,254-3,-15-33,-693-3,-209 6,-212 4,-137-7,7 0,-7 0,0 0,0 0,0 0,0 0,0 0,0 0,8 0,-8 0,0 0,0 3,0-3,0 0,0 0,0 0,0 0,0 0,0 0,8 0,-8 0,0 0,0 3,0-3,0 0,0 0,0 0,0 0,0 0,0 0,0 2,0-2,0 0,0 0,-55 10,-89 3,1-3,-191 3,198-8,-5088 153,-57-67,-2858-40,5192-92,-87-2,335 48,762 59,-5 54,-918 37,893-119,-8-39,1959 3,-190 3,-2 2,-318 23,-126 2,-241 8,-166 3,119-31,-501 16,1179-14,206-4,56-8,0 0,-8 0,8 0,0 0,0 0,0 3,0-3,0 0,0 0,0 0,0 0,0 0,0 0,0 0,0 0,0 0,0 0,0 0,0 0,0 0,0 0,0 0,0 0,0 2,0-2,0 0,0 0,8 0,-8 0,0 0,0 0,0 0,0 0,0 0,0 0,0 0,0 0,0 0,0 0,0 0,0 0,0 0,0 0,0 0,0 0,0 0,0 0,0 0,8 0,-8 0,0 0,0 0,0 0,111 8,1211 2,-533-10,2276 51,17 33,-1272-33,-840-26,3019 57,456-82,-1825-6,-1934 12,1010 50,-478-8,2071 0,-1728-20,-597-7,4611-1,-3417-25,-1482 5,2359 30,-2733-19,392 16,-670-21,-56-4,-1003 3,589-5,-1681 0,-3065-7,-1251-60,956 4,-4731 48,10210 15,-3838 61,3535-54,-1658 62,1309-36,-352 10,177-5,54-2,622-28,0 2,8 3,-287 30,238-20,41-8,-8-2,-1-3,-287 8,-515-13,930-5,0 0,7-3,-5 3,-3-2,1-1,0 1,9-1,-9-2,8 0,-8 0,9 0,-9 0,8-3,0 3,0-3,1 1,7-4,-8 4,7-3,1 2,0-2,-31-13,7-3,-8 1,17 0,-9-3,16 2,-7-2,7 0,-16-33,-17-25,-245-334,263 323,15 1,16-4,16-99,0 174,0 14,0-9,0 0,24-29,-24 42,8 2,0-3,0 3,0-3,0 3,0 0,0 0,0-3,7 3,-7 0,32-8,71-17,208-44,-168 41,-79 18,7 0,10-1,-10 4,9 1,-1-1,1 4,-1 0,0 1,105-3,94 2,463 3,-549 5,6864 10,-6745-7,-9 4,391 24,-32-3,-191-13,2341 49,32-62,-1481-7,-614 5,4533-30,-2199-26,-1409 22,-1506 32,2444-51,9-42,-2085 70,651-39,-700 31,8 10,604-7,-875 27,-8-4,238-14,-356 9,-105 12,0 0,0-3,0 3,0 0,0 0,0 0,0 0,0 0,0-2,0 2,0 0,0 0,0 0,0 0,-8 0,8 0,0-3,0 3,0 0,0 0,0 0,0 0,0 0,0 0,-8 0,8 0,0-3,0 3,0 0,0 0,0 0,-8 0,8 0,0 0,0 0,0 0,0 0,0 0,-8 0,8 0,0 0,-224-10,-1153 0,23 0,-4937-97,3996 69,-563-23,134 2,-24 36,-3862 29,4930-6,-342-36,301 3,781 33,287 0,-860-33,709 7,-1116 6,1681 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1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1029,'22'0,"-1"0,6-3,-6 3,1-2,-1-1,32-7,23 0,171-21,5 6,0 2,278-3,805 9,-1136 17,4488 35,199 14,899-52,-3178 3,-1685-33,-336 8,426-14,957-14,395 58,-2063 0,380 31,171-3,-10-33,-467-3,-138 6,-146 4,-91-7,5 0,-5 0,0 0,0 0,0 0,0 0,0 0,0 0,6 0,-6 0,0 0,0 3,0-3,0 0,0 0,0 0,0 0,0 0,0 0,4 0,-4 0,0 0,0 3,0-3,0 0,0 0,0 0,0 0,0 0,0 0,0 2,0-2,0 0,0 0,-37 10,-60 3,1-3,-129 3,133-8,-3426 153,-36-67,-1927-40,3497-92,-60-2,227 48,514 59,-6 54,-616 37,601-119,-7-39,1320 3,-128 3,0 2,-215 23,-86 2,-160 8,-115 3,83-31,-338 16,792-14,141-4,37-8,0 0,-5 0,5 0,0 0,0 0,0 3,0-3,0 0,0 0,0 0,0 0,0 0,0 0,0 0,0 0,0 0,0 0,0 0,0 0,0 0,0 0,0 0,0 0,0 2,0-2,0 0,0 0,5 0,-5 0,0 0,0 0,0 0,0 0,0 0,0 0,0 0,0 0,0 0,0 0,0 0,0 0,0 0,0 0,0 0,0 0,0 0,0 0,0 0,6 0,-6 0,0 0,0 0,0 0,74 8,816 2,-358-10,1532 51,12 33,-859-33,-563-26,2033 57,305-82,-1227-6,-1304 12,681 50,-322-8,1395 0,-1164-20,-401-7,3103-1,-2300-25,-997 5,1588 30,-1840-19,261 16,-448-21,-39-4,-675 3,398-5,-1134 0,-2064-7,-841-60,644 4,-3187 48,6877 15,-2587 61,2382-54,-1115 62,879-36,-237 10,120-5,36-2,418-28,2 2,3 3,-193 30,162-20,27-8,-5-2,-1-3,-193 8,-348-13,628-5,-2 0,8-3,-8 3,2-2,0-1,-2 1,6-1,-4-2,4 0,-4 0,4 0,-4 0,4-3,1 3,-1-3,0 1,7-4,-7 4,5-3,2 2,-2-2,-20-13,4-3,-4 1,11 0,-6-3,10 2,-4-2,4 0,-10-33,-12-25,-164-334,175 323,12 1,10-4,11-99,0 174,0 14,0-9,0 0,17-29,-17 42,4 2,3-3,-3 3,2-3,-1 3,1 0,-1 0,0-3,5 3,-3 0,19-8,50-17,138-44,-113 41,-52 18,4 0,7-1,-7 4,5 1,3-1,-3 4,1 0,0 1,69-3,65 2,311 3,-370 5,4624 10,-4545-7,-3 4,262 24,-21-3,-130-13,1578 49,20-62,-996-7,-415 5,3054-30,-1482-26,-947 22,-1016 32,1647-51,6-42,-1406 70,442-39,-474 31,5 10,409-7,-591 27,-6-4,164-14,-244 9,-69 12,0 0,0-3,0 3,0 0,0 0,0 0,0 0,0 0,0-2,0 2,0 0,0 0,0 0,0 0,-6 0,6 0,0-3,0 3,0 0,0 0,0 0,0 0,0 0,0 0,-5 0,5 0,0-3,0 3,0 0,0 0,0 0,-6 0,6 0,0 0,0 0,0 0,0 0,0 0,-4 0,4 0,0 0,-150-10,-778 0,17 0,-3326-97,2692 69,-379-23,89 2,-15 36,-2600 29,3317-6,-229-36,205 3,523 33,195 0,-579-33,476 7,-751 6,1132 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38541-6D84-48AE-ADD8-85C69E5E8510}"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380F2-9CC6-4586-8139-08394416D83E}" type="slidenum">
              <a:rPr lang="en-US" smtClean="0"/>
              <a:t>‹#›</a:t>
            </a:fld>
            <a:endParaRPr lang="en-US"/>
          </a:p>
        </p:txBody>
      </p:sp>
    </p:spTree>
    <p:extLst>
      <p:ext uri="{BB962C8B-B14F-4D97-AF65-F5344CB8AC3E}">
        <p14:creationId xmlns:p14="http://schemas.microsoft.com/office/powerpoint/2010/main" val="867767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14</a:t>
            </a:fld>
            <a:endParaRPr lang="en-US"/>
          </a:p>
        </p:txBody>
      </p:sp>
    </p:spTree>
    <p:extLst>
      <p:ext uri="{BB962C8B-B14F-4D97-AF65-F5344CB8AC3E}">
        <p14:creationId xmlns:p14="http://schemas.microsoft.com/office/powerpoint/2010/main" val="1794953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15</a:t>
            </a:fld>
            <a:endParaRPr lang="en-US"/>
          </a:p>
        </p:txBody>
      </p:sp>
    </p:spTree>
    <p:extLst>
      <p:ext uri="{BB962C8B-B14F-4D97-AF65-F5344CB8AC3E}">
        <p14:creationId xmlns:p14="http://schemas.microsoft.com/office/powerpoint/2010/main" val="1939012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16</a:t>
            </a:fld>
            <a:endParaRPr lang="en-US"/>
          </a:p>
        </p:txBody>
      </p:sp>
    </p:spTree>
    <p:extLst>
      <p:ext uri="{BB962C8B-B14F-4D97-AF65-F5344CB8AC3E}">
        <p14:creationId xmlns:p14="http://schemas.microsoft.com/office/powerpoint/2010/main" val="4179942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07380F2-9CC6-4586-8139-08394416D83E}" type="slidenum">
              <a:rPr lang="en-US" smtClean="0"/>
              <a:t>17</a:t>
            </a:fld>
            <a:endParaRPr lang="en-US"/>
          </a:p>
        </p:txBody>
      </p:sp>
    </p:spTree>
    <p:extLst>
      <p:ext uri="{BB962C8B-B14F-4D97-AF65-F5344CB8AC3E}">
        <p14:creationId xmlns:p14="http://schemas.microsoft.com/office/powerpoint/2010/main" val="1302437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18</a:t>
            </a:fld>
            <a:endParaRPr lang="en-US"/>
          </a:p>
        </p:txBody>
      </p:sp>
    </p:spTree>
    <p:extLst>
      <p:ext uri="{BB962C8B-B14F-4D97-AF65-F5344CB8AC3E}">
        <p14:creationId xmlns:p14="http://schemas.microsoft.com/office/powerpoint/2010/main" val="1804570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21</a:t>
            </a:fld>
            <a:endParaRPr lang="en-US"/>
          </a:p>
        </p:txBody>
      </p:sp>
    </p:spTree>
    <p:extLst>
      <p:ext uri="{BB962C8B-B14F-4D97-AF65-F5344CB8AC3E}">
        <p14:creationId xmlns:p14="http://schemas.microsoft.com/office/powerpoint/2010/main" val="1466817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22</a:t>
            </a:fld>
            <a:endParaRPr lang="en-US"/>
          </a:p>
        </p:txBody>
      </p:sp>
    </p:spTree>
    <p:extLst>
      <p:ext uri="{BB962C8B-B14F-4D97-AF65-F5344CB8AC3E}">
        <p14:creationId xmlns:p14="http://schemas.microsoft.com/office/powerpoint/2010/main" val="4203305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23</a:t>
            </a:fld>
            <a:endParaRPr lang="en-US"/>
          </a:p>
        </p:txBody>
      </p:sp>
    </p:spTree>
    <p:extLst>
      <p:ext uri="{BB962C8B-B14F-4D97-AF65-F5344CB8AC3E}">
        <p14:creationId xmlns:p14="http://schemas.microsoft.com/office/powerpoint/2010/main" val="215013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5</a:t>
            </a:fld>
            <a:endParaRPr lang="en-US"/>
          </a:p>
        </p:txBody>
      </p:sp>
    </p:spTree>
    <p:extLst>
      <p:ext uri="{BB962C8B-B14F-4D97-AF65-F5344CB8AC3E}">
        <p14:creationId xmlns:p14="http://schemas.microsoft.com/office/powerpoint/2010/main" val="197347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6</a:t>
            </a:fld>
            <a:endParaRPr lang="en-US"/>
          </a:p>
        </p:txBody>
      </p:sp>
    </p:spTree>
    <p:extLst>
      <p:ext uri="{BB962C8B-B14F-4D97-AF65-F5344CB8AC3E}">
        <p14:creationId xmlns:p14="http://schemas.microsoft.com/office/powerpoint/2010/main" val="3226165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7</a:t>
            </a:fld>
            <a:endParaRPr lang="en-US"/>
          </a:p>
        </p:txBody>
      </p:sp>
    </p:spTree>
    <p:extLst>
      <p:ext uri="{BB962C8B-B14F-4D97-AF65-F5344CB8AC3E}">
        <p14:creationId xmlns:p14="http://schemas.microsoft.com/office/powerpoint/2010/main" val="4228515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8</a:t>
            </a:fld>
            <a:endParaRPr lang="en-US"/>
          </a:p>
        </p:txBody>
      </p:sp>
    </p:spTree>
    <p:extLst>
      <p:ext uri="{BB962C8B-B14F-4D97-AF65-F5344CB8AC3E}">
        <p14:creationId xmlns:p14="http://schemas.microsoft.com/office/powerpoint/2010/main" val="2908663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07380F2-9CC6-4586-8139-08394416D83E}" type="slidenum">
              <a:rPr lang="en-US" smtClean="0"/>
              <a:t>9</a:t>
            </a:fld>
            <a:endParaRPr lang="en-US"/>
          </a:p>
        </p:txBody>
      </p:sp>
    </p:spTree>
    <p:extLst>
      <p:ext uri="{BB962C8B-B14F-4D97-AF65-F5344CB8AC3E}">
        <p14:creationId xmlns:p14="http://schemas.microsoft.com/office/powerpoint/2010/main" val="2181047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10</a:t>
            </a:fld>
            <a:endParaRPr lang="en-US"/>
          </a:p>
        </p:txBody>
      </p:sp>
    </p:spTree>
    <p:extLst>
      <p:ext uri="{BB962C8B-B14F-4D97-AF65-F5344CB8AC3E}">
        <p14:creationId xmlns:p14="http://schemas.microsoft.com/office/powerpoint/2010/main" val="978718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11</a:t>
            </a:fld>
            <a:endParaRPr lang="en-US"/>
          </a:p>
        </p:txBody>
      </p:sp>
    </p:spTree>
    <p:extLst>
      <p:ext uri="{BB962C8B-B14F-4D97-AF65-F5344CB8AC3E}">
        <p14:creationId xmlns:p14="http://schemas.microsoft.com/office/powerpoint/2010/main" val="2897463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12</a:t>
            </a:fld>
            <a:endParaRPr lang="en-US"/>
          </a:p>
        </p:txBody>
      </p:sp>
    </p:spTree>
    <p:extLst>
      <p:ext uri="{BB962C8B-B14F-4D97-AF65-F5344CB8AC3E}">
        <p14:creationId xmlns:p14="http://schemas.microsoft.com/office/powerpoint/2010/main" val="339814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customXml" Target="../ink/ink2.xml"/><Relationship Id="rId3" Type="http://schemas.openxmlformats.org/officeDocument/2006/relationships/audio" Target="../media/audio3.wav"/><Relationship Id="rId7" Type="http://schemas.openxmlformats.org/officeDocument/2006/relationships/image" Target="../media/image6.svg"/><Relationship Id="rId12" Type="http://schemas.openxmlformats.org/officeDocument/2006/relationships/image" Target="../media/image32.png"/><Relationship Id="rId17" Type="http://schemas.openxmlformats.org/officeDocument/2006/relationships/image" Target="../media/image14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5.svg"/><Relationship Id="rId5" Type="http://schemas.openxmlformats.org/officeDocument/2006/relationships/audio" Target="../media/audio5.wav"/><Relationship Id="rId10" Type="http://schemas.openxmlformats.org/officeDocument/2006/relationships/image" Target="../media/image34.png"/><Relationship Id="rId4" Type="http://schemas.openxmlformats.org/officeDocument/2006/relationships/audio" Target="../media/audio4.wav"/><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6.png"/><Relationship Id="rId12" Type="http://schemas.openxmlformats.org/officeDocument/2006/relationships/customXml" Target="../ink/ink3.xml"/><Relationship Id="rId17" Type="http://schemas.openxmlformats.org/officeDocument/2006/relationships/image" Target="../media/image1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35.svg"/><Relationship Id="rId4" Type="http://schemas.openxmlformats.org/officeDocument/2006/relationships/audio" Target="../media/audio5.wav"/><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customXml" Target="../ink/ink4.xml"/><Relationship Id="rId3" Type="http://schemas.openxmlformats.org/officeDocument/2006/relationships/audio" Target="../media/audio3.wav"/><Relationship Id="rId7" Type="http://schemas.openxmlformats.org/officeDocument/2006/relationships/image" Target="../media/image6.svg"/><Relationship Id="rId12" Type="http://schemas.openxmlformats.org/officeDocument/2006/relationships/image" Target="../media/image32.png"/><Relationship Id="rId17" Type="http://schemas.openxmlformats.org/officeDocument/2006/relationships/image" Target="../media/image1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5.svg"/><Relationship Id="rId5" Type="http://schemas.openxmlformats.org/officeDocument/2006/relationships/audio" Target="../media/audio5.wav"/><Relationship Id="rId10" Type="http://schemas.openxmlformats.org/officeDocument/2006/relationships/image" Target="../media/image34.png"/><Relationship Id="rId4" Type="http://schemas.openxmlformats.org/officeDocument/2006/relationships/audio" Target="../media/audio4.wav"/><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audio" Target="../media/audio3.wav"/><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sv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notesSlide" Target="../notesSlides/notesSlide11.xml"/><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5.svg"/><Relationship Id="rId5" Type="http://schemas.openxmlformats.org/officeDocument/2006/relationships/image" Target="../media/image47.sv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slideLayout" Target="../slideLayouts/slideLayout7.xml"/><Relationship Id="rId21" Type="http://schemas.openxmlformats.org/officeDocument/2006/relationships/image" Target="../media/image16.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8.png"/><Relationship Id="rId2" Type="http://schemas.openxmlformats.org/officeDocument/2006/relationships/audio" Target="../media/media2.mp3"/><Relationship Id="rId16" Type="http://schemas.openxmlformats.org/officeDocument/2006/relationships/image" Target="../media/image57.svg"/><Relationship Id="rId20" Type="http://schemas.openxmlformats.org/officeDocument/2006/relationships/image" Target="../media/image61.svg"/><Relationship Id="rId1" Type="http://schemas.microsoft.com/office/2007/relationships/media" Target="../media/media2.mp3"/><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audio" Target="../media/audio3.wav"/><Relationship Id="rId15" Type="http://schemas.openxmlformats.org/officeDocument/2006/relationships/image" Target="../media/image56.png"/><Relationship Id="rId10" Type="http://schemas.openxmlformats.org/officeDocument/2006/relationships/image" Target="../media/image49.svg"/><Relationship Id="rId19" Type="http://schemas.openxmlformats.org/officeDocument/2006/relationships/image" Target="../media/image60.png"/><Relationship Id="rId4" Type="http://schemas.openxmlformats.org/officeDocument/2006/relationships/notesSlide" Target="../notesSlides/notesSlide12.xml"/><Relationship Id="rId9" Type="http://schemas.openxmlformats.org/officeDocument/2006/relationships/image" Target="../media/image48.png"/><Relationship Id="rId14" Type="http://schemas.openxmlformats.org/officeDocument/2006/relationships/image" Target="../media/image55.svg"/></Relationships>
</file>

<file path=ppt/slides/_rels/slide1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audio" Target="../media/media3.mp3"/><Relationship Id="rId16" Type="http://schemas.openxmlformats.org/officeDocument/2006/relationships/image" Target="../media/image16.png"/><Relationship Id="rId1" Type="http://schemas.microsoft.com/office/2007/relationships/media" Target="../media/media3.mp3"/><Relationship Id="rId6" Type="http://schemas.openxmlformats.org/officeDocument/2006/relationships/image" Target="../media/image6.svg"/><Relationship Id="rId11" Type="http://schemas.openxmlformats.org/officeDocument/2006/relationships/image" Target="../media/image40.png"/><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notesSlide" Target="../notesSlides/notesSlide13.xml"/><Relationship Id="rId9" Type="http://schemas.openxmlformats.org/officeDocument/2006/relationships/image" Target="../media/image38.png"/><Relationship Id="rId14" Type="http://schemas.openxmlformats.org/officeDocument/2006/relationships/image" Target="../media/image43.sv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sv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notesSlide" Target="../notesSlides/notesSlide14.xml"/><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5.svg"/><Relationship Id="rId5" Type="http://schemas.openxmlformats.org/officeDocument/2006/relationships/image" Target="../media/image47.sv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png"/><Relationship Id="rId21" Type="http://schemas.openxmlformats.org/officeDocument/2006/relationships/image" Target="../media/image76.sv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svg"/><Relationship Id="rId25" Type="http://schemas.openxmlformats.org/officeDocument/2006/relationships/image" Target="../media/image80.svg"/><Relationship Id="rId2" Type="http://schemas.openxmlformats.org/officeDocument/2006/relationships/audio" Target="../media/audio6.wav"/><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24" Type="http://schemas.openxmlformats.org/officeDocument/2006/relationships/image" Target="../media/image79.png"/><Relationship Id="rId5" Type="http://schemas.openxmlformats.org/officeDocument/2006/relationships/image" Target="../media/image62.png"/><Relationship Id="rId15" Type="http://schemas.openxmlformats.org/officeDocument/2006/relationships/image" Target="../media/image70.gif"/><Relationship Id="rId23" Type="http://schemas.openxmlformats.org/officeDocument/2006/relationships/image" Target="../media/image78.svg"/><Relationship Id="rId10" Type="http://schemas.openxmlformats.org/officeDocument/2006/relationships/image" Target="../media/image65.svg"/><Relationship Id="rId19" Type="http://schemas.openxmlformats.org/officeDocument/2006/relationships/image" Target="../media/image74.svg"/><Relationship Id="rId4" Type="http://schemas.openxmlformats.org/officeDocument/2006/relationships/image" Target="../media/image6.svg"/><Relationship Id="rId9" Type="http://schemas.openxmlformats.org/officeDocument/2006/relationships/image" Target="../media/image64.png"/><Relationship Id="rId14" Type="http://schemas.openxmlformats.org/officeDocument/2006/relationships/image" Target="../media/image69.svg"/><Relationship Id="rId22" Type="http://schemas.openxmlformats.org/officeDocument/2006/relationships/image" Target="../media/image77.png"/><Relationship Id="rId30" Type="http://schemas.openxmlformats.org/officeDocument/2006/relationships/audio" Target="../media/audio6.wav"/></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slideLayout" Target="../slideLayouts/slideLayout7.xml"/><Relationship Id="rId7" Type="http://schemas.openxmlformats.org/officeDocument/2006/relationships/image" Target="../media/image8.sv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21.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90.png"/><Relationship Id="rId3" Type="http://schemas.openxmlformats.org/officeDocument/2006/relationships/slideLayout" Target="../slideLayouts/slideLayout7.xml"/><Relationship Id="rId7" Type="http://schemas.openxmlformats.org/officeDocument/2006/relationships/image" Target="../media/image81.png"/><Relationship Id="rId12" Type="http://schemas.openxmlformats.org/officeDocument/2006/relationships/image" Target="../media/image84.svg"/><Relationship Id="rId17" Type="http://schemas.openxmlformats.org/officeDocument/2006/relationships/image" Target="../media/image16.png"/><Relationship Id="rId2" Type="http://schemas.openxmlformats.org/officeDocument/2006/relationships/audio" Target="../media/media4.mp3"/><Relationship Id="rId16" Type="http://schemas.microsoft.com/office/2007/relationships/hdphoto" Target="../media/hdphoto2.wdp"/><Relationship Id="rId1" Type="http://schemas.microsoft.com/office/2007/relationships/media" Target="../media/media4.mp3"/><Relationship Id="rId6" Type="http://schemas.openxmlformats.org/officeDocument/2006/relationships/image" Target="../media/image6.svg"/><Relationship Id="rId11" Type="http://schemas.openxmlformats.org/officeDocument/2006/relationships/image" Target="../media/image83.png"/><Relationship Id="rId5" Type="http://schemas.openxmlformats.org/officeDocument/2006/relationships/image" Target="../media/image5.png"/><Relationship Id="rId15" Type="http://schemas.openxmlformats.org/officeDocument/2006/relationships/image" Target="../media/image91.png"/><Relationship Id="rId10" Type="http://schemas.openxmlformats.org/officeDocument/2006/relationships/image" Target="../media/image88.svg"/><Relationship Id="rId4" Type="http://schemas.openxmlformats.org/officeDocument/2006/relationships/notesSlide" Target="../notesSlides/notesSlide16.xml"/><Relationship Id="rId9" Type="http://schemas.openxmlformats.org/officeDocument/2006/relationships/image" Target="../media/image87.pn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81.png"/><Relationship Id="rId12" Type="http://schemas.openxmlformats.org/officeDocument/2006/relationships/image" Target="../media/image84.sv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6.svg"/><Relationship Id="rId11" Type="http://schemas.openxmlformats.org/officeDocument/2006/relationships/image" Target="../media/image83.png"/><Relationship Id="rId5" Type="http://schemas.openxmlformats.org/officeDocument/2006/relationships/image" Target="../media/image5.png"/><Relationship Id="rId15" Type="http://schemas.openxmlformats.org/officeDocument/2006/relationships/image" Target="../media/image93.png"/><Relationship Id="rId10" Type="http://schemas.openxmlformats.org/officeDocument/2006/relationships/image" Target="../media/image88.svg"/><Relationship Id="rId4" Type="http://schemas.openxmlformats.org/officeDocument/2006/relationships/notesSlide" Target="../notesSlides/notesSlide17.xml"/><Relationship Id="rId9" Type="http://schemas.openxmlformats.org/officeDocument/2006/relationships/image" Target="../media/image87.png"/><Relationship Id="rId14"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png"/><Relationship Id="rId21" Type="http://schemas.openxmlformats.org/officeDocument/2006/relationships/image" Target="../media/image76.sv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svg"/><Relationship Id="rId25" Type="http://schemas.openxmlformats.org/officeDocument/2006/relationships/image" Target="../media/image80.svg"/><Relationship Id="rId2" Type="http://schemas.openxmlformats.org/officeDocument/2006/relationships/audio" Target="../media/audio6.wav"/><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24" Type="http://schemas.openxmlformats.org/officeDocument/2006/relationships/image" Target="../media/image79.png"/><Relationship Id="rId5" Type="http://schemas.openxmlformats.org/officeDocument/2006/relationships/image" Target="../media/image62.png"/><Relationship Id="rId15" Type="http://schemas.openxmlformats.org/officeDocument/2006/relationships/image" Target="../media/image70.gif"/><Relationship Id="rId23" Type="http://schemas.openxmlformats.org/officeDocument/2006/relationships/image" Target="../media/image78.svg"/><Relationship Id="rId10" Type="http://schemas.openxmlformats.org/officeDocument/2006/relationships/image" Target="../media/image65.svg"/><Relationship Id="rId19" Type="http://schemas.openxmlformats.org/officeDocument/2006/relationships/image" Target="../media/image74.svg"/><Relationship Id="rId4" Type="http://schemas.openxmlformats.org/officeDocument/2006/relationships/image" Target="../media/image6.svg"/><Relationship Id="rId9" Type="http://schemas.openxmlformats.org/officeDocument/2006/relationships/image" Target="../media/image64.png"/><Relationship Id="rId14" Type="http://schemas.openxmlformats.org/officeDocument/2006/relationships/image" Target="../media/image69.svg"/><Relationship Id="rId22" Type="http://schemas.openxmlformats.org/officeDocument/2006/relationships/image" Target="../media/image77.png"/><Relationship Id="rId30"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6.sv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customXml" Target="../ink/ink1.xml"/><Relationship Id="rId3" Type="http://schemas.openxmlformats.org/officeDocument/2006/relationships/audio" Target="../media/audio3.wav"/><Relationship Id="rId7" Type="http://schemas.openxmlformats.org/officeDocument/2006/relationships/image" Target="../media/image6.svg"/><Relationship Id="rId12" Type="http://schemas.openxmlformats.org/officeDocument/2006/relationships/image" Target="../media/image32.png"/><Relationship Id="rId17" Type="http://schemas.openxmlformats.org/officeDocument/2006/relationships/image" Target="../media/image1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5.svg"/><Relationship Id="rId5" Type="http://schemas.openxmlformats.org/officeDocument/2006/relationships/audio" Target="../media/audio5.wav"/><Relationship Id="rId10" Type="http://schemas.openxmlformats.org/officeDocument/2006/relationships/image" Target="../media/image34.png"/><Relationship Id="rId4" Type="http://schemas.openxmlformats.org/officeDocument/2006/relationships/audio" Target="../media/audio4.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sv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35.svg"/><Relationship Id="rId4" Type="http://schemas.openxmlformats.org/officeDocument/2006/relationships/notesSlide" Target="../notesSlides/notesSlide5.xml"/><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audio" Target="../media/media3.mp3"/><Relationship Id="rId16" Type="http://schemas.openxmlformats.org/officeDocument/2006/relationships/image" Target="../media/image16.png"/><Relationship Id="rId1" Type="http://schemas.microsoft.com/office/2007/relationships/media" Target="../media/media3.mp3"/><Relationship Id="rId6" Type="http://schemas.openxmlformats.org/officeDocument/2006/relationships/image" Target="../media/image6.svg"/><Relationship Id="rId11" Type="http://schemas.openxmlformats.org/officeDocument/2006/relationships/image" Target="../media/image40.png"/><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notesSlide" Target="../notesSlides/notesSlide6.xml"/><Relationship Id="rId9" Type="http://schemas.openxmlformats.org/officeDocument/2006/relationships/image" Target="../media/image38.png"/><Relationship Id="rId1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1" y="6736469"/>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1"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1"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59" y="400079"/>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19"/>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8: IN OUR CLASSROOM </a:t>
            </a:r>
          </a:p>
          <a:p>
            <a:pPr algn="ctr">
              <a:lnSpc>
                <a:spcPct val="150000"/>
              </a:lnSpc>
            </a:pPr>
            <a:r>
              <a:rPr lang="vi-VN" sz="6000" b="1" dirty="0">
                <a:latin typeface="Times New Roman" panose="02020603050405020304" pitchFamily="18" charset="0"/>
                <a:cs typeface="Times New Roman" panose="02020603050405020304" pitchFamily="18" charset="0"/>
              </a:rPr>
              <a:t>LESSON </a:t>
            </a:r>
            <a:r>
              <a:rPr lang="en-US" sz="6000" b="1" dirty="0">
                <a:latin typeface="Times New Roman" panose="02020603050405020304" pitchFamily="18" charset="0"/>
                <a:cs typeface="Times New Roman" panose="02020603050405020304" pitchFamily="18" charset="0"/>
              </a:rPr>
              <a:t>3</a:t>
            </a:r>
            <a:r>
              <a:rPr lang="vi-VN" sz="6000" b="1" dirty="0">
                <a:latin typeface="Times New Roman" panose="02020603050405020304" pitchFamily="18" charset="0"/>
                <a:cs typeface="Times New Roman" panose="02020603050405020304" pitchFamily="18" charset="0"/>
              </a:rPr>
              <a:t> (</a:t>
            </a:r>
            <a:r>
              <a:rPr lang="en-US" sz="6000" b="1" dirty="0">
                <a:latin typeface="Times New Roman" panose="02020603050405020304" pitchFamily="18" charset="0"/>
                <a:cs typeface="Times New Roman" panose="02020603050405020304" pitchFamily="18" charset="0"/>
              </a:rPr>
              <a:t>4, 5, 6</a:t>
            </a:r>
            <a:r>
              <a:rPr lang="vi-VN" sz="6000" b="1"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8"/>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9"/>
            <a:stretch>
              <a:fillRect/>
            </a:stretch>
          </a:blipFill>
        </p:spPr>
        <p:txBody>
          <a:bodyPr/>
          <a:lstStyle/>
          <a:p>
            <a:endParaRPr lang="en-US"/>
          </a:p>
        </p:txBody>
      </p:sp>
      <p:sp>
        <p:nvSpPr>
          <p:cNvPr id="16" name="TextBox 16"/>
          <p:cNvSpPr txBox="1"/>
          <p:nvPr/>
        </p:nvSpPr>
        <p:spPr>
          <a:xfrm>
            <a:off x="4542961" y="502803"/>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Let’s check!</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4648200" y="619129"/>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2"/>
            <a:stretch>
              <a:fillRect/>
            </a:stretch>
          </a:blipFill>
        </p:spPr>
        <p:txBody>
          <a:bodyPr/>
          <a:lstStyle/>
          <a:p>
            <a:endParaRPr lang="en-US"/>
          </a:p>
        </p:txBody>
      </p:sp>
      <p:grpSp>
        <p:nvGrpSpPr>
          <p:cNvPr id="3" name="Group 2">
            <a:extLst>
              <a:ext uri="{FF2B5EF4-FFF2-40B4-BE49-F238E27FC236}">
                <a16:creationId xmlns:a16="http://schemas.microsoft.com/office/drawing/2014/main" id="{6B30AA23-8324-0925-7118-5DBF9E037330}"/>
              </a:ext>
            </a:extLst>
          </p:cNvPr>
          <p:cNvGrpSpPr/>
          <p:nvPr/>
        </p:nvGrpSpPr>
        <p:grpSpPr>
          <a:xfrm>
            <a:off x="2743200" y="2096329"/>
            <a:ext cx="13003161" cy="1809108"/>
            <a:chOff x="663258" y="4816453"/>
            <a:chExt cx="17068800" cy="2337622"/>
          </a:xfrm>
        </p:grpSpPr>
        <p:sp>
          <p:nvSpPr>
            <p:cNvPr id="4" name="Rectangle: Rounded Corners 3">
              <a:extLst>
                <a:ext uri="{FF2B5EF4-FFF2-40B4-BE49-F238E27FC236}">
                  <a16:creationId xmlns:a16="http://schemas.microsoft.com/office/drawing/2014/main" id="{5F627DA2-B91E-2CC4-30EC-6DE09A749ED2}"/>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8E3718-424C-2E89-A57E-A1D0F9A1FFDC}"/>
                </a:ext>
              </a:extLst>
            </p:cNvPr>
            <p:cNvSpPr/>
            <p:nvPr/>
          </p:nvSpPr>
          <p:spPr>
            <a:xfrm>
              <a:off x="1017150" y="5177959"/>
              <a:ext cx="16196264" cy="1711382"/>
            </a:xfrm>
            <a:prstGeom prst="rect">
              <a:avLst/>
            </a:prstGeom>
            <a:noFill/>
          </p:spPr>
          <p:txBody>
            <a:bodyPr wrap="square" lIns="91440" tIns="45720" rIns="91440" bIns="45720">
              <a:spAutoFit/>
            </a:bodyPr>
            <a:lstStyle/>
            <a:p>
              <a:r>
                <a:rPr lang="en-US" sz="8000" b="1" cap="none" spc="0" dirty="0">
                  <a:ln w="0"/>
                  <a:solidFill>
                    <a:srgbClr val="C00000"/>
                  </a:solidFill>
                  <a:latin typeface="Abadi" panose="020B0604020104020204" pitchFamily="34" charset="0"/>
                </a:rPr>
                <a:t>2</a:t>
              </a:r>
              <a:r>
                <a:rPr lang="en-US" sz="8000" b="1" cap="none" spc="0" dirty="0">
                  <a:ln w="0"/>
                  <a:solidFill>
                    <a:srgbClr val="C00000"/>
                  </a:solidFill>
                  <a:latin typeface="Abadi Extra Light" panose="020B0204020104020204" pitchFamily="34" charset="0"/>
                </a:rPr>
                <a:t>.</a:t>
              </a:r>
              <a:r>
                <a:rPr lang="en-US" sz="8000" b="0" cap="none" spc="0" dirty="0">
                  <a:ln w="0"/>
                  <a:solidFill>
                    <a:schemeClr val="tx1"/>
                  </a:solidFill>
                  <a:latin typeface="Abadi Extra Light" panose="020B0204020104020204" pitchFamily="34" charset="0"/>
                </a:rPr>
                <a:t> Where are Hung’s pencils?</a:t>
              </a:r>
            </a:p>
          </p:txBody>
        </p:sp>
      </p:grpSp>
      <p:sp>
        <p:nvSpPr>
          <p:cNvPr id="15" name="Rectangle 14">
            <a:extLst>
              <a:ext uri="{FF2B5EF4-FFF2-40B4-BE49-F238E27FC236}">
                <a16:creationId xmlns:a16="http://schemas.microsoft.com/office/drawing/2014/main" id="{DBEBABDF-5558-0A67-1008-6B3F6C0B826A}"/>
              </a:ext>
            </a:extLst>
          </p:cNvPr>
          <p:cNvSpPr/>
          <p:nvPr/>
        </p:nvSpPr>
        <p:spPr>
          <a:xfrm>
            <a:off x="4114800" y="2373675"/>
            <a:ext cx="2695866"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Where</a:t>
            </a:r>
          </a:p>
        </p:txBody>
      </p:sp>
      <p:sp>
        <p:nvSpPr>
          <p:cNvPr id="14" name="Rectangle 13">
            <a:extLst>
              <a:ext uri="{FF2B5EF4-FFF2-40B4-BE49-F238E27FC236}">
                <a16:creationId xmlns:a16="http://schemas.microsoft.com/office/drawing/2014/main" id="{DF985A0D-70BA-D557-D13F-A917F73A4E6D}"/>
              </a:ext>
            </a:extLst>
          </p:cNvPr>
          <p:cNvSpPr/>
          <p:nvPr/>
        </p:nvSpPr>
        <p:spPr>
          <a:xfrm>
            <a:off x="8370265" y="2373674"/>
            <a:ext cx="5999656"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Hung’s pencils</a:t>
            </a:r>
          </a:p>
        </p:txBody>
      </p:sp>
      <p:sp>
        <p:nvSpPr>
          <p:cNvPr id="6" name="Rectangle: Rounded Corners 5">
            <a:extLst>
              <a:ext uri="{FF2B5EF4-FFF2-40B4-BE49-F238E27FC236}">
                <a16:creationId xmlns:a16="http://schemas.microsoft.com/office/drawing/2014/main" id="{2CDF38EE-6EE9-E053-4399-C787BD24E17A}"/>
              </a:ext>
            </a:extLst>
          </p:cNvPr>
          <p:cNvSpPr/>
          <p:nvPr/>
        </p:nvSpPr>
        <p:spPr>
          <a:xfrm>
            <a:off x="609600" y="4475222"/>
            <a:ext cx="17068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000" b="0" i="0" u="none" strike="noStrike" baseline="0" dirty="0">
                <a:solidFill>
                  <a:srgbClr val="373535"/>
                </a:solidFill>
                <a:latin typeface="Comic Sans MS" panose="030F0702030302020204" pitchFamily="66" charset="0"/>
              </a:rPr>
              <a:t>Trang, Hung and Lan are in Class 5A. They’re very tidy! Trang’s set square is on her desk, beside her pencil case. Hung’s pencils are on his desk, in front of his pencil sharpener. Lan’s school bag is under her desk.</a:t>
            </a:r>
          </a:p>
        </p:txBody>
      </p:sp>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9B5F11C-6F1A-4170-CC9D-DE11B13A7577}"/>
                  </a:ext>
                </a:extLst>
              </p14:cNvPr>
              <p14:cNvContentPartPr/>
              <p14:nvPr/>
            </p14:nvContentPartPr>
            <p14:xfrm>
              <a:off x="2626217" y="6769860"/>
              <a:ext cx="9718183" cy="685800"/>
            </p14:xfrm>
          </p:contentPart>
        </mc:Choice>
        <mc:Fallback xmlns="">
          <p:pic>
            <p:nvPicPr>
              <p:cNvPr id="20" name="Ink 19">
                <a:extLst>
                  <a:ext uri="{FF2B5EF4-FFF2-40B4-BE49-F238E27FC236}">
                    <a16:creationId xmlns:a16="http://schemas.microsoft.com/office/drawing/2014/main" id="{A9B5F11C-6F1A-4170-CC9D-DE11B13A7577}"/>
                  </a:ext>
                </a:extLst>
              </p:cNvPr>
              <p:cNvPicPr/>
              <p:nvPr/>
            </p:nvPicPr>
            <p:blipFill>
              <a:blip r:embed="rId17"/>
              <a:stretch>
                <a:fillRect/>
              </a:stretch>
            </p:blipFill>
            <p:spPr>
              <a:xfrm>
                <a:off x="2536204" y="6589765"/>
                <a:ext cx="9897849" cy="1045629"/>
              </a:xfrm>
              <a:prstGeom prst="rect">
                <a:avLst/>
              </a:prstGeom>
            </p:spPr>
          </p:pic>
        </mc:Fallback>
      </mc:AlternateContent>
    </p:spTree>
    <p:extLst>
      <p:ext uri="{BB962C8B-B14F-4D97-AF65-F5344CB8AC3E}">
        <p14:creationId xmlns:p14="http://schemas.microsoft.com/office/powerpoint/2010/main" val="57331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par>
                                <p:cTn id="18" presetID="63"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000" fill="hold"/>
                                        <p:tgtEl>
                                          <p:spTgt spid="2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5"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7"/>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4554832" y="498208"/>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Let’s check!</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4648200" y="619129"/>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1"/>
            <a:stretch>
              <a:fillRect/>
            </a:stretch>
          </a:blipFill>
        </p:spPr>
        <p:txBody>
          <a:bodyPr/>
          <a:lstStyle/>
          <a:p>
            <a:endParaRPr lang="en-US"/>
          </a:p>
        </p:txBody>
      </p:sp>
      <p:grpSp>
        <p:nvGrpSpPr>
          <p:cNvPr id="5" name="Group 4">
            <a:extLst>
              <a:ext uri="{FF2B5EF4-FFF2-40B4-BE49-F238E27FC236}">
                <a16:creationId xmlns:a16="http://schemas.microsoft.com/office/drawing/2014/main" id="{23926176-8EB3-D2B5-1AFC-895525D5A8D8}"/>
              </a:ext>
            </a:extLst>
          </p:cNvPr>
          <p:cNvGrpSpPr/>
          <p:nvPr/>
        </p:nvGrpSpPr>
        <p:grpSpPr>
          <a:xfrm>
            <a:off x="644013" y="2190115"/>
            <a:ext cx="17627472" cy="1807720"/>
            <a:chOff x="663259" y="4816453"/>
            <a:chExt cx="17068799" cy="2337622"/>
          </a:xfrm>
        </p:grpSpPr>
        <p:sp>
          <p:nvSpPr>
            <p:cNvPr id="6" name="Rectangle: Rounded Corners 5">
              <a:extLst>
                <a:ext uri="{FF2B5EF4-FFF2-40B4-BE49-F238E27FC236}">
                  <a16:creationId xmlns:a16="http://schemas.microsoft.com/office/drawing/2014/main" id="{A4B370EA-EEDF-B1D9-E1EE-29B8742832EE}"/>
                </a:ext>
              </a:extLst>
            </p:cNvPr>
            <p:cNvSpPr/>
            <p:nvPr/>
          </p:nvSpPr>
          <p:spPr>
            <a:xfrm>
              <a:off x="663259" y="4816453"/>
              <a:ext cx="16494512"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247F41-2295-1ABA-B342-B4D10368B9CA}"/>
                </a:ext>
              </a:extLst>
            </p:cNvPr>
            <p:cNvSpPr/>
            <p:nvPr/>
          </p:nvSpPr>
          <p:spPr>
            <a:xfrm>
              <a:off x="1009776" y="5103451"/>
              <a:ext cx="16722282" cy="1671584"/>
            </a:xfrm>
            <a:prstGeom prst="rect">
              <a:avLst/>
            </a:prstGeom>
            <a:noFill/>
          </p:spPr>
          <p:txBody>
            <a:bodyPr wrap="square" lIns="91440" tIns="45720" rIns="91440" bIns="45720">
              <a:spAutoFit/>
            </a:bodyPr>
            <a:lstStyle/>
            <a:p>
              <a:r>
                <a:rPr lang="en-US" sz="7800" b="1" cap="none" spc="0" dirty="0">
                  <a:ln w="0"/>
                  <a:solidFill>
                    <a:srgbClr val="C00000"/>
                  </a:solidFill>
                  <a:latin typeface="Abadi" panose="020B0604020104020204" pitchFamily="34" charset="0"/>
                </a:rPr>
                <a:t>3</a:t>
              </a:r>
              <a:r>
                <a:rPr lang="en-US" sz="7800" b="1" cap="none" spc="0" dirty="0">
                  <a:ln w="0"/>
                  <a:solidFill>
                    <a:srgbClr val="C00000"/>
                  </a:solidFill>
                  <a:latin typeface="Abadi Extra Light" panose="020B0204020104020204" pitchFamily="34" charset="0"/>
                </a:rPr>
                <a:t>.</a:t>
              </a:r>
              <a:r>
                <a:rPr lang="en-US" sz="7800" b="0" cap="none" spc="0" dirty="0">
                  <a:ln w="0"/>
                  <a:solidFill>
                    <a:schemeClr val="tx1"/>
                  </a:solidFill>
                  <a:latin typeface="Abadi Extra Light" panose="020B0204020104020204" pitchFamily="34" charset="0"/>
                </a:rPr>
                <a:t> </a:t>
              </a:r>
              <a:r>
                <a:rPr lang="en-US" sz="7800" b="0" cap="none" spc="0" dirty="0">
                  <a:ln w="0"/>
                  <a:solidFill>
                    <a:srgbClr val="FF0000"/>
                  </a:solidFill>
                  <a:latin typeface="Abadi Extra Light" panose="020B0204020104020204" pitchFamily="34" charset="0"/>
                </a:rPr>
                <a:t>Whose storybook </a:t>
              </a:r>
              <a:r>
                <a:rPr lang="en-US" sz="7800" b="0" cap="none" spc="0" dirty="0">
                  <a:ln w="0"/>
                  <a:solidFill>
                    <a:schemeClr val="tx1"/>
                  </a:solidFill>
                  <a:latin typeface="Abadi Extra Light" panose="020B0204020104020204" pitchFamily="34" charset="0"/>
                </a:rPr>
                <a:t>is </a:t>
              </a:r>
              <a:r>
                <a:rPr lang="en-US" sz="7800" b="0" cap="none" spc="0" dirty="0">
                  <a:ln w="0"/>
                  <a:solidFill>
                    <a:srgbClr val="FF0000"/>
                  </a:solidFill>
                  <a:latin typeface="Abadi Extra Light" panose="020B0204020104020204" pitchFamily="34" charset="0"/>
                </a:rPr>
                <a:t>in</a:t>
              </a:r>
              <a:r>
                <a:rPr lang="en-US" sz="7800" b="0" cap="none" spc="0" dirty="0">
                  <a:ln w="0"/>
                  <a:solidFill>
                    <a:schemeClr val="tx1"/>
                  </a:solidFill>
                  <a:latin typeface="Abadi Extra Light" panose="020B0204020104020204" pitchFamily="34" charset="0"/>
                </a:rPr>
                <a:t> her </a:t>
              </a:r>
              <a:r>
                <a:rPr lang="en-US" sz="7800" b="0" cap="none" spc="0" dirty="0">
                  <a:ln w="0"/>
                  <a:solidFill>
                    <a:srgbClr val="FF0000"/>
                  </a:solidFill>
                  <a:latin typeface="Abadi Extra Light" panose="020B0204020104020204" pitchFamily="34" charset="0"/>
                </a:rPr>
                <a:t>school bag</a:t>
              </a:r>
              <a:r>
                <a:rPr lang="en-US" sz="7800" b="0" cap="none" spc="0" dirty="0">
                  <a:ln w="0"/>
                  <a:solidFill>
                    <a:schemeClr val="tx1"/>
                  </a:solidFill>
                  <a:latin typeface="Abadi Extra Light" panose="020B0204020104020204" pitchFamily="34" charset="0"/>
                </a:rPr>
                <a:t>?</a:t>
              </a:r>
            </a:p>
          </p:txBody>
        </p:sp>
      </p:grpSp>
      <p:sp>
        <p:nvSpPr>
          <p:cNvPr id="3" name="Rectangle: Rounded Corners 2">
            <a:extLst>
              <a:ext uri="{FF2B5EF4-FFF2-40B4-BE49-F238E27FC236}">
                <a16:creationId xmlns:a16="http://schemas.microsoft.com/office/drawing/2014/main" id="{45F079FF-8D67-23C9-5A04-71848AD815EB}"/>
              </a:ext>
            </a:extLst>
          </p:cNvPr>
          <p:cNvSpPr/>
          <p:nvPr/>
        </p:nvSpPr>
        <p:spPr>
          <a:xfrm>
            <a:off x="609600" y="4475222"/>
            <a:ext cx="17068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400" b="0" i="0" u="none" strike="noStrike" baseline="0" dirty="0">
                <a:solidFill>
                  <a:srgbClr val="373535"/>
                </a:solidFill>
                <a:latin typeface="Comic Sans MS" panose="030F0702030302020204" pitchFamily="66" charset="0"/>
              </a:rPr>
              <a:t>Trang has a new storybook. It’s in her school bag. Hung’s storybook is beside his notebook. Lan’s storybook is in the desk. They want to read together after the lesson. They love stories, especially fairy tales for children.</a:t>
            </a:r>
            <a:endParaRPr lang="en-GB" sz="5000" b="0" i="0" u="none" strike="noStrike" baseline="0" dirty="0">
              <a:solidFill>
                <a:srgbClr val="373535"/>
              </a:solidFill>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AF268913-CB81-3D91-F28B-1066A3B7F46E}"/>
                  </a:ext>
                </a:extLst>
              </p14:cNvPr>
              <p14:cNvContentPartPr/>
              <p14:nvPr/>
            </p14:nvContentPartPr>
            <p14:xfrm>
              <a:off x="644012" y="4589510"/>
              <a:ext cx="16729587" cy="955190"/>
            </p14:xfrm>
          </p:contentPart>
        </mc:Choice>
        <mc:Fallback xmlns="">
          <p:pic>
            <p:nvPicPr>
              <p:cNvPr id="19" name="Ink 18">
                <a:extLst>
                  <a:ext uri="{FF2B5EF4-FFF2-40B4-BE49-F238E27FC236}">
                    <a16:creationId xmlns:a16="http://schemas.microsoft.com/office/drawing/2014/main" id="{AF268913-CB81-3D91-F28B-1066A3B7F46E}"/>
                  </a:ext>
                </a:extLst>
              </p:cNvPr>
              <p:cNvPicPr/>
              <p:nvPr/>
            </p:nvPicPr>
            <p:blipFill>
              <a:blip r:embed="rId17"/>
              <a:stretch>
                <a:fillRect/>
              </a:stretch>
            </p:blipFill>
            <p:spPr>
              <a:xfrm>
                <a:off x="553998" y="4409421"/>
                <a:ext cx="16909254" cy="1315007"/>
              </a:xfrm>
              <a:prstGeom prst="rect">
                <a:avLst/>
              </a:prstGeom>
            </p:spPr>
          </p:pic>
        </mc:Fallback>
      </mc:AlternateContent>
    </p:spTree>
    <p:extLst>
      <p:ext uri="{BB962C8B-B14F-4D97-AF65-F5344CB8AC3E}">
        <p14:creationId xmlns:p14="http://schemas.microsoft.com/office/powerpoint/2010/main" val="179311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63"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2000" fill="hold"/>
                                        <p:tgtEl>
                                          <p:spTgt spid="19"/>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8"/>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9"/>
            <a:stretch>
              <a:fillRect/>
            </a:stretch>
          </a:blipFill>
        </p:spPr>
        <p:txBody>
          <a:bodyPr/>
          <a:lstStyle/>
          <a:p>
            <a:endParaRPr lang="en-US"/>
          </a:p>
        </p:txBody>
      </p:sp>
      <p:sp>
        <p:nvSpPr>
          <p:cNvPr id="16" name="TextBox 16"/>
          <p:cNvSpPr txBox="1"/>
          <p:nvPr/>
        </p:nvSpPr>
        <p:spPr>
          <a:xfrm>
            <a:off x="3670125" y="52260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Let’s check!</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4648200" y="619129"/>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2"/>
            <a:stretch>
              <a:fillRect/>
            </a:stretch>
          </a:blipFill>
        </p:spPr>
        <p:txBody>
          <a:bodyPr/>
          <a:lstStyle/>
          <a:p>
            <a:endParaRPr lang="en-US"/>
          </a:p>
        </p:txBody>
      </p:sp>
      <p:grpSp>
        <p:nvGrpSpPr>
          <p:cNvPr id="3" name="Group 2">
            <a:extLst>
              <a:ext uri="{FF2B5EF4-FFF2-40B4-BE49-F238E27FC236}">
                <a16:creationId xmlns:a16="http://schemas.microsoft.com/office/drawing/2014/main" id="{C8B85DE6-239B-58B5-5989-2DF7B5413195}"/>
              </a:ext>
            </a:extLst>
          </p:cNvPr>
          <p:cNvGrpSpPr/>
          <p:nvPr/>
        </p:nvGrpSpPr>
        <p:grpSpPr>
          <a:xfrm>
            <a:off x="2819400" y="2043147"/>
            <a:ext cx="12894968" cy="1807720"/>
            <a:chOff x="663258" y="4816453"/>
            <a:chExt cx="17068800" cy="2337622"/>
          </a:xfrm>
        </p:grpSpPr>
        <p:sp>
          <p:nvSpPr>
            <p:cNvPr id="4" name="Rectangle: Rounded Corners 3">
              <a:extLst>
                <a:ext uri="{FF2B5EF4-FFF2-40B4-BE49-F238E27FC236}">
                  <a16:creationId xmlns:a16="http://schemas.microsoft.com/office/drawing/2014/main" id="{5CC47D69-FF06-969F-5625-6248F6A709EA}"/>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332815F-8D76-F87C-BAC6-441B031CB5A1}"/>
                </a:ext>
              </a:extLst>
            </p:cNvPr>
            <p:cNvSpPr/>
            <p:nvPr/>
          </p:nvSpPr>
          <p:spPr>
            <a:xfrm>
              <a:off x="1131481" y="5152437"/>
              <a:ext cx="16196264" cy="1711382"/>
            </a:xfrm>
            <a:prstGeom prst="rect">
              <a:avLst/>
            </a:prstGeom>
            <a:noFill/>
          </p:spPr>
          <p:txBody>
            <a:bodyPr wrap="square" lIns="91440" tIns="45720" rIns="91440" bIns="45720">
              <a:spAutoFit/>
            </a:bodyPr>
            <a:lstStyle/>
            <a:p>
              <a:r>
                <a:rPr lang="en-US" sz="8000" b="1" cap="none" spc="0" dirty="0">
                  <a:ln w="0"/>
                  <a:solidFill>
                    <a:srgbClr val="C00000"/>
                  </a:solidFill>
                  <a:latin typeface="Abadi" panose="020B0604020104020204" pitchFamily="34" charset="0"/>
                </a:rPr>
                <a:t>4</a:t>
              </a:r>
              <a:r>
                <a:rPr lang="en-US" sz="8000" b="1" cap="none" spc="0" dirty="0">
                  <a:ln w="0"/>
                  <a:solidFill>
                    <a:srgbClr val="C00000"/>
                  </a:solidFill>
                  <a:latin typeface="Abadi Extra Light" panose="020B0204020104020204" pitchFamily="34" charset="0"/>
                </a:rPr>
                <a:t>.</a:t>
              </a:r>
              <a:r>
                <a:rPr lang="en-US" sz="8000" b="0" cap="none" spc="0" dirty="0">
                  <a:ln w="0"/>
                  <a:solidFill>
                    <a:schemeClr val="tx1"/>
                  </a:solidFill>
                  <a:latin typeface="Abadi Extra Light" panose="020B0204020104020204" pitchFamily="34" charset="0"/>
                </a:rPr>
                <a:t> Where is Lan’s storybook?</a:t>
              </a:r>
            </a:p>
          </p:txBody>
        </p:sp>
      </p:grpSp>
      <p:sp>
        <p:nvSpPr>
          <p:cNvPr id="14" name="Rectangle 13">
            <a:extLst>
              <a:ext uri="{FF2B5EF4-FFF2-40B4-BE49-F238E27FC236}">
                <a16:creationId xmlns:a16="http://schemas.microsoft.com/office/drawing/2014/main" id="{4A632CF5-2071-BD2B-E41C-3271D44C7B56}"/>
              </a:ext>
            </a:extLst>
          </p:cNvPr>
          <p:cNvSpPr/>
          <p:nvPr/>
        </p:nvSpPr>
        <p:spPr>
          <a:xfrm>
            <a:off x="4271481" y="2285287"/>
            <a:ext cx="2695866"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Where</a:t>
            </a:r>
          </a:p>
        </p:txBody>
      </p:sp>
      <p:sp>
        <p:nvSpPr>
          <p:cNvPr id="17" name="Rectangle 16">
            <a:extLst>
              <a:ext uri="{FF2B5EF4-FFF2-40B4-BE49-F238E27FC236}">
                <a16:creationId xmlns:a16="http://schemas.microsoft.com/office/drawing/2014/main" id="{64FC9CF6-B901-747E-270B-530E4C76589F}"/>
              </a:ext>
            </a:extLst>
          </p:cNvPr>
          <p:cNvSpPr/>
          <p:nvPr/>
        </p:nvSpPr>
        <p:spPr>
          <a:xfrm>
            <a:off x="7918959" y="2262344"/>
            <a:ext cx="6558014"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Lan’s storybook</a:t>
            </a:r>
          </a:p>
        </p:txBody>
      </p:sp>
      <p:sp>
        <p:nvSpPr>
          <p:cNvPr id="18" name="Rectangle: Rounded Corners 17">
            <a:extLst>
              <a:ext uri="{FF2B5EF4-FFF2-40B4-BE49-F238E27FC236}">
                <a16:creationId xmlns:a16="http://schemas.microsoft.com/office/drawing/2014/main" id="{FCC087AF-5C47-E9CF-7F03-783A574DF59D}"/>
              </a:ext>
            </a:extLst>
          </p:cNvPr>
          <p:cNvSpPr/>
          <p:nvPr/>
        </p:nvSpPr>
        <p:spPr>
          <a:xfrm>
            <a:off x="1181100" y="4413239"/>
            <a:ext cx="15925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400" b="0" i="0" u="none" strike="noStrike" baseline="0" dirty="0">
                <a:solidFill>
                  <a:srgbClr val="373535"/>
                </a:solidFill>
                <a:latin typeface="Comic Sans MS" panose="030F0702030302020204" pitchFamily="66" charset="0"/>
              </a:rPr>
              <a:t>Trang has a new storybook. It’s in her school bag. Hung’s storybook is beside his notebook. Lan’s storybook is in the desk. They want to read together after the lesson. They love stories, especially fairy tales for children.</a:t>
            </a:r>
            <a:endParaRPr lang="en-GB" sz="5000" b="0" i="0" u="none" strike="noStrike" baseline="0" dirty="0">
              <a:solidFill>
                <a:srgbClr val="373535"/>
              </a:solidFill>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AF268913-CB81-3D91-F28B-1066A3B7F46E}"/>
                  </a:ext>
                </a:extLst>
              </p14:cNvPr>
              <p14:cNvContentPartPr/>
              <p14:nvPr/>
            </p14:nvContentPartPr>
            <p14:xfrm>
              <a:off x="1003460" y="6284609"/>
              <a:ext cx="11264740" cy="955190"/>
            </p14:xfrm>
          </p:contentPart>
        </mc:Choice>
        <mc:Fallback xmlns="">
          <p:pic>
            <p:nvPicPr>
              <p:cNvPr id="19" name="Ink 18">
                <a:extLst>
                  <a:ext uri="{FF2B5EF4-FFF2-40B4-BE49-F238E27FC236}">
                    <a16:creationId xmlns:a16="http://schemas.microsoft.com/office/drawing/2014/main" id="{AF268913-CB81-3D91-F28B-1066A3B7F46E}"/>
                  </a:ext>
                </a:extLst>
              </p:cNvPr>
              <p:cNvPicPr/>
              <p:nvPr/>
            </p:nvPicPr>
            <p:blipFill>
              <a:blip r:embed="rId17"/>
              <a:stretch>
                <a:fillRect/>
              </a:stretch>
            </p:blipFill>
            <p:spPr>
              <a:xfrm>
                <a:off x="913446" y="6104520"/>
                <a:ext cx="11444408" cy="1315007"/>
              </a:xfrm>
              <a:prstGeom prst="rect">
                <a:avLst/>
              </a:prstGeom>
            </p:spPr>
          </p:pic>
        </mc:Fallback>
      </mc:AlternateContent>
    </p:spTree>
    <p:extLst>
      <p:ext uri="{BB962C8B-B14F-4D97-AF65-F5344CB8AC3E}">
        <p14:creationId xmlns:p14="http://schemas.microsoft.com/office/powerpoint/2010/main" val="234685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2000" fill="hold"/>
                                        <p:tgtEl>
                                          <p:spTgt spid="19"/>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20"/>
                                            </p:cond>
                                          </p:stCondLst>
                                          <p:endCondLst>
                                            <p:cond evt="onStopAudio" delay="0">
                                              <p:tgtEl>
                                                <p:sldTgt/>
                                              </p:tgtEl>
                                            </p:cond>
                                          </p:endCondLst>
                                        </p:cTn>
                                        <p:tgtEl>
                                          <p:sndTgt r:embed="rId5"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A3E741-1EFE-64A2-BC2B-7A82D2F3D6ED}"/>
              </a:ext>
            </a:extLst>
          </p:cNvPr>
          <p:cNvPicPr>
            <a:picLocks noChangeAspect="1"/>
          </p:cNvPicPr>
          <p:nvPr/>
        </p:nvPicPr>
        <p:blipFill>
          <a:blip r:embed="rId3"/>
          <a:stretch>
            <a:fillRect/>
          </a:stretch>
        </p:blipFill>
        <p:spPr>
          <a:xfrm>
            <a:off x="0" y="388882"/>
            <a:ext cx="18317747" cy="9898118"/>
          </a:xfrm>
          <a:prstGeom prst="rect">
            <a:avLst/>
          </a:prstGeom>
        </p:spPr>
      </p:pic>
      <p:grpSp>
        <p:nvGrpSpPr>
          <p:cNvPr id="2" name="Group 2"/>
          <p:cNvGrpSpPr/>
          <p:nvPr/>
        </p:nvGrpSpPr>
        <p:grpSpPr>
          <a:xfrm>
            <a:off x="2286729" y="2510453"/>
            <a:ext cx="13684794" cy="5147648"/>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18264" y="105029"/>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327143" y="62247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576641" y="155348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743200" y="3152017"/>
            <a:ext cx="12801600" cy="3477875"/>
          </a:xfrm>
          <a:prstGeom prst="rect">
            <a:avLst/>
          </a:prstGeom>
        </p:spPr>
        <p:txBody>
          <a:bodyPr wrap="square" lIns="0" tIns="0" rIns="0" bIns="0" rtlCol="0" anchor="t">
            <a:spAutoFit/>
          </a:bodyPr>
          <a:lstStyle/>
          <a:p>
            <a:pPr algn="ctr"/>
            <a:r>
              <a:rPr lang="en-US" sz="13800" dirty="0">
                <a:solidFill>
                  <a:srgbClr val="FFFF00"/>
                </a:solidFill>
                <a:latin typeface="Congenial Black" panose="02000503040000020004" pitchFamily="2" charset="0"/>
              </a:rPr>
              <a:t>03</a:t>
            </a:r>
          </a:p>
          <a:p>
            <a:pPr algn="ctr"/>
            <a:r>
              <a:rPr lang="en-US" sz="8800" dirty="0">
                <a:solidFill>
                  <a:srgbClr val="FFFFFF"/>
                </a:solidFill>
                <a:latin typeface="Congenial Black" panose="02000503040000020004" pitchFamily="2" charset="0"/>
              </a:rPr>
              <a:t>Look and write.</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53891425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4"/>
          <a:stretch>
            <a:fillRect/>
          </a:stretch>
        </p:blipFill>
        <p:spPr>
          <a:xfrm>
            <a:off x="0" y="966"/>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4724399" y="254369"/>
            <a:ext cx="9567165"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2768498" y="540340"/>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flipH="1" flipV="1">
            <a:off x="5334000" y="356759"/>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TextBox 18"/>
          <p:cNvSpPr txBox="1"/>
          <p:nvPr/>
        </p:nvSpPr>
        <p:spPr>
          <a:xfrm>
            <a:off x="2898433" y="113045"/>
            <a:ext cx="12899092" cy="179536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Look and say!</a:t>
            </a:r>
          </a:p>
        </p:txBody>
      </p:sp>
      <p:pic>
        <p:nvPicPr>
          <p:cNvPr id="31" name="Picture 30">
            <a:extLst>
              <a:ext uri="{FF2B5EF4-FFF2-40B4-BE49-F238E27FC236}">
                <a16:creationId xmlns:a16="http://schemas.microsoft.com/office/drawing/2014/main" id="{33C0B7A4-13F7-00B5-293F-5F8A5872542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928251">
            <a:off x="1785525" y="4388142"/>
            <a:ext cx="6421262" cy="4571659"/>
          </a:xfrm>
          <a:prstGeom prst="rect">
            <a:avLst/>
          </a:prstGeom>
          <a:solidFill>
            <a:srgbClr val="FFFFFF">
              <a:shade val="85000"/>
            </a:srgbClr>
          </a:solidFill>
          <a:ln w="190500" cap="sq">
            <a:solidFill>
              <a:schemeClr val="accent3">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3" name="Picture 32">
            <a:extLst>
              <a:ext uri="{FF2B5EF4-FFF2-40B4-BE49-F238E27FC236}">
                <a16:creationId xmlns:a16="http://schemas.microsoft.com/office/drawing/2014/main" id="{7988B60B-E927-076C-43A8-DF41931AD85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403506" y="3176610"/>
            <a:ext cx="7702383" cy="4764284"/>
          </a:xfrm>
          <a:prstGeom prst="rect">
            <a:avLst/>
          </a:prstGeom>
          <a:solidFill>
            <a:srgbClr val="FFFFFF">
              <a:shade val="85000"/>
            </a:srgbClr>
          </a:solidFill>
          <a:ln w="190500" cap="sq">
            <a:solidFill>
              <a:schemeClr val="accent3">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8493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1000" fill="hold"/>
                                        <p:tgtEl>
                                          <p:spTgt spid="33"/>
                                        </p:tgtEl>
                                        <p:attrNameLst>
                                          <p:attrName>ppt_w</p:attrName>
                                        </p:attrNameLst>
                                      </p:cBhvr>
                                      <p:tavLst>
                                        <p:tav tm="0">
                                          <p:val>
                                            <p:fltVal val="0"/>
                                          </p:val>
                                        </p:tav>
                                        <p:tav tm="100000">
                                          <p:val>
                                            <p:strVal val="#ppt_w"/>
                                          </p:val>
                                        </p:tav>
                                      </p:tavLst>
                                    </p:anim>
                                    <p:anim calcmode="lin" valueType="num">
                                      <p:cBhvr>
                                        <p:cTn id="16" dur="1000" fill="hold"/>
                                        <p:tgtEl>
                                          <p:spTgt spid="33"/>
                                        </p:tgtEl>
                                        <p:attrNameLst>
                                          <p:attrName>ppt_h</p:attrName>
                                        </p:attrNameLst>
                                      </p:cBhvr>
                                      <p:tavLst>
                                        <p:tav tm="0">
                                          <p:val>
                                            <p:fltVal val="0"/>
                                          </p:val>
                                        </p:tav>
                                        <p:tav tm="100000">
                                          <p:val>
                                            <p:strVal val="#ppt_h"/>
                                          </p:val>
                                        </p:tav>
                                      </p:tavLst>
                                    </p:anim>
                                    <p:anim calcmode="lin" valueType="num">
                                      <p:cBhvr>
                                        <p:cTn id="17" dur="1000" fill="hold"/>
                                        <p:tgtEl>
                                          <p:spTgt spid="33"/>
                                        </p:tgtEl>
                                        <p:attrNameLst>
                                          <p:attrName>style.rotation</p:attrName>
                                        </p:attrNameLst>
                                      </p:cBhvr>
                                      <p:tavLst>
                                        <p:tav tm="0">
                                          <p:val>
                                            <p:fltVal val="90"/>
                                          </p:val>
                                        </p:tav>
                                        <p:tav tm="100000">
                                          <p:val>
                                            <p:fltVal val="0"/>
                                          </p:val>
                                        </p:tav>
                                      </p:tavLst>
                                    </p:anim>
                                    <p:animEffect transition="in" filter="fade">
                                      <p:cBhvr>
                                        <p:cTn id="18" dur="10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3"/>
          <a:stretch>
            <a:fillRect/>
          </a:stretch>
        </p:blipFill>
        <p:spPr>
          <a:xfrm>
            <a:off x="74325" y="-36462"/>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2593033" y="248624"/>
            <a:ext cx="9446567"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0646986" y="509647"/>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flipV="1">
            <a:off x="2776003" y="365934"/>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1023770" y="82352"/>
            <a:ext cx="12899092" cy="179536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Read and guess.</a:t>
            </a:r>
          </a:p>
        </p:txBody>
      </p:sp>
      <p:grpSp>
        <p:nvGrpSpPr>
          <p:cNvPr id="34" name="Group 33">
            <a:extLst>
              <a:ext uri="{FF2B5EF4-FFF2-40B4-BE49-F238E27FC236}">
                <a16:creationId xmlns:a16="http://schemas.microsoft.com/office/drawing/2014/main" id="{18F304EC-4FFE-3EE3-ECBD-F0C711889F7B}"/>
              </a:ext>
            </a:extLst>
          </p:cNvPr>
          <p:cNvGrpSpPr/>
          <p:nvPr/>
        </p:nvGrpSpPr>
        <p:grpSpPr>
          <a:xfrm>
            <a:off x="1735784" y="2917520"/>
            <a:ext cx="16713993" cy="1436507"/>
            <a:chOff x="663258" y="4816453"/>
            <a:chExt cx="16713993" cy="2337622"/>
          </a:xfrm>
          <a:solidFill>
            <a:schemeClr val="accent3">
              <a:lumMod val="40000"/>
              <a:lumOff val="60000"/>
            </a:schemeClr>
          </a:solidFill>
        </p:grpSpPr>
        <p:sp>
          <p:nvSpPr>
            <p:cNvPr id="35" name="Rectangle: Rounded Corners 34">
              <a:extLst>
                <a:ext uri="{FF2B5EF4-FFF2-40B4-BE49-F238E27FC236}">
                  <a16:creationId xmlns:a16="http://schemas.microsoft.com/office/drawing/2014/main" id="{EC5D3D44-DB76-4CD5-080F-0DE50EF7E5D7}"/>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271A67-B3C4-6CF3-1B13-3C98A2ABBA45}"/>
                </a:ext>
              </a:extLst>
            </p:cNvPr>
            <p:cNvSpPr/>
            <p:nvPr/>
          </p:nvSpPr>
          <p:spPr>
            <a:xfrm>
              <a:off x="1180987" y="4997426"/>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I have some new __________________.</a:t>
              </a:r>
            </a:p>
          </p:txBody>
        </p:sp>
      </p:grpSp>
      <p:grpSp>
        <p:nvGrpSpPr>
          <p:cNvPr id="43" name="Group 42">
            <a:extLst>
              <a:ext uri="{FF2B5EF4-FFF2-40B4-BE49-F238E27FC236}">
                <a16:creationId xmlns:a16="http://schemas.microsoft.com/office/drawing/2014/main" id="{341CAD0F-920E-807F-7CE1-18290A4046C7}"/>
              </a:ext>
            </a:extLst>
          </p:cNvPr>
          <p:cNvGrpSpPr/>
          <p:nvPr/>
        </p:nvGrpSpPr>
        <p:grpSpPr>
          <a:xfrm>
            <a:off x="1712013" y="4693937"/>
            <a:ext cx="16654418" cy="1436507"/>
            <a:chOff x="663258" y="4816453"/>
            <a:chExt cx="16654418" cy="2337622"/>
          </a:xfrm>
          <a:solidFill>
            <a:schemeClr val="accent6">
              <a:lumMod val="20000"/>
              <a:lumOff val="80000"/>
            </a:schemeClr>
          </a:solidFill>
        </p:grpSpPr>
        <p:sp>
          <p:nvSpPr>
            <p:cNvPr id="44" name="Rectangle: Rounded Corners 43">
              <a:extLst>
                <a:ext uri="{FF2B5EF4-FFF2-40B4-BE49-F238E27FC236}">
                  <a16:creationId xmlns:a16="http://schemas.microsoft.com/office/drawing/2014/main" id="{C75AE9E6-B00D-6132-F1A5-B8CA551B783A}"/>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00F931E-DB26-86B4-0963-16930B59094A}"/>
                </a:ext>
              </a:extLst>
            </p:cNvPr>
            <p:cNvSpPr/>
            <p:nvPr/>
          </p:nvSpPr>
          <p:spPr>
            <a:xfrm>
              <a:off x="1121412" y="5008617"/>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The crayons are _______ the notebooks.</a:t>
              </a:r>
            </a:p>
          </p:txBody>
        </p:sp>
      </p:grpSp>
      <p:grpSp>
        <p:nvGrpSpPr>
          <p:cNvPr id="53" name="Group 52">
            <a:extLst>
              <a:ext uri="{FF2B5EF4-FFF2-40B4-BE49-F238E27FC236}">
                <a16:creationId xmlns:a16="http://schemas.microsoft.com/office/drawing/2014/main" id="{3ABB9F94-8FBA-84A8-7B1A-ED93F2CF56D0}"/>
              </a:ext>
            </a:extLst>
          </p:cNvPr>
          <p:cNvGrpSpPr/>
          <p:nvPr/>
        </p:nvGrpSpPr>
        <p:grpSpPr>
          <a:xfrm>
            <a:off x="1712013" y="6496476"/>
            <a:ext cx="16684496" cy="1436507"/>
            <a:chOff x="663258" y="4816453"/>
            <a:chExt cx="16684496" cy="2337622"/>
          </a:xfrm>
          <a:solidFill>
            <a:schemeClr val="accent1">
              <a:lumMod val="20000"/>
              <a:lumOff val="80000"/>
            </a:schemeClr>
          </a:solidFill>
        </p:grpSpPr>
        <p:sp>
          <p:nvSpPr>
            <p:cNvPr id="54" name="Rectangle: Rounded Corners 53">
              <a:extLst>
                <a:ext uri="{FF2B5EF4-FFF2-40B4-BE49-F238E27FC236}">
                  <a16:creationId xmlns:a16="http://schemas.microsoft.com/office/drawing/2014/main" id="{506D9F14-DB2E-1326-2C39-1A53E5FD242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E3B40D7-B92E-558F-208D-286888E94FB2}"/>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 has a new ________________ .</a:t>
              </a:r>
            </a:p>
          </p:txBody>
        </p:sp>
      </p:grpSp>
      <p:grpSp>
        <p:nvGrpSpPr>
          <p:cNvPr id="56" name="Group 55">
            <a:extLst>
              <a:ext uri="{FF2B5EF4-FFF2-40B4-BE49-F238E27FC236}">
                <a16:creationId xmlns:a16="http://schemas.microsoft.com/office/drawing/2014/main" id="{6EDF319A-4B4C-1D06-ED0F-086DACA4F8A4}"/>
              </a:ext>
            </a:extLst>
          </p:cNvPr>
          <p:cNvGrpSpPr/>
          <p:nvPr/>
        </p:nvGrpSpPr>
        <p:grpSpPr>
          <a:xfrm>
            <a:off x="1721555" y="8260523"/>
            <a:ext cx="16684496" cy="1436507"/>
            <a:chOff x="663258" y="4816453"/>
            <a:chExt cx="16684496" cy="2337622"/>
          </a:xfrm>
          <a:solidFill>
            <a:schemeClr val="accent6">
              <a:lumMod val="40000"/>
              <a:lumOff val="60000"/>
            </a:schemeClr>
          </a:solidFill>
        </p:grpSpPr>
        <p:sp>
          <p:nvSpPr>
            <p:cNvPr id="57" name="Rectangle: Rounded Corners 56">
              <a:extLst>
                <a:ext uri="{FF2B5EF4-FFF2-40B4-BE49-F238E27FC236}">
                  <a16:creationId xmlns:a16="http://schemas.microsoft.com/office/drawing/2014/main" id="{0242FF63-0D1F-8270-4F3C-202AEA44BB1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227BD09-67E6-73C8-A2BC-D525F0C87B61}"/>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Anh’s __________ is ___________ .</a:t>
              </a:r>
            </a:p>
          </p:txBody>
        </p:sp>
      </p:grpSp>
      <p:pic>
        <p:nvPicPr>
          <p:cNvPr id="25" name="Graphic 24" descr="Badge with solid fill">
            <a:extLst>
              <a:ext uri="{FF2B5EF4-FFF2-40B4-BE49-F238E27FC236}">
                <a16:creationId xmlns:a16="http://schemas.microsoft.com/office/drawing/2014/main" id="{F22EAA6C-7357-0101-EED7-93A9DF46AB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7422" y="4745840"/>
            <a:ext cx="1332697" cy="1332697"/>
          </a:xfrm>
          <a:prstGeom prst="rect">
            <a:avLst/>
          </a:prstGeom>
        </p:spPr>
      </p:pic>
      <p:pic>
        <p:nvPicPr>
          <p:cNvPr id="28" name="Graphic 27" descr="Badge 1 with solid fill">
            <a:extLst>
              <a:ext uri="{FF2B5EF4-FFF2-40B4-BE49-F238E27FC236}">
                <a16:creationId xmlns:a16="http://schemas.microsoft.com/office/drawing/2014/main" id="{47093EBD-7B8B-4AB8-CCC6-A69A75683C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7445" y="2960611"/>
            <a:ext cx="1350323" cy="1350323"/>
          </a:xfrm>
          <a:prstGeom prst="rect">
            <a:avLst/>
          </a:prstGeom>
        </p:spPr>
      </p:pic>
      <p:pic>
        <p:nvPicPr>
          <p:cNvPr id="30" name="Graphic 29" descr="Badge 3 with solid fill">
            <a:extLst>
              <a:ext uri="{FF2B5EF4-FFF2-40B4-BE49-F238E27FC236}">
                <a16:creationId xmlns:a16="http://schemas.microsoft.com/office/drawing/2014/main" id="{D392E5A0-6198-2FFA-A809-54B93E644A1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1697" y="6538663"/>
            <a:ext cx="1352132" cy="1352132"/>
          </a:xfrm>
          <a:prstGeom prst="rect">
            <a:avLst/>
          </a:prstGeom>
        </p:spPr>
      </p:pic>
      <p:pic>
        <p:nvPicPr>
          <p:cNvPr id="60" name="Graphic 59" descr="Badge 4 with solid fill">
            <a:extLst>
              <a:ext uri="{FF2B5EF4-FFF2-40B4-BE49-F238E27FC236}">
                <a16:creationId xmlns:a16="http://schemas.microsoft.com/office/drawing/2014/main" id="{837AB98B-B646-A754-B831-1B5968310AA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7049" y="8284369"/>
            <a:ext cx="1350322" cy="1350322"/>
          </a:xfrm>
          <a:prstGeom prst="rect">
            <a:avLst/>
          </a:prstGeom>
        </p:spPr>
      </p:pic>
    </p:spTree>
    <p:extLst>
      <p:ext uri="{BB962C8B-B14F-4D97-AF65-F5344CB8AC3E}">
        <p14:creationId xmlns:p14="http://schemas.microsoft.com/office/powerpoint/2010/main" val="221025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6"/>
          <a:stretch>
            <a:fillRect/>
          </a:stretch>
        </p:blipFill>
        <p:spPr>
          <a:xfrm>
            <a:off x="74325" y="-36462"/>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 name="Group 4"/>
          <p:cNvGrpSpPr/>
          <p:nvPr/>
        </p:nvGrpSpPr>
        <p:grpSpPr>
          <a:xfrm>
            <a:off x="2590801" y="455463"/>
            <a:ext cx="9067800"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351645" y="737726"/>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flipH="1" flipV="1">
            <a:off x="2864249" y="564909"/>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TextBox 18"/>
          <p:cNvSpPr txBox="1"/>
          <p:nvPr/>
        </p:nvSpPr>
        <p:spPr>
          <a:xfrm>
            <a:off x="2752860" y="362189"/>
            <a:ext cx="8683967" cy="179536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Look and write.</a:t>
            </a:r>
          </a:p>
        </p:txBody>
      </p:sp>
      <p:grpSp>
        <p:nvGrpSpPr>
          <p:cNvPr id="34" name="Group 33">
            <a:extLst>
              <a:ext uri="{FF2B5EF4-FFF2-40B4-BE49-F238E27FC236}">
                <a16:creationId xmlns:a16="http://schemas.microsoft.com/office/drawing/2014/main" id="{18F304EC-4FFE-3EE3-ECBD-F0C711889F7B}"/>
              </a:ext>
            </a:extLst>
          </p:cNvPr>
          <p:cNvGrpSpPr/>
          <p:nvPr/>
        </p:nvGrpSpPr>
        <p:grpSpPr>
          <a:xfrm>
            <a:off x="1735784" y="2917520"/>
            <a:ext cx="16713993" cy="1436507"/>
            <a:chOff x="663258" y="4816453"/>
            <a:chExt cx="16713993" cy="2337622"/>
          </a:xfrm>
          <a:solidFill>
            <a:schemeClr val="accent3">
              <a:lumMod val="40000"/>
              <a:lumOff val="60000"/>
            </a:schemeClr>
          </a:solidFill>
        </p:grpSpPr>
        <p:sp>
          <p:nvSpPr>
            <p:cNvPr id="35" name="Rectangle: Rounded Corners 34">
              <a:extLst>
                <a:ext uri="{FF2B5EF4-FFF2-40B4-BE49-F238E27FC236}">
                  <a16:creationId xmlns:a16="http://schemas.microsoft.com/office/drawing/2014/main" id="{EC5D3D44-DB76-4CD5-080F-0DE50EF7E5D7}"/>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271A67-B3C4-6CF3-1B13-3C98A2ABBA45}"/>
                </a:ext>
              </a:extLst>
            </p:cNvPr>
            <p:cNvSpPr/>
            <p:nvPr/>
          </p:nvSpPr>
          <p:spPr>
            <a:xfrm>
              <a:off x="1180987" y="4997426"/>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I have some new _________ .</a:t>
              </a:r>
            </a:p>
          </p:txBody>
        </p:sp>
      </p:grpSp>
      <p:grpSp>
        <p:nvGrpSpPr>
          <p:cNvPr id="43" name="Group 42">
            <a:extLst>
              <a:ext uri="{FF2B5EF4-FFF2-40B4-BE49-F238E27FC236}">
                <a16:creationId xmlns:a16="http://schemas.microsoft.com/office/drawing/2014/main" id="{341CAD0F-920E-807F-7CE1-18290A4046C7}"/>
              </a:ext>
            </a:extLst>
          </p:cNvPr>
          <p:cNvGrpSpPr/>
          <p:nvPr/>
        </p:nvGrpSpPr>
        <p:grpSpPr>
          <a:xfrm>
            <a:off x="1712013" y="4693937"/>
            <a:ext cx="16654418" cy="1436507"/>
            <a:chOff x="663258" y="4816453"/>
            <a:chExt cx="16654418" cy="2337622"/>
          </a:xfrm>
          <a:solidFill>
            <a:schemeClr val="accent6">
              <a:lumMod val="20000"/>
              <a:lumOff val="80000"/>
            </a:schemeClr>
          </a:solidFill>
        </p:grpSpPr>
        <p:sp>
          <p:nvSpPr>
            <p:cNvPr id="44" name="Rectangle: Rounded Corners 43">
              <a:extLst>
                <a:ext uri="{FF2B5EF4-FFF2-40B4-BE49-F238E27FC236}">
                  <a16:creationId xmlns:a16="http://schemas.microsoft.com/office/drawing/2014/main" id="{C75AE9E6-B00D-6132-F1A5-B8CA551B783A}"/>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00F931E-DB26-86B4-0963-16930B59094A}"/>
                </a:ext>
              </a:extLst>
            </p:cNvPr>
            <p:cNvSpPr/>
            <p:nvPr/>
          </p:nvSpPr>
          <p:spPr>
            <a:xfrm>
              <a:off x="1121412" y="5008617"/>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The crayons are _______ the notebooks.</a:t>
              </a:r>
            </a:p>
          </p:txBody>
        </p:sp>
      </p:grpSp>
      <p:grpSp>
        <p:nvGrpSpPr>
          <p:cNvPr id="53" name="Group 52">
            <a:extLst>
              <a:ext uri="{FF2B5EF4-FFF2-40B4-BE49-F238E27FC236}">
                <a16:creationId xmlns:a16="http://schemas.microsoft.com/office/drawing/2014/main" id="{3ABB9F94-8FBA-84A8-7B1A-ED93F2CF56D0}"/>
              </a:ext>
            </a:extLst>
          </p:cNvPr>
          <p:cNvGrpSpPr/>
          <p:nvPr/>
        </p:nvGrpSpPr>
        <p:grpSpPr>
          <a:xfrm>
            <a:off x="1712013" y="6496476"/>
            <a:ext cx="16684496" cy="1436507"/>
            <a:chOff x="663258" y="4816453"/>
            <a:chExt cx="16684496" cy="2337622"/>
          </a:xfrm>
          <a:solidFill>
            <a:schemeClr val="accent1">
              <a:lumMod val="20000"/>
              <a:lumOff val="80000"/>
            </a:schemeClr>
          </a:solidFill>
        </p:grpSpPr>
        <p:sp>
          <p:nvSpPr>
            <p:cNvPr id="54" name="Rectangle: Rounded Corners 53">
              <a:extLst>
                <a:ext uri="{FF2B5EF4-FFF2-40B4-BE49-F238E27FC236}">
                  <a16:creationId xmlns:a16="http://schemas.microsoft.com/office/drawing/2014/main" id="{506D9F14-DB2E-1326-2C39-1A53E5FD242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E3B40D7-B92E-558F-208D-286888E94FB2}"/>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 has a new _________ .</a:t>
              </a:r>
            </a:p>
          </p:txBody>
        </p:sp>
      </p:grpSp>
      <p:grpSp>
        <p:nvGrpSpPr>
          <p:cNvPr id="56" name="Group 55">
            <a:extLst>
              <a:ext uri="{FF2B5EF4-FFF2-40B4-BE49-F238E27FC236}">
                <a16:creationId xmlns:a16="http://schemas.microsoft.com/office/drawing/2014/main" id="{6EDF319A-4B4C-1D06-ED0F-086DACA4F8A4}"/>
              </a:ext>
            </a:extLst>
          </p:cNvPr>
          <p:cNvGrpSpPr/>
          <p:nvPr/>
        </p:nvGrpSpPr>
        <p:grpSpPr>
          <a:xfrm>
            <a:off x="1721555" y="8260523"/>
            <a:ext cx="16684496" cy="1436507"/>
            <a:chOff x="663258" y="4816453"/>
            <a:chExt cx="16684496" cy="2337622"/>
          </a:xfrm>
          <a:solidFill>
            <a:schemeClr val="accent6">
              <a:lumMod val="40000"/>
              <a:lumOff val="60000"/>
            </a:schemeClr>
          </a:solidFill>
        </p:grpSpPr>
        <p:sp>
          <p:nvSpPr>
            <p:cNvPr id="57" name="Rectangle: Rounded Corners 56">
              <a:extLst>
                <a:ext uri="{FF2B5EF4-FFF2-40B4-BE49-F238E27FC236}">
                  <a16:creationId xmlns:a16="http://schemas.microsoft.com/office/drawing/2014/main" id="{0242FF63-0D1F-8270-4F3C-202AEA44BB1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227BD09-67E6-73C8-A2BC-D525F0C87B61}"/>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Anh’s _______ is _________ .</a:t>
              </a:r>
            </a:p>
          </p:txBody>
        </p:sp>
      </p:grpSp>
      <p:pic>
        <p:nvPicPr>
          <p:cNvPr id="25" name="Graphic 24" descr="Badge with solid fill">
            <a:extLst>
              <a:ext uri="{FF2B5EF4-FFF2-40B4-BE49-F238E27FC236}">
                <a16:creationId xmlns:a16="http://schemas.microsoft.com/office/drawing/2014/main" id="{F22EAA6C-7357-0101-EED7-93A9DF46AB7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7422" y="4745840"/>
            <a:ext cx="1332697" cy="1332697"/>
          </a:xfrm>
          <a:prstGeom prst="rect">
            <a:avLst/>
          </a:prstGeom>
        </p:spPr>
      </p:pic>
      <p:pic>
        <p:nvPicPr>
          <p:cNvPr id="28" name="Graphic 27" descr="Badge 1 with solid fill">
            <a:extLst>
              <a:ext uri="{FF2B5EF4-FFF2-40B4-BE49-F238E27FC236}">
                <a16:creationId xmlns:a16="http://schemas.microsoft.com/office/drawing/2014/main" id="{47093EBD-7B8B-4AB8-CCC6-A69A75683C3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7445" y="2960611"/>
            <a:ext cx="1350323" cy="1350323"/>
          </a:xfrm>
          <a:prstGeom prst="rect">
            <a:avLst/>
          </a:prstGeom>
        </p:spPr>
      </p:pic>
      <p:pic>
        <p:nvPicPr>
          <p:cNvPr id="30" name="Graphic 29" descr="Badge 3 with solid fill">
            <a:extLst>
              <a:ext uri="{FF2B5EF4-FFF2-40B4-BE49-F238E27FC236}">
                <a16:creationId xmlns:a16="http://schemas.microsoft.com/office/drawing/2014/main" id="{D392E5A0-6198-2FFA-A809-54B93E644A1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1697" y="6538663"/>
            <a:ext cx="1352132" cy="1352132"/>
          </a:xfrm>
          <a:prstGeom prst="rect">
            <a:avLst/>
          </a:prstGeom>
        </p:spPr>
      </p:pic>
      <p:pic>
        <p:nvPicPr>
          <p:cNvPr id="60" name="Graphic 59" descr="Badge 4 with solid fill">
            <a:extLst>
              <a:ext uri="{FF2B5EF4-FFF2-40B4-BE49-F238E27FC236}">
                <a16:creationId xmlns:a16="http://schemas.microsoft.com/office/drawing/2014/main" id="{837AB98B-B646-A754-B831-1B5968310AA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37049" y="8284369"/>
            <a:ext cx="1350322" cy="1350322"/>
          </a:xfrm>
          <a:prstGeom prst="rect">
            <a:avLst/>
          </a:prstGeom>
        </p:spPr>
      </p:pic>
      <p:pic>
        <p:nvPicPr>
          <p:cNvPr id="2" name="Valse Favorite - Various Artists - Hòa Tấu Của Bé - Various Artists - Album">
            <a:hlinkClick r:id="" action="ppaction://media"/>
            <a:extLst>
              <a:ext uri="{FF2B5EF4-FFF2-40B4-BE49-F238E27FC236}">
                <a16:creationId xmlns:a16="http://schemas.microsoft.com/office/drawing/2014/main" id="{B05DE6B8-5438-2DBC-BC36-BBE1C1E1AA6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521627" y="2947809"/>
            <a:ext cx="1189037" cy="1189037"/>
          </a:xfrm>
          <a:prstGeom prst="rect">
            <a:avLst/>
          </a:prstGeom>
        </p:spPr>
      </p:pic>
      <p:sp>
        <p:nvSpPr>
          <p:cNvPr id="15" name="Rectangle 14">
            <a:extLst>
              <a:ext uri="{FF2B5EF4-FFF2-40B4-BE49-F238E27FC236}">
                <a16:creationId xmlns:a16="http://schemas.microsoft.com/office/drawing/2014/main" id="{17760E07-3E67-89E8-139D-EE849335E7C2}"/>
              </a:ext>
            </a:extLst>
          </p:cNvPr>
          <p:cNvSpPr/>
          <p:nvPr/>
        </p:nvSpPr>
        <p:spPr>
          <a:xfrm>
            <a:off x="8686800" y="3009900"/>
            <a:ext cx="4122647" cy="1323439"/>
          </a:xfrm>
          <a:prstGeom prst="rect">
            <a:avLst/>
          </a:prstGeom>
          <a:noFill/>
        </p:spPr>
        <p:txBody>
          <a:bodyPr wrap="square" lIns="91440" tIns="45720" rIns="91440" bIns="45720">
            <a:spAutoFit/>
          </a:bodyPr>
          <a:lstStyle/>
          <a:p>
            <a:pPr algn="ctr"/>
            <a:r>
              <a:rPr lang="en-US" sz="8000" b="0" cap="none" spc="0" dirty="0">
                <a:ln w="0"/>
                <a:solidFill>
                  <a:srgbClr val="C00000"/>
                </a:solidFill>
                <a:latin typeface="Modern Love" panose="04090805081005020601" pitchFamily="82" charset="0"/>
              </a:rPr>
              <a:t>crayons</a:t>
            </a:r>
          </a:p>
        </p:txBody>
      </p:sp>
    </p:spTree>
    <p:extLst>
      <p:ext uri="{BB962C8B-B14F-4D97-AF65-F5344CB8AC3E}">
        <p14:creationId xmlns:p14="http://schemas.microsoft.com/office/powerpoint/2010/main" val="7069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1000"/>
                                        <p:tgtEl>
                                          <p:spTgt spid="53"/>
                                        </p:tgtEl>
                                      </p:cBhvr>
                                    </p:animEffect>
                                    <p:anim calcmode="lin" valueType="num">
                                      <p:cBhvr>
                                        <p:cTn id="53" dur="1000" fill="hold"/>
                                        <p:tgtEl>
                                          <p:spTgt spid="53"/>
                                        </p:tgtEl>
                                        <p:attrNameLst>
                                          <p:attrName>ppt_x</p:attrName>
                                        </p:attrNameLst>
                                      </p:cBhvr>
                                      <p:tavLst>
                                        <p:tav tm="0">
                                          <p:val>
                                            <p:strVal val="#ppt_x"/>
                                          </p:val>
                                        </p:tav>
                                        <p:tav tm="100000">
                                          <p:val>
                                            <p:strVal val="#ppt_x"/>
                                          </p:val>
                                        </p:tav>
                                      </p:tavLst>
                                    </p:anim>
                                    <p:anim calcmode="lin" valueType="num">
                                      <p:cBhvr>
                                        <p:cTn id="54" dur="1000" fill="hold"/>
                                        <p:tgtEl>
                                          <p:spTgt spid="5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1000"/>
                                        <p:tgtEl>
                                          <p:spTgt spid="60"/>
                                        </p:tgtEl>
                                      </p:cBhvr>
                                    </p:animEffect>
                                    <p:anim calcmode="lin" valueType="num">
                                      <p:cBhvr>
                                        <p:cTn id="58" dur="1000" fill="hold"/>
                                        <p:tgtEl>
                                          <p:spTgt spid="60"/>
                                        </p:tgtEl>
                                        <p:attrNameLst>
                                          <p:attrName>ppt_x</p:attrName>
                                        </p:attrNameLst>
                                      </p:cBhvr>
                                      <p:tavLst>
                                        <p:tav tm="0">
                                          <p:val>
                                            <p:strVal val="#ppt_x"/>
                                          </p:val>
                                        </p:tav>
                                        <p:tav tm="100000">
                                          <p:val>
                                            <p:strVal val="#ppt_x"/>
                                          </p:val>
                                        </p:tav>
                                      </p:tavLst>
                                    </p:anim>
                                    <p:anim calcmode="lin" valueType="num">
                                      <p:cBhvr>
                                        <p:cTn id="59" dur="1000" fill="hold"/>
                                        <p:tgtEl>
                                          <p:spTgt spid="6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1000"/>
                                        <p:tgtEl>
                                          <p:spTgt spid="56"/>
                                        </p:tgtEl>
                                      </p:cBhvr>
                                    </p:animEffect>
                                    <p:anim calcmode="lin" valueType="num">
                                      <p:cBhvr>
                                        <p:cTn id="63" dur="1000" fill="hold"/>
                                        <p:tgtEl>
                                          <p:spTgt spid="56"/>
                                        </p:tgtEl>
                                        <p:attrNameLst>
                                          <p:attrName>ppt_x</p:attrName>
                                        </p:attrNameLst>
                                      </p:cBhvr>
                                      <p:tavLst>
                                        <p:tav tm="0">
                                          <p:val>
                                            <p:strVal val="#ppt_x"/>
                                          </p:val>
                                        </p:tav>
                                        <p:tav tm="100000">
                                          <p:val>
                                            <p:strVal val="#ppt_x"/>
                                          </p:val>
                                        </p:tav>
                                      </p:tavLst>
                                    </p:anim>
                                    <p:anim calcmode="lin" valueType="num">
                                      <p:cBhvr>
                                        <p:cTn id="6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76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18288000" cy="104775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123874">
            <a:off x="14938289" y="-34908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909188">
            <a:off x="-1028700" y="28725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rot="1306786">
            <a:off x="12989269" y="1555364"/>
            <a:ext cx="3166268" cy="1701869"/>
          </a:xfrm>
          <a:custGeom>
            <a:avLst/>
            <a:gdLst/>
            <a:ahLst/>
            <a:cxnLst/>
            <a:rect l="l" t="t" r="r" b="b"/>
            <a:pathLst>
              <a:path w="3166268" h="1701869">
                <a:moveTo>
                  <a:pt x="0" y="0"/>
                </a:moveTo>
                <a:lnTo>
                  <a:pt x="3166267" y="0"/>
                </a:lnTo>
                <a:lnTo>
                  <a:pt x="3166267" y="1701869"/>
                </a:lnTo>
                <a:lnTo>
                  <a:pt x="0" y="17018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1719745" y="876300"/>
            <a:ext cx="11866812" cy="2090316"/>
          </a:xfrm>
          <a:prstGeom prst="rect">
            <a:avLst/>
          </a:prstGeom>
        </p:spPr>
        <p:txBody>
          <a:bodyPr wrap="square" lIns="0" tIns="0" rIns="0" bIns="0" rtlCol="0" anchor="t">
            <a:spAutoFit/>
          </a:bodyPr>
          <a:lstStyle/>
          <a:p>
            <a:pPr algn="ctr">
              <a:lnSpc>
                <a:spcPts val="16254"/>
              </a:lnSpc>
            </a:pPr>
            <a:r>
              <a:rPr lang="en-US" sz="9700" b="1" dirty="0">
                <a:solidFill>
                  <a:srgbClr val="FFFFFF"/>
                </a:solidFill>
                <a:latin typeface="StoryBook Rough"/>
              </a:rPr>
              <a:t>SWAP YOUR BOOKS!</a:t>
            </a:r>
          </a:p>
        </p:txBody>
      </p:sp>
      <p:sp>
        <p:nvSpPr>
          <p:cNvPr id="9" name="Freeform 9"/>
          <p:cNvSpPr/>
          <p:nvPr/>
        </p:nvSpPr>
        <p:spPr>
          <a:xfrm flipH="1">
            <a:off x="13803604" y="5588320"/>
            <a:ext cx="1537598" cy="1501080"/>
          </a:xfrm>
          <a:custGeom>
            <a:avLst/>
            <a:gdLst/>
            <a:ahLst/>
            <a:cxnLst/>
            <a:rect l="l" t="t" r="r" b="b"/>
            <a:pathLst>
              <a:path w="1537598" h="1501080">
                <a:moveTo>
                  <a:pt x="1537598" y="0"/>
                </a:moveTo>
                <a:lnTo>
                  <a:pt x="0" y="0"/>
                </a:lnTo>
                <a:lnTo>
                  <a:pt x="0" y="1501080"/>
                </a:lnTo>
                <a:lnTo>
                  <a:pt x="1537598" y="1501080"/>
                </a:lnTo>
                <a:lnTo>
                  <a:pt x="1537598"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11" descr="A couple of girls holding books&#10;&#10;Description automatically generated">
            <a:extLst>
              <a:ext uri="{FF2B5EF4-FFF2-40B4-BE49-F238E27FC236}">
                <a16:creationId xmlns:a16="http://schemas.microsoft.com/office/drawing/2014/main" id="{3EAF58CA-8036-0016-58B1-C6F29E4AB1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6798" y="2719496"/>
            <a:ext cx="8819457" cy="7036631"/>
          </a:xfrm>
          <a:prstGeom prst="rect">
            <a:avLst/>
          </a:prstGeom>
        </p:spPr>
      </p:pic>
      <p:pic>
        <p:nvPicPr>
          <p:cNvPr id="13" name="cartoon-intro-13087">
            <a:hlinkClick r:id="" action="ppaction://media"/>
            <a:extLst>
              <a:ext uri="{FF2B5EF4-FFF2-40B4-BE49-F238E27FC236}">
                <a16:creationId xmlns:a16="http://schemas.microsoft.com/office/drawing/2014/main" id="{E5CECD47-4D3A-0C2E-6746-8A8C701D01E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571075" y="3762715"/>
            <a:ext cx="1493837" cy="1493837"/>
          </a:xfrm>
          <a:prstGeom prst="rect">
            <a:avLst/>
          </a:prstGeom>
        </p:spPr>
      </p:pic>
    </p:spTree>
    <p:extLst>
      <p:ext uri="{BB962C8B-B14F-4D97-AF65-F5344CB8AC3E}">
        <p14:creationId xmlns:p14="http://schemas.microsoft.com/office/powerpoint/2010/main" val="137278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3"/>
          <a:stretch>
            <a:fillRect/>
          </a:stretch>
        </p:blipFill>
        <p:spPr>
          <a:xfrm>
            <a:off x="-55287" y="19488"/>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2590801" y="455463"/>
            <a:ext cx="9067800"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0351645" y="737726"/>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flipV="1">
            <a:off x="2864249" y="564909"/>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2752860" y="362189"/>
            <a:ext cx="8683967" cy="160300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Let’s check!</a:t>
            </a:r>
          </a:p>
        </p:txBody>
      </p:sp>
      <p:grpSp>
        <p:nvGrpSpPr>
          <p:cNvPr id="34" name="Group 33">
            <a:extLst>
              <a:ext uri="{FF2B5EF4-FFF2-40B4-BE49-F238E27FC236}">
                <a16:creationId xmlns:a16="http://schemas.microsoft.com/office/drawing/2014/main" id="{18F304EC-4FFE-3EE3-ECBD-F0C711889F7B}"/>
              </a:ext>
            </a:extLst>
          </p:cNvPr>
          <p:cNvGrpSpPr/>
          <p:nvPr/>
        </p:nvGrpSpPr>
        <p:grpSpPr>
          <a:xfrm>
            <a:off x="1381462" y="2939702"/>
            <a:ext cx="16713993" cy="1436507"/>
            <a:chOff x="663258" y="4816453"/>
            <a:chExt cx="16713993" cy="2337622"/>
          </a:xfrm>
          <a:solidFill>
            <a:schemeClr val="accent3">
              <a:lumMod val="40000"/>
              <a:lumOff val="60000"/>
            </a:schemeClr>
          </a:solidFill>
        </p:grpSpPr>
        <p:sp>
          <p:nvSpPr>
            <p:cNvPr id="35" name="Rectangle: Rounded Corners 34">
              <a:extLst>
                <a:ext uri="{FF2B5EF4-FFF2-40B4-BE49-F238E27FC236}">
                  <a16:creationId xmlns:a16="http://schemas.microsoft.com/office/drawing/2014/main" id="{EC5D3D44-DB76-4CD5-080F-0DE50EF7E5D7}"/>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271A67-B3C4-6CF3-1B13-3C98A2ABBA45}"/>
                </a:ext>
              </a:extLst>
            </p:cNvPr>
            <p:cNvSpPr/>
            <p:nvPr/>
          </p:nvSpPr>
          <p:spPr>
            <a:xfrm>
              <a:off x="1180987" y="4997426"/>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I have some new ________.</a:t>
              </a:r>
            </a:p>
          </p:txBody>
        </p:sp>
      </p:grpSp>
      <p:grpSp>
        <p:nvGrpSpPr>
          <p:cNvPr id="43" name="Group 42">
            <a:extLst>
              <a:ext uri="{FF2B5EF4-FFF2-40B4-BE49-F238E27FC236}">
                <a16:creationId xmlns:a16="http://schemas.microsoft.com/office/drawing/2014/main" id="{341CAD0F-920E-807F-7CE1-18290A4046C7}"/>
              </a:ext>
            </a:extLst>
          </p:cNvPr>
          <p:cNvGrpSpPr/>
          <p:nvPr/>
        </p:nvGrpSpPr>
        <p:grpSpPr>
          <a:xfrm>
            <a:off x="1397613" y="4768055"/>
            <a:ext cx="16654418" cy="1436507"/>
            <a:chOff x="663258" y="4816453"/>
            <a:chExt cx="16654418" cy="2337622"/>
          </a:xfrm>
          <a:solidFill>
            <a:schemeClr val="accent6">
              <a:lumMod val="20000"/>
              <a:lumOff val="80000"/>
            </a:schemeClr>
          </a:solidFill>
        </p:grpSpPr>
        <p:sp>
          <p:nvSpPr>
            <p:cNvPr id="44" name="Rectangle: Rounded Corners 43">
              <a:extLst>
                <a:ext uri="{FF2B5EF4-FFF2-40B4-BE49-F238E27FC236}">
                  <a16:creationId xmlns:a16="http://schemas.microsoft.com/office/drawing/2014/main" id="{C75AE9E6-B00D-6132-F1A5-B8CA551B783A}"/>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00F931E-DB26-86B4-0963-16930B59094A}"/>
                </a:ext>
              </a:extLst>
            </p:cNvPr>
            <p:cNvSpPr/>
            <p:nvPr/>
          </p:nvSpPr>
          <p:spPr>
            <a:xfrm>
              <a:off x="1121412" y="5008617"/>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The crayons are _______ the notebooks.</a:t>
              </a:r>
            </a:p>
          </p:txBody>
        </p:sp>
      </p:grpSp>
      <p:grpSp>
        <p:nvGrpSpPr>
          <p:cNvPr id="53" name="Group 52">
            <a:extLst>
              <a:ext uri="{FF2B5EF4-FFF2-40B4-BE49-F238E27FC236}">
                <a16:creationId xmlns:a16="http://schemas.microsoft.com/office/drawing/2014/main" id="{3ABB9F94-8FBA-84A8-7B1A-ED93F2CF56D0}"/>
              </a:ext>
            </a:extLst>
          </p:cNvPr>
          <p:cNvGrpSpPr/>
          <p:nvPr/>
        </p:nvGrpSpPr>
        <p:grpSpPr>
          <a:xfrm>
            <a:off x="1367535" y="6585712"/>
            <a:ext cx="16684496" cy="1436507"/>
            <a:chOff x="663258" y="4816453"/>
            <a:chExt cx="16684496" cy="2337622"/>
          </a:xfrm>
          <a:solidFill>
            <a:schemeClr val="accent1">
              <a:lumMod val="20000"/>
              <a:lumOff val="80000"/>
            </a:schemeClr>
          </a:solidFill>
        </p:grpSpPr>
        <p:sp>
          <p:nvSpPr>
            <p:cNvPr id="54" name="Rectangle: Rounded Corners 53">
              <a:extLst>
                <a:ext uri="{FF2B5EF4-FFF2-40B4-BE49-F238E27FC236}">
                  <a16:creationId xmlns:a16="http://schemas.microsoft.com/office/drawing/2014/main" id="{506D9F14-DB2E-1326-2C39-1A53E5FD242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E3B40D7-B92E-558F-208D-286888E94FB2}"/>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 has a new ___________.</a:t>
              </a:r>
            </a:p>
          </p:txBody>
        </p:sp>
      </p:grpSp>
      <p:grpSp>
        <p:nvGrpSpPr>
          <p:cNvPr id="56" name="Group 55">
            <a:extLst>
              <a:ext uri="{FF2B5EF4-FFF2-40B4-BE49-F238E27FC236}">
                <a16:creationId xmlns:a16="http://schemas.microsoft.com/office/drawing/2014/main" id="{6EDF319A-4B4C-1D06-ED0F-086DACA4F8A4}"/>
              </a:ext>
            </a:extLst>
          </p:cNvPr>
          <p:cNvGrpSpPr/>
          <p:nvPr/>
        </p:nvGrpSpPr>
        <p:grpSpPr>
          <a:xfrm>
            <a:off x="1367535" y="8329156"/>
            <a:ext cx="16600628" cy="1436507"/>
            <a:chOff x="663257" y="4816453"/>
            <a:chExt cx="16600628" cy="2337622"/>
          </a:xfrm>
          <a:solidFill>
            <a:schemeClr val="accent6">
              <a:lumMod val="40000"/>
              <a:lumOff val="60000"/>
            </a:schemeClr>
          </a:solidFill>
        </p:grpSpPr>
        <p:sp>
          <p:nvSpPr>
            <p:cNvPr id="57" name="Rectangle: Rounded Corners 56">
              <a:extLst>
                <a:ext uri="{FF2B5EF4-FFF2-40B4-BE49-F238E27FC236}">
                  <a16:creationId xmlns:a16="http://schemas.microsoft.com/office/drawing/2014/main" id="{0242FF63-0D1F-8270-4F3C-202AEA44BB14}"/>
                </a:ext>
              </a:extLst>
            </p:cNvPr>
            <p:cNvSpPr/>
            <p:nvPr/>
          </p:nvSpPr>
          <p:spPr>
            <a:xfrm>
              <a:off x="663257" y="4816453"/>
              <a:ext cx="16566445"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227BD09-67E6-73C8-A2BC-D525F0C87B61}"/>
                </a:ext>
              </a:extLst>
            </p:cNvPr>
            <p:cNvSpPr/>
            <p:nvPr/>
          </p:nvSpPr>
          <p:spPr>
            <a:xfrm>
              <a:off x="853698" y="5010025"/>
              <a:ext cx="16410187"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Anh’s __________ is ______________.</a:t>
              </a:r>
            </a:p>
          </p:txBody>
        </p:sp>
      </p:grpSp>
      <p:pic>
        <p:nvPicPr>
          <p:cNvPr id="25" name="Graphic 24" descr="Badge with solid fill">
            <a:extLst>
              <a:ext uri="{FF2B5EF4-FFF2-40B4-BE49-F238E27FC236}">
                <a16:creationId xmlns:a16="http://schemas.microsoft.com/office/drawing/2014/main" id="{F22EAA6C-7357-0101-EED7-93A9DF46AB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694" y="4723687"/>
            <a:ext cx="1332697" cy="1332697"/>
          </a:xfrm>
          <a:prstGeom prst="rect">
            <a:avLst/>
          </a:prstGeom>
        </p:spPr>
      </p:pic>
      <p:pic>
        <p:nvPicPr>
          <p:cNvPr id="28" name="Graphic 27" descr="Badge 1 with solid fill">
            <a:extLst>
              <a:ext uri="{FF2B5EF4-FFF2-40B4-BE49-F238E27FC236}">
                <a16:creationId xmlns:a16="http://schemas.microsoft.com/office/drawing/2014/main" id="{47093EBD-7B8B-4AB8-CCC6-A69A75683C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139" y="2939702"/>
            <a:ext cx="1350323" cy="1350323"/>
          </a:xfrm>
          <a:prstGeom prst="rect">
            <a:avLst/>
          </a:prstGeom>
        </p:spPr>
      </p:pic>
      <p:pic>
        <p:nvPicPr>
          <p:cNvPr id="30" name="Graphic 29" descr="Badge 3 with solid fill">
            <a:extLst>
              <a:ext uri="{FF2B5EF4-FFF2-40B4-BE49-F238E27FC236}">
                <a16:creationId xmlns:a16="http://schemas.microsoft.com/office/drawing/2014/main" id="{D392E5A0-6198-2FFA-A809-54B93E644A1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291" y="6612762"/>
            <a:ext cx="1352132" cy="1352132"/>
          </a:xfrm>
          <a:prstGeom prst="rect">
            <a:avLst/>
          </a:prstGeom>
        </p:spPr>
      </p:pic>
      <p:pic>
        <p:nvPicPr>
          <p:cNvPr id="60" name="Graphic 59" descr="Badge 4 with solid fill">
            <a:extLst>
              <a:ext uri="{FF2B5EF4-FFF2-40B4-BE49-F238E27FC236}">
                <a16:creationId xmlns:a16="http://schemas.microsoft.com/office/drawing/2014/main" id="{837AB98B-B646-A754-B831-1B5968310AA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291" y="8448479"/>
            <a:ext cx="1350322" cy="1350322"/>
          </a:xfrm>
          <a:prstGeom prst="rect">
            <a:avLst/>
          </a:prstGeom>
        </p:spPr>
      </p:pic>
      <p:sp>
        <p:nvSpPr>
          <p:cNvPr id="15" name="Rectangle 14">
            <a:extLst>
              <a:ext uri="{FF2B5EF4-FFF2-40B4-BE49-F238E27FC236}">
                <a16:creationId xmlns:a16="http://schemas.microsoft.com/office/drawing/2014/main" id="{17760E07-3E67-89E8-139D-EE849335E7C2}"/>
              </a:ext>
            </a:extLst>
          </p:cNvPr>
          <p:cNvSpPr/>
          <p:nvPr/>
        </p:nvSpPr>
        <p:spPr>
          <a:xfrm>
            <a:off x="7739933" y="2913578"/>
            <a:ext cx="4514779" cy="1323439"/>
          </a:xfrm>
          <a:prstGeom prst="rect">
            <a:avLst/>
          </a:prstGeom>
          <a:noFill/>
        </p:spPr>
        <p:txBody>
          <a:bodyPr wrap="square" lIns="91440" tIns="45720" rIns="91440" bIns="45720">
            <a:spAutoFit/>
          </a:bodyPr>
          <a:lstStyle/>
          <a:p>
            <a:pPr algn="ctr"/>
            <a:r>
              <a:rPr lang="en-US" sz="8000" b="0" cap="none" spc="0" dirty="0">
                <a:ln w="0"/>
                <a:solidFill>
                  <a:srgbClr val="C00000"/>
                </a:solidFill>
                <a:latin typeface="Abadi" panose="020B0604020202020204" charset="0"/>
              </a:rPr>
              <a:t>crayons</a:t>
            </a:r>
          </a:p>
        </p:txBody>
      </p:sp>
      <p:sp>
        <p:nvSpPr>
          <p:cNvPr id="16" name="Rectangle 15">
            <a:extLst>
              <a:ext uri="{FF2B5EF4-FFF2-40B4-BE49-F238E27FC236}">
                <a16:creationId xmlns:a16="http://schemas.microsoft.com/office/drawing/2014/main" id="{21698ECE-3C1A-A11D-27C9-4BB36C7BF2DD}"/>
              </a:ext>
            </a:extLst>
          </p:cNvPr>
          <p:cNvSpPr/>
          <p:nvPr/>
        </p:nvSpPr>
        <p:spPr>
          <a:xfrm>
            <a:off x="7364608" y="4716668"/>
            <a:ext cx="4122647" cy="1323439"/>
          </a:xfrm>
          <a:prstGeom prst="rect">
            <a:avLst/>
          </a:prstGeom>
          <a:noFill/>
        </p:spPr>
        <p:txBody>
          <a:bodyPr wrap="square" lIns="91440" tIns="45720" rIns="91440" bIns="45720">
            <a:spAutoFit/>
          </a:bodyPr>
          <a:lstStyle/>
          <a:p>
            <a:pPr algn="ctr"/>
            <a:r>
              <a:rPr lang="en-US" sz="8000" b="0" cap="none" spc="0" dirty="0">
                <a:ln w="0"/>
                <a:solidFill>
                  <a:srgbClr val="C00000"/>
                </a:solidFill>
                <a:latin typeface="Abadi" panose="020B0604020202020204" charset="0"/>
              </a:rPr>
              <a:t>beside</a:t>
            </a:r>
          </a:p>
        </p:txBody>
      </p:sp>
      <p:sp>
        <p:nvSpPr>
          <p:cNvPr id="17" name="Rectangle 16">
            <a:extLst>
              <a:ext uri="{FF2B5EF4-FFF2-40B4-BE49-F238E27FC236}">
                <a16:creationId xmlns:a16="http://schemas.microsoft.com/office/drawing/2014/main" id="{CF6BB00C-9331-ABDB-44EB-63AFA1321C0D}"/>
              </a:ext>
            </a:extLst>
          </p:cNvPr>
          <p:cNvSpPr/>
          <p:nvPr/>
        </p:nvSpPr>
        <p:spPr>
          <a:xfrm>
            <a:off x="9099963" y="6546929"/>
            <a:ext cx="5921783" cy="1323439"/>
          </a:xfrm>
          <a:prstGeom prst="rect">
            <a:avLst/>
          </a:prstGeom>
          <a:noFill/>
        </p:spPr>
        <p:txBody>
          <a:bodyPr wrap="square" lIns="91440" tIns="45720" rIns="91440" bIns="45720">
            <a:spAutoFit/>
          </a:bodyPr>
          <a:lstStyle/>
          <a:p>
            <a:r>
              <a:rPr lang="en-US" sz="8000" dirty="0">
                <a:ln w="0"/>
                <a:solidFill>
                  <a:srgbClr val="C00000"/>
                </a:solidFill>
                <a:latin typeface="Abadi" panose="020B0604020202020204" charset="0"/>
              </a:rPr>
              <a:t>s</a:t>
            </a:r>
            <a:r>
              <a:rPr lang="en-US" sz="8000" b="0" cap="none" spc="0" dirty="0">
                <a:ln w="0"/>
                <a:solidFill>
                  <a:srgbClr val="C00000"/>
                </a:solidFill>
                <a:latin typeface="Abadi" panose="020B0604020202020204" charset="0"/>
              </a:rPr>
              <a:t>chool bag</a:t>
            </a:r>
          </a:p>
        </p:txBody>
      </p:sp>
      <p:sp>
        <p:nvSpPr>
          <p:cNvPr id="19" name="Rectangle 18">
            <a:extLst>
              <a:ext uri="{FF2B5EF4-FFF2-40B4-BE49-F238E27FC236}">
                <a16:creationId xmlns:a16="http://schemas.microsoft.com/office/drawing/2014/main" id="{031B4604-561B-D9AD-28DE-9D6DF2BB4BEF}"/>
              </a:ext>
            </a:extLst>
          </p:cNvPr>
          <p:cNvSpPr/>
          <p:nvPr/>
        </p:nvSpPr>
        <p:spPr>
          <a:xfrm>
            <a:off x="5317810" y="8308333"/>
            <a:ext cx="5567190" cy="1323439"/>
          </a:xfrm>
          <a:prstGeom prst="rect">
            <a:avLst/>
          </a:prstGeom>
          <a:noFill/>
        </p:spPr>
        <p:txBody>
          <a:bodyPr wrap="square" lIns="91440" tIns="45720" rIns="91440" bIns="45720">
            <a:spAutoFit/>
          </a:bodyPr>
          <a:lstStyle/>
          <a:p>
            <a:r>
              <a:rPr lang="en-US" sz="7900" dirty="0">
                <a:ln w="0"/>
                <a:solidFill>
                  <a:srgbClr val="C00000"/>
                </a:solidFill>
                <a:latin typeface="Abadi" panose="020B0604020202020204" charset="0"/>
              </a:rPr>
              <a:t>s</a:t>
            </a:r>
            <a:r>
              <a:rPr lang="en-US" sz="7900" b="0" cap="none" spc="0" dirty="0">
                <a:ln w="0"/>
                <a:solidFill>
                  <a:srgbClr val="C00000"/>
                </a:solidFill>
                <a:latin typeface="Abadi" panose="020B0604020202020204" charset="0"/>
              </a:rPr>
              <a:t>chool bag</a:t>
            </a:r>
          </a:p>
        </p:txBody>
      </p:sp>
      <p:sp>
        <p:nvSpPr>
          <p:cNvPr id="20" name="Rectangle 19">
            <a:extLst>
              <a:ext uri="{FF2B5EF4-FFF2-40B4-BE49-F238E27FC236}">
                <a16:creationId xmlns:a16="http://schemas.microsoft.com/office/drawing/2014/main" id="{3C8EEBF8-4088-19AB-1382-0D5806A498C7}"/>
              </a:ext>
            </a:extLst>
          </p:cNvPr>
          <p:cNvSpPr/>
          <p:nvPr/>
        </p:nvSpPr>
        <p:spPr>
          <a:xfrm>
            <a:off x="10782316" y="8333169"/>
            <a:ext cx="6968382" cy="1323439"/>
          </a:xfrm>
          <a:prstGeom prst="rect">
            <a:avLst/>
          </a:prstGeom>
          <a:noFill/>
        </p:spPr>
        <p:txBody>
          <a:bodyPr wrap="square" lIns="91440" tIns="45720" rIns="91440" bIns="45720">
            <a:spAutoFit/>
          </a:bodyPr>
          <a:lstStyle/>
          <a:p>
            <a:pPr algn="ctr"/>
            <a:r>
              <a:rPr lang="en-US" sz="7900" b="0" cap="none" spc="0" dirty="0">
                <a:ln w="0"/>
                <a:solidFill>
                  <a:srgbClr val="C00000"/>
                </a:solidFill>
                <a:latin typeface="Abadi" panose="020B0604020202020204" charset="0"/>
              </a:rPr>
              <a:t>under the desk</a:t>
            </a:r>
          </a:p>
        </p:txBody>
      </p:sp>
    </p:spTree>
    <p:extLst>
      <p:ext uri="{BB962C8B-B14F-4D97-AF65-F5344CB8AC3E}">
        <p14:creationId xmlns:p14="http://schemas.microsoft.com/office/powerpoint/2010/main" val="347763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par>
                                <p:cTn id="23" presetID="26" presetClass="emph" presetSubtype="0" fill="hold" grpId="0" nodeType="withEffect">
                                  <p:stCondLst>
                                    <p:cond delay="0"/>
                                  </p:stCondLst>
                                  <p:childTnLst>
                                    <p:animEffect transition="out" filter="fade">
                                      <p:cBhvr>
                                        <p:cTn id="24" dur="500" tmFilter="0, 0; .2, .5; .8, .5; 1, 0"/>
                                        <p:tgtEl>
                                          <p:spTgt spid="18"/>
                                        </p:tgtEl>
                                      </p:cBhvr>
                                    </p:animEffect>
                                    <p:animScale>
                                      <p:cBhvr>
                                        <p:cTn id="25" dur="250" autoRev="1" fill="hold"/>
                                        <p:tgtEl>
                                          <p:spTgt spid="18"/>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34"/>
                                        </p:tgtEl>
                                      </p:cBhvr>
                                    </p:animEffect>
                                    <p:animScale>
                                      <p:cBhvr>
                                        <p:cTn id="28" dur="250" autoRev="1" fill="hold"/>
                                        <p:tgtEl>
                                          <p:spTgt spid="34"/>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53"/>
                                        </p:tgtEl>
                                      </p:cBhvr>
                                    </p:animEffect>
                                    <p:animScale>
                                      <p:cBhvr>
                                        <p:cTn id="31" dur="250" autoRev="1" fill="hold"/>
                                        <p:tgtEl>
                                          <p:spTgt spid="53"/>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5"/>
                                        </p:tgtEl>
                                      </p:cBhvr>
                                    </p:animEffect>
                                    <p:animScale>
                                      <p:cBhvr>
                                        <p:cTn id="37" dur="250" autoRev="1" fill="hold"/>
                                        <p:tgtEl>
                                          <p:spTgt spid="25"/>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8"/>
                                        </p:tgtEl>
                                      </p:cBhvr>
                                    </p:animEffect>
                                    <p:animScale>
                                      <p:cBhvr>
                                        <p:cTn id="40" dur="250" autoRev="1" fill="hold"/>
                                        <p:tgtEl>
                                          <p:spTgt spid="28"/>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30"/>
                                        </p:tgtEl>
                                      </p:cBhvr>
                                    </p:animEffect>
                                    <p:animScale>
                                      <p:cBhvr>
                                        <p:cTn id="43" dur="250" autoRev="1" fill="hold"/>
                                        <p:tgtEl>
                                          <p:spTgt spid="30"/>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80">
                                          <p:stCondLst>
                                            <p:cond delay="0"/>
                                          </p:stCondLst>
                                        </p:cTn>
                                        <p:tgtEl>
                                          <p:spTgt spid="15"/>
                                        </p:tgtEl>
                                      </p:cBhvr>
                                    </p:animEffect>
                                    <p:anim calcmode="lin" valueType="num">
                                      <p:cBhvr>
                                        <p:cTn id="5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7" dur="26">
                                          <p:stCondLst>
                                            <p:cond delay="650"/>
                                          </p:stCondLst>
                                        </p:cTn>
                                        <p:tgtEl>
                                          <p:spTgt spid="15"/>
                                        </p:tgtEl>
                                      </p:cBhvr>
                                      <p:to x="100000" y="60000"/>
                                    </p:animScale>
                                    <p:animScale>
                                      <p:cBhvr>
                                        <p:cTn id="58" dur="166" decel="50000">
                                          <p:stCondLst>
                                            <p:cond delay="676"/>
                                          </p:stCondLst>
                                        </p:cTn>
                                        <p:tgtEl>
                                          <p:spTgt spid="15"/>
                                        </p:tgtEl>
                                      </p:cBhvr>
                                      <p:to x="100000" y="100000"/>
                                    </p:animScale>
                                    <p:animScale>
                                      <p:cBhvr>
                                        <p:cTn id="59" dur="26">
                                          <p:stCondLst>
                                            <p:cond delay="1312"/>
                                          </p:stCondLst>
                                        </p:cTn>
                                        <p:tgtEl>
                                          <p:spTgt spid="15"/>
                                        </p:tgtEl>
                                      </p:cBhvr>
                                      <p:to x="100000" y="80000"/>
                                    </p:animScale>
                                    <p:animScale>
                                      <p:cBhvr>
                                        <p:cTn id="60" dur="166" decel="50000">
                                          <p:stCondLst>
                                            <p:cond delay="1338"/>
                                          </p:stCondLst>
                                        </p:cTn>
                                        <p:tgtEl>
                                          <p:spTgt spid="15"/>
                                        </p:tgtEl>
                                      </p:cBhvr>
                                      <p:to x="100000" y="100000"/>
                                    </p:animScale>
                                    <p:animScale>
                                      <p:cBhvr>
                                        <p:cTn id="61" dur="26">
                                          <p:stCondLst>
                                            <p:cond delay="1642"/>
                                          </p:stCondLst>
                                        </p:cTn>
                                        <p:tgtEl>
                                          <p:spTgt spid="15"/>
                                        </p:tgtEl>
                                      </p:cBhvr>
                                      <p:to x="100000" y="90000"/>
                                    </p:animScale>
                                    <p:animScale>
                                      <p:cBhvr>
                                        <p:cTn id="62" dur="166" decel="50000">
                                          <p:stCondLst>
                                            <p:cond delay="1668"/>
                                          </p:stCondLst>
                                        </p:cTn>
                                        <p:tgtEl>
                                          <p:spTgt spid="15"/>
                                        </p:tgtEl>
                                      </p:cBhvr>
                                      <p:to x="100000" y="100000"/>
                                    </p:animScale>
                                    <p:animScale>
                                      <p:cBhvr>
                                        <p:cTn id="63" dur="26">
                                          <p:stCondLst>
                                            <p:cond delay="1808"/>
                                          </p:stCondLst>
                                        </p:cTn>
                                        <p:tgtEl>
                                          <p:spTgt spid="15"/>
                                        </p:tgtEl>
                                      </p:cBhvr>
                                      <p:to x="100000" y="95000"/>
                                    </p:animScale>
                                    <p:animScale>
                                      <p:cBhvr>
                                        <p:cTn id="64" dur="166" decel="50000">
                                          <p:stCondLst>
                                            <p:cond delay="1834"/>
                                          </p:stCondLst>
                                        </p:cTn>
                                        <p:tgtEl>
                                          <p:spTgt spid="15"/>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580">
                                          <p:stCondLst>
                                            <p:cond delay="0"/>
                                          </p:stCondLst>
                                        </p:cTn>
                                        <p:tgtEl>
                                          <p:spTgt spid="17"/>
                                        </p:tgtEl>
                                      </p:cBhvr>
                                    </p:animEffect>
                                    <p:anim calcmode="lin" valueType="num">
                                      <p:cBhvr>
                                        <p:cTn id="8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3" dur="26">
                                          <p:stCondLst>
                                            <p:cond delay="650"/>
                                          </p:stCondLst>
                                        </p:cTn>
                                        <p:tgtEl>
                                          <p:spTgt spid="17"/>
                                        </p:tgtEl>
                                      </p:cBhvr>
                                      <p:to x="100000" y="60000"/>
                                    </p:animScale>
                                    <p:animScale>
                                      <p:cBhvr>
                                        <p:cTn id="94" dur="166" decel="50000">
                                          <p:stCondLst>
                                            <p:cond delay="676"/>
                                          </p:stCondLst>
                                        </p:cTn>
                                        <p:tgtEl>
                                          <p:spTgt spid="17"/>
                                        </p:tgtEl>
                                      </p:cBhvr>
                                      <p:to x="100000" y="100000"/>
                                    </p:animScale>
                                    <p:animScale>
                                      <p:cBhvr>
                                        <p:cTn id="95" dur="26">
                                          <p:stCondLst>
                                            <p:cond delay="1312"/>
                                          </p:stCondLst>
                                        </p:cTn>
                                        <p:tgtEl>
                                          <p:spTgt spid="17"/>
                                        </p:tgtEl>
                                      </p:cBhvr>
                                      <p:to x="100000" y="80000"/>
                                    </p:animScale>
                                    <p:animScale>
                                      <p:cBhvr>
                                        <p:cTn id="96" dur="166" decel="50000">
                                          <p:stCondLst>
                                            <p:cond delay="1338"/>
                                          </p:stCondLst>
                                        </p:cTn>
                                        <p:tgtEl>
                                          <p:spTgt spid="17"/>
                                        </p:tgtEl>
                                      </p:cBhvr>
                                      <p:to x="100000" y="100000"/>
                                    </p:animScale>
                                    <p:animScale>
                                      <p:cBhvr>
                                        <p:cTn id="97" dur="26">
                                          <p:stCondLst>
                                            <p:cond delay="1642"/>
                                          </p:stCondLst>
                                        </p:cTn>
                                        <p:tgtEl>
                                          <p:spTgt spid="17"/>
                                        </p:tgtEl>
                                      </p:cBhvr>
                                      <p:to x="100000" y="90000"/>
                                    </p:animScale>
                                    <p:animScale>
                                      <p:cBhvr>
                                        <p:cTn id="98" dur="166" decel="50000">
                                          <p:stCondLst>
                                            <p:cond delay="1668"/>
                                          </p:stCondLst>
                                        </p:cTn>
                                        <p:tgtEl>
                                          <p:spTgt spid="17"/>
                                        </p:tgtEl>
                                      </p:cBhvr>
                                      <p:to x="100000" y="100000"/>
                                    </p:animScale>
                                    <p:animScale>
                                      <p:cBhvr>
                                        <p:cTn id="99" dur="26">
                                          <p:stCondLst>
                                            <p:cond delay="1808"/>
                                          </p:stCondLst>
                                        </p:cTn>
                                        <p:tgtEl>
                                          <p:spTgt spid="17"/>
                                        </p:tgtEl>
                                      </p:cBhvr>
                                      <p:to x="100000" y="95000"/>
                                    </p:animScale>
                                    <p:animScale>
                                      <p:cBhvr>
                                        <p:cTn id="100" dur="166" decel="50000">
                                          <p:stCondLst>
                                            <p:cond delay="1834"/>
                                          </p:stCondLst>
                                        </p:cTn>
                                        <p:tgtEl>
                                          <p:spTgt spid="17"/>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down)">
                                      <p:cBhvr>
                                        <p:cTn id="105" dur="580">
                                          <p:stCondLst>
                                            <p:cond delay="0"/>
                                          </p:stCondLst>
                                        </p:cTn>
                                        <p:tgtEl>
                                          <p:spTgt spid="19"/>
                                        </p:tgtEl>
                                      </p:cBhvr>
                                    </p:animEffect>
                                    <p:anim calcmode="lin" valueType="num">
                                      <p:cBhvr>
                                        <p:cTn id="10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11" dur="26">
                                          <p:stCondLst>
                                            <p:cond delay="650"/>
                                          </p:stCondLst>
                                        </p:cTn>
                                        <p:tgtEl>
                                          <p:spTgt spid="19"/>
                                        </p:tgtEl>
                                      </p:cBhvr>
                                      <p:to x="100000" y="60000"/>
                                    </p:animScale>
                                    <p:animScale>
                                      <p:cBhvr>
                                        <p:cTn id="112" dur="166" decel="50000">
                                          <p:stCondLst>
                                            <p:cond delay="676"/>
                                          </p:stCondLst>
                                        </p:cTn>
                                        <p:tgtEl>
                                          <p:spTgt spid="19"/>
                                        </p:tgtEl>
                                      </p:cBhvr>
                                      <p:to x="100000" y="100000"/>
                                    </p:animScale>
                                    <p:animScale>
                                      <p:cBhvr>
                                        <p:cTn id="113" dur="26">
                                          <p:stCondLst>
                                            <p:cond delay="1312"/>
                                          </p:stCondLst>
                                        </p:cTn>
                                        <p:tgtEl>
                                          <p:spTgt spid="19"/>
                                        </p:tgtEl>
                                      </p:cBhvr>
                                      <p:to x="100000" y="80000"/>
                                    </p:animScale>
                                    <p:animScale>
                                      <p:cBhvr>
                                        <p:cTn id="114" dur="166" decel="50000">
                                          <p:stCondLst>
                                            <p:cond delay="1338"/>
                                          </p:stCondLst>
                                        </p:cTn>
                                        <p:tgtEl>
                                          <p:spTgt spid="19"/>
                                        </p:tgtEl>
                                      </p:cBhvr>
                                      <p:to x="100000" y="100000"/>
                                    </p:animScale>
                                    <p:animScale>
                                      <p:cBhvr>
                                        <p:cTn id="115" dur="26">
                                          <p:stCondLst>
                                            <p:cond delay="1642"/>
                                          </p:stCondLst>
                                        </p:cTn>
                                        <p:tgtEl>
                                          <p:spTgt spid="19"/>
                                        </p:tgtEl>
                                      </p:cBhvr>
                                      <p:to x="100000" y="90000"/>
                                    </p:animScale>
                                    <p:animScale>
                                      <p:cBhvr>
                                        <p:cTn id="116" dur="166" decel="50000">
                                          <p:stCondLst>
                                            <p:cond delay="1668"/>
                                          </p:stCondLst>
                                        </p:cTn>
                                        <p:tgtEl>
                                          <p:spTgt spid="19"/>
                                        </p:tgtEl>
                                      </p:cBhvr>
                                      <p:to x="100000" y="100000"/>
                                    </p:animScale>
                                    <p:animScale>
                                      <p:cBhvr>
                                        <p:cTn id="117" dur="26">
                                          <p:stCondLst>
                                            <p:cond delay="1808"/>
                                          </p:stCondLst>
                                        </p:cTn>
                                        <p:tgtEl>
                                          <p:spTgt spid="19"/>
                                        </p:tgtEl>
                                      </p:cBhvr>
                                      <p:to x="100000" y="95000"/>
                                    </p:animScale>
                                    <p:animScale>
                                      <p:cBhvr>
                                        <p:cTn id="118" dur="166" decel="50000">
                                          <p:stCondLst>
                                            <p:cond delay="1834"/>
                                          </p:stCondLst>
                                        </p:cTn>
                                        <p:tgtEl>
                                          <p:spTgt spid="19"/>
                                        </p:tgtEl>
                                      </p:cBhvr>
                                      <p:to x="100000" y="100000"/>
                                    </p:animScale>
                                  </p:childTnLst>
                                </p:cTn>
                              </p:par>
                              <p:par>
                                <p:cTn id="119" presetID="26" presetClass="entr" presetSubtype="0"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wipe(down)">
                                      <p:cBhvr>
                                        <p:cTn id="121" dur="580">
                                          <p:stCondLst>
                                            <p:cond delay="0"/>
                                          </p:stCondLst>
                                        </p:cTn>
                                        <p:tgtEl>
                                          <p:spTgt spid="20"/>
                                        </p:tgtEl>
                                      </p:cBhvr>
                                    </p:animEffect>
                                    <p:anim calcmode="lin" valueType="num">
                                      <p:cBhvr>
                                        <p:cTn id="12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27" dur="26">
                                          <p:stCondLst>
                                            <p:cond delay="650"/>
                                          </p:stCondLst>
                                        </p:cTn>
                                        <p:tgtEl>
                                          <p:spTgt spid="20"/>
                                        </p:tgtEl>
                                      </p:cBhvr>
                                      <p:to x="100000" y="60000"/>
                                    </p:animScale>
                                    <p:animScale>
                                      <p:cBhvr>
                                        <p:cTn id="128" dur="166" decel="50000">
                                          <p:stCondLst>
                                            <p:cond delay="676"/>
                                          </p:stCondLst>
                                        </p:cTn>
                                        <p:tgtEl>
                                          <p:spTgt spid="20"/>
                                        </p:tgtEl>
                                      </p:cBhvr>
                                      <p:to x="100000" y="100000"/>
                                    </p:animScale>
                                    <p:animScale>
                                      <p:cBhvr>
                                        <p:cTn id="129" dur="26">
                                          <p:stCondLst>
                                            <p:cond delay="1312"/>
                                          </p:stCondLst>
                                        </p:cTn>
                                        <p:tgtEl>
                                          <p:spTgt spid="20"/>
                                        </p:tgtEl>
                                      </p:cBhvr>
                                      <p:to x="100000" y="80000"/>
                                    </p:animScale>
                                    <p:animScale>
                                      <p:cBhvr>
                                        <p:cTn id="130" dur="166" decel="50000">
                                          <p:stCondLst>
                                            <p:cond delay="1338"/>
                                          </p:stCondLst>
                                        </p:cTn>
                                        <p:tgtEl>
                                          <p:spTgt spid="20"/>
                                        </p:tgtEl>
                                      </p:cBhvr>
                                      <p:to x="100000" y="100000"/>
                                    </p:animScale>
                                    <p:animScale>
                                      <p:cBhvr>
                                        <p:cTn id="131" dur="26">
                                          <p:stCondLst>
                                            <p:cond delay="1642"/>
                                          </p:stCondLst>
                                        </p:cTn>
                                        <p:tgtEl>
                                          <p:spTgt spid="20"/>
                                        </p:tgtEl>
                                      </p:cBhvr>
                                      <p:to x="100000" y="90000"/>
                                    </p:animScale>
                                    <p:animScale>
                                      <p:cBhvr>
                                        <p:cTn id="132" dur="166" decel="50000">
                                          <p:stCondLst>
                                            <p:cond delay="1668"/>
                                          </p:stCondLst>
                                        </p:cTn>
                                        <p:tgtEl>
                                          <p:spTgt spid="20"/>
                                        </p:tgtEl>
                                      </p:cBhvr>
                                      <p:to x="100000" y="100000"/>
                                    </p:animScale>
                                    <p:animScale>
                                      <p:cBhvr>
                                        <p:cTn id="133" dur="26">
                                          <p:stCondLst>
                                            <p:cond delay="1808"/>
                                          </p:stCondLst>
                                        </p:cTn>
                                        <p:tgtEl>
                                          <p:spTgt spid="20"/>
                                        </p:tgtEl>
                                      </p:cBhvr>
                                      <p:to x="100000" y="95000"/>
                                    </p:animScale>
                                    <p:animScale>
                                      <p:cBhvr>
                                        <p:cTn id="134"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8" grpId="0"/>
      <p:bldP spid="15" grpId="0"/>
      <p:bldP spid="16" grpId="0"/>
      <p:bldP spid="17"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0" y="0"/>
            <a:ext cx="18288000" cy="10449464"/>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Freeform 2"/>
          <p:cNvSpPr/>
          <p:nvPr/>
        </p:nvSpPr>
        <p:spPr>
          <a:xfrm>
            <a:off x="11674142" y="7040880"/>
            <a:ext cx="7315200" cy="3246120"/>
          </a:xfrm>
          <a:custGeom>
            <a:avLst/>
            <a:gdLst/>
            <a:ahLst/>
            <a:cxnLst/>
            <a:rect l="l" t="t" r="r" b="b"/>
            <a:pathLst>
              <a:path w="7315200" h="3246120">
                <a:moveTo>
                  <a:pt x="0" y="0"/>
                </a:moveTo>
                <a:lnTo>
                  <a:pt x="7315200" y="0"/>
                </a:lnTo>
                <a:lnTo>
                  <a:pt x="7315200" y="3246120"/>
                </a:lnTo>
                <a:lnTo>
                  <a:pt x="0" y="3246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2262354">
            <a:off x="-1930256" y="264312"/>
            <a:ext cx="5917912" cy="2167435"/>
          </a:xfrm>
          <a:custGeom>
            <a:avLst/>
            <a:gdLst/>
            <a:ahLst/>
            <a:cxnLst/>
            <a:rect l="l" t="t" r="r" b="b"/>
            <a:pathLst>
              <a:path w="5917912" h="2167435">
                <a:moveTo>
                  <a:pt x="0" y="0"/>
                </a:moveTo>
                <a:lnTo>
                  <a:pt x="5917912" y="0"/>
                </a:lnTo>
                <a:lnTo>
                  <a:pt x="5917912" y="2167435"/>
                </a:lnTo>
                <a:lnTo>
                  <a:pt x="0" y="2167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432054" y="6334664"/>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097280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403252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6275741" y="2219864"/>
            <a:ext cx="2340293" cy="4114800"/>
          </a:xfrm>
          <a:custGeom>
            <a:avLst/>
            <a:gdLst/>
            <a:ahLst/>
            <a:cxnLst/>
            <a:rect l="l" t="t" r="r" b="b"/>
            <a:pathLst>
              <a:path w="2340293" h="4114800">
                <a:moveTo>
                  <a:pt x="0" y="0"/>
                </a:moveTo>
                <a:lnTo>
                  <a:pt x="2340292" y="0"/>
                </a:lnTo>
                <a:lnTo>
                  <a:pt x="23402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32">
            <a:extLst>
              <a:ext uri="{FF2B5EF4-FFF2-40B4-BE49-F238E27FC236}">
                <a16:creationId xmlns:a16="http://schemas.microsoft.com/office/drawing/2014/main" id="{8F125768-81DC-8848-6A84-911AD0BF8E05}"/>
              </a:ext>
            </a:extLst>
          </p:cNvPr>
          <p:cNvPicPr>
            <a:picLocks noChangeAspect="1"/>
          </p:cNvPicPr>
          <p:nvPr/>
        </p:nvPicPr>
        <p:blipFill>
          <a:blip r:embed="rId15"/>
          <a:srcRect/>
          <a:stretch>
            <a:fillRect/>
          </a:stretch>
        </p:blipFill>
        <p:spPr>
          <a:xfrm>
            <a:off x="4247157" y="1663092"/>
            <a:ext cx="10580298" cy="7882322"/>
          </a:xfrm>
          <a:prstGeom prst="rect">
            <a:avLst/>
          </a:prstGeom>
        </p:spPr>
      </p:pic>
      <p:grpSp>
        <p:nvGrpSpPr>
          <p:cNvPr id="16" name="Group 13">
            <a:extLst>
              <a:ext uri="{FF2B5EF4-FFF2-40B4-BE49-F238E27FC236}">
                <a16:creationId xmlns:a16="http://schemas.microsoft.com/office/drawing/2014/main" id="{9C30F16F-D13D-F837-CEA9-6DDD5C12DB43}"/>
              </a:ext>
            </a:extLst>
          </p:cNvPr>
          <p:cNvGrpSpPr/>
          <p:nvPr/>
        </p:nvGrpSpPr>
        <p:grpSpPr>
          <a:xfrm>
            <a:off x="3713384" y="1332944"/>
            <a:ext cx="2516039" cy="2468236"/>
            <a:chOff x="0" y="0"/>
            <a:chExt cx="4681611" cy="4142057"/>
          </a:xfrm>
        </p:grpSpPr>
        <p:sp>
          <p:nvSpPr>
            <p:cNvPr id="17" name="Freeform 14">
              <a:extLst>
                <a:ext uri="{FF2B5EF4-FFF2-40B4-BE49-F238E27FC236}">
                  <a16:creationId xmlns:a16="http://schemas.microsoft.com/office/drawing/2014/main" id="{58FBA24B-B55B-7EFD-187C-4B21286A4B2C}"/>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5">
              <a:extLst>
                <a:ext uri="{FF2B5EF4-FFF2-40B4-BE49-F238E27FC236}">
                  <a16:creationId xmlns:a16="http://schemas.microsoft.com/office/drawing/2014/main" id="{AB764CD2-2555-8025-CC4C-B5E1257DC9E0}"/>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6">
              <a:extLst>
                <a:ext uri="{FF2B5EF4-FFF2-40B4-BE49-F238E27FC236}">
                  <a16:creationId xmlns:a16="http://schemas.microsoft.com/office/drawing/2014/main" id="{1BC94D36-E768-3366-0698-CE4FD60402E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24" name="Group 13">
            <a:extLst>
              <a:ext uri="{FF2B5EF4-FFF2-40B4-BE49-F238E27FC236}">
                <a16:creationId xmlns:a16="http://schemas.microsoft.com/office/drawing/2014/main" id="{FEC31538-5CF6-FB9B-EC1A-66F9688E4AD7}"/>
              </a:ext>
            </a:extLst>
          </p:cNvPr>
          <p:cNvGrpSpPr/>
          <p:nvPr/>
        </p:nvGrpSpPr>
        <p:grpSpPr>
          <a:xfrm>
            <a:off x="13649608" y="1869025"/>
            <a:ext cx="2568399" cy="2301120"/>
            <a:chOff x="0" y="0"/>
            <a:chExt cx="4681611" cy="4142057"/>
          </a:xfrm>
        </p:grpSpPr>
        <p:sp>
          <p:nvSpPr>
            <p:cNvPr id="25" name="Freeform 14">
              <a:extLst>
                <a:ext uri="{FF2B5EF4-FFF2-40B4-BE49-F238E27FC236}">
                  <a16:creationId xmlns:a16="http://schemas.microsoft.com/office/drawing/2014/main" id="{DA05F627-B820-E3CA-E550-5DD9EE4F3A69}"/>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15">
              <a:extLst>
                <a:ext uri="{FF2B5EF4-FFF2-40B4-BE49-F238E27FC236}">
                  <a16:creationId xmlns:a16="http://schemas.microsoft.com/office/drawing/2014/main" id="{389DB0EB-A198-A13D-DA82-86517943D2BC}"/>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16">
              <a:extLst>
                <a:ext uri="{FF2B5EF4-FFF2-40B4-BE49-F238E27FC236}">
                  <a16:creationId xmlns:a16="http://schemas.microsoft.com/office/drawing/2014/main" id="{813BC284-FF16-918A-7333-02347B92FF4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8" name="Freeform 12">
            <a:extLst>
              <a:ext uri="{FF2B5EF4-FFF2-40B4-BE49-F238E27FC236}">
                <a16:creationId xmlns:a16="http://schemas.microsoft.com/office/drawing/2014/main" id="{13E599EE-3A9F-6401-F086-539717AB155D}"/>
              </a:ext>
            </a:extLst>
          </p:cNvPr>
          <p:cNvSpPr/>
          <p:nvPr/>
        </p:nvSpPr>
        <p:spPr>
          <a:xfrm rot="-7951486">
            <a:off x="12443187" y="2552146"/>
            <a:ext cx="1226033" cy="1558739"/>
          </a:xfrm>
          <a:custGeom>
            <a:avLst/>
            <a:gdLst/>
            <a:ahLst/>
            <a:cxnLst/>
            <a:rect l="l" t="t" r="r" b="b"/>
            <a:pathLst>
              <a:path w="1226033" h="1558739">
                <a:moveTo>
                  <a:pt x="0" y="0"/>
                </a:moveTo>
                <a:lnTo>
                  <a:pt x="1226033" y="0"/>
                </a:lnTo>
                <a:lnTo>
                  <a:pt x="1226033" y="1558740"/>
                </a:lnTo>
                <a:lnTo>
                  <a:pt x="0" y="15587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31">
            <a:extLst>
              <a:ext uri="{FF2B5EF4-FFF2-40B4-BE49-F238E27FC236}">
                <a16:creationId xmlns:a16="http://schemas.microsoft.com/office/drawing/2014/main" id="{E3B4FFA0-7D87-9EDF-2942-3A880387361B}"/>
              </a:ext>
            </a:extLst>
          </p:cNvPr>
          <p:cNvSpPr/>
          <p:nvPr/>
        </p:nvSpPr>
        <p:spPr>
          <a:xfrm rot="885286">
            <a:off x="2550675" y="2922203"/>
            <a:ext cx="1150285" cy="1398523"/>
          </a:xfrm>
          <a:custGeom>
            <a:avLst/>
            <a:gdLst/>
            <a:ahLst/>
            <a:cxnLst/>
            <a:rect l="l" t="t" r="r" b="b"/>
            <a:pathLst>
              <a:path w="1150285" h="1398523">
                <a:moveTo>
                  <a:pt x="0" y="0"/>
                </a:moveTo>
                <a:lnTo>
                  <a:pt x="1150285" y="0"/>
                </a:lnTo>
                <a:lnTo>
                  <a:pt x="1150285" y="1398523"/>
                </a:lnTo>
                <a:lnTo>
                  <a:pt x="0" y="139852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239477968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30" name="applaus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471B"/>
        </a:solidFill>
        <a:effectLst/>
      </p:bgPr>
    </p:bg>
    <p:spTree>
      <p:nvGrpSpPr>
        <p:cNvPr id="1" name=""/>
        <p:cNvGrpSpPr/>
        <p:nvPr/>
      </p:nvGrpSpPr>
      <p:grpSpPr>
        <a:xfrm>
          <a:off x="0" y="0"/>
          <a:ext cx="0" cy="0"/>
          <a:chOff x="0" y="0"/>
          <a:chExt cx="0" cy="0"/>
        </a:xfrm>
      </p:grpSpPr>
      <p:sp>
        <p:nvSpPr>
          <p:cNvPr id="2" name="Freeform 2"/>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3839840" y="1349498"/>
            <a:ext cx="10762997" cy="2337178"/>
          </a:xfrm>
          <a:prstGeom prst="rect">
            <a:avLst/>
          </a:prstGeom>
        </p:spPr>
        <p:txBody>
          <a:bodyPr lIns="0" tIns="0" rIns="0" bIns="0" rtlCol="0" anchor="t">
            <a:spAutoFit/>
          </a:bodyPr>
          <a:lstStyle/>
          <a:p>
            <a:pPr algn="ctr">
              <a:lnSpc>
                <a:spcPts val="21149"/>
              </a:lnSpc>
            </a:pPr>
            <a:r>
              <a:rPr lang="en-US" sz="8800" b="1" u="sng" dirty="0">
                <a:solidFill>
                  <a:schemeClr val="accent6">
                    <a:lumMod val="40000"/>
                    <a:lumOff val="60000"/>
                  </a:schemeClr>
                </a:solidFill>
                <a:latin typeface="Abadi Extra Light" panose="020B0204020104020204" pitchFamily="34" charset="0"/>
              </a:rPr>
              <a:t>Unit 8</a:t>
            </a:r>
          </a:p>
        </p:txBody>
      </p:sp>
      <p:sp>
        <p:nvSpPr>
          <p:cNvPr id="4" name="Freeform 4"/>
          <p:cNvSpPr/>
          <p:nvPr/>
        </p:nvSpPr>
        <p:spPr>
          <a:xfrm rot="3584285">
            <a:off x="452586" y="3420234"/>
            <a:ext cx="2927731" cy="750564"/>
          </a:xfrm>
          <a:custGeom>
            <a:avLst/>
            <a:gdLst/>
            <a:ahLst/>
            <a:cxnLst/>
            <a:rect l="l" t="t" r="r" b="b"/>
            <a:pathLst>
              <a:path w="2927731" h="750564">
                <a:moveTo>
                  <a:pt x="0" y="0"/>
                </a:moveTo>
                <a:lnTo>
                  <a:pt x="2927731" y="0"/>
                </a:lnTo>
                <a:lnTo>
                  <a:pt x="2927731" y="750564"/>
                </a:lnTo>
                <a:lnTo>
                  <a:pt x="0" y="750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14579">
            <a:off x="15025993" y="2169784"/>
            <a:ext cx="966670" cy="1385907"/>
          </a:xfrm>
          <a:custGeom>
            <a:avLst/>
            <a:gdLst/>
            <a:ahLst/>
            <a:cxnLst/>
            <a:rect l="l" t="t" r="r" b="b"/>
            <a:pathLst>
              <a:path w="966670" h="1385907">
                <a:moveTo>
                  <a:pt x="0" y="0"/>
                </a:moveTo>
                <a:lnTo>
                  <a:pt x="966670" y="0"/>
                </a:lnTo>
                <a:lnTo>
                  <a:pt x="966670" y="1385908"/>
                </a:lnTo>
                <a:lnTo>
                  <a:pt x="0" y="13859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6" name="Freeform 6"/>
          <p:cNvSpPr/>
          <p:nvPr/>
        </p:nvSpPr>
        <p:spPr>
          <a:xfrm>
            <a:off x="133060" y="-180476"/>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7448260" y="-180476"/>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4548697" y="0"/>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9488897">
            <a:off x="16025705" y="7314954"/>
            <a:ext cx="2141726" cy="2699094"/>
          </a:xfrm>
          <a:custGeom>
            <a:avLst/>
            <a:gdLst/>
            <a:ahLst/>
            <a:cxnLst/>
            <a:rect l="l" t="t" r="r" b="b"/>
            <a:pathLst>
              <a:path w="1299969" h="1922321">
                <a:moveTo>
                  <a:pt x="0" y="0"/>
                </a:moveTo>
                <a:lnTo>
                  <a:pt x="1299970" y="0"/>
                </a:lnTo>
                <a:lnTo>
                  <a:pt x="1299970" y="1922321"/>
                </a:lnTo>
                <a:lnTo>
                  <a:pt x="0" y="1922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301246" y="7212555"/>
            <a:ext cx="3255764" cy="2722632"/>
          </a:xfrm>
          <a:custGeom>
            <a:avLst/>
            <a:gdLst/>
            <a:ahLst/>
            <a:cxnLst/>
            <a:rect l="l" t="t" r="r" b="b"/>
            <a:pathLst>
              <a:path w="3255764" h="2722632">
                <a:moveTo>
                  <a:pt x="0" y="0"/>
                </a:moveTo>
                <a:lnTo>
                  <a:pt x="3255764" y="0"/>
                </a:lnTo>
                <a:lnTo>
                  <a:pt x="3255764" y="2722632"/>
                </a:lnTo>
                <a:lnTo>
                  <a:pt x="0" y="2722632"/>
                </a:lnTo>
                <a:lnTo>
                  <a:pt x="0" y="0"/>
                </a:lnTo>
                <a:close/>
              </a:path>
            </a:pathLst>
          </a:custGeom>
          <a:blipFill>
            <a:blip r:embed="rId14"/>
            <a:stretch>
              <a:fillRect/>
            </a:stretch>
          </a:blipFill>
        </p:spPr>
        <p:txBody>
          <a:bodyPr/>
          <a:lstStyle/>
          <a:p>
            <a:endParaRPr lang="en-US"/>
          </a:p>
        </p:txBody>
      </p:sp>
      <p:sp>
        <p:nvSpPr>
          <p:cNvPr id="11" name="TextBox 3">
            <a:extLst>
              <a:ext uri="{FF2B5EF4-FFF2-40B4-BE49-F238E27FC236}">
                <a16:creationId xmlns:a16="http://schemas.microsoft.com/office/drawing/2014/main" id="{AF955841-0D92-990D-854D-C97D0A2E7CF5}"/>
              </a:ext>
            </a:extLst>
          </p:cNvPr>
          <p:cNvSpPr txBox="1"/>
          <p:nvPr/>
        </p:nvSpPr>
        <p:spPr>
          <a:xfrm>
            <a:off x="1494633" y="3133123"/>
            <a:ext cx="15468599" cy="2471831"/>
          </a:xfrm>
          <a:prstGeom prst="rect">
            <a:avLst/>
          </a:prstGeom>
        </p:spPr>
        <p:txBody>
          <a:bodyPr wrap="square" lIns="0" tIns="0" rIns="0" bIns="0" rtlCol="0" anchor="t">
            <a:spAutoFit/>
          </a:bodyPr>
          <a:lstStyle/>
          <a:p>
            <a:pPr algn="ctr">
              <a:lnSpc>
                <a:spcPts val="21149"/>
              </a:lnSpc>
            </a:pPr>
            <a:r>
              <a:rPr lang="en-US" sz="10000" dirty="0">
                <a:solidFill>
                  <a:srgbClr val="FFFF00"/>
                </a:solidFill>
                <a:latin typeface="Congenial Black" panose="02000503040000020004" pitchFamily="2" charset="0"/>
              </a:rPr>
              <a:t>IN OUR CLASSROOM</a:t>
            </a:r>
          </a:p>
        </p:txBody>
      </p:sp>
      <p:sp>
        <p:nvSpPr>
          <p:cNvPr id="12" name="TextBox 3">
            <a:extLst>
              <a:ext uri="{FF2B5EF4-FFF2-40B4-BE49-F238E27FC236}">
                <a16:creationId xmlns:a16="http://schemas.microsoft.com/office/drawing/2014/main" id="{520C00EE-89B5-CEAE-0853-01A7B96D8D86}"/>
              </a:ext>
            </a:extLst>
          </p:cNvPr>
          <p:cNvSpPr txBox="1"/>
          <p:nvPr/>
        </p:nvSpPr>
        <p:spPr>
          <a:xfrm>
            <a:off x="3849365" y="5054375"/>
            <a:ext cx="10762997" cy="2471831"/>
          </a:xfrm>
          <a:prstGeom prst="rect">
            <a:avLst/>
          </a:prstGeom>
        </p:spPr>
        <p:txBody>
          <a:bodyPr lIns="0" tIns="0" rIns="0" bIns="0" rtlCol="0" anchor="t">
            <a:spAutoFit/>
          </a:bodyPr>
          <a:lstStyle/>
          <a:p>
            <a:pPr algn="ctr">
              <a:lnSpc>
                <a:spcPts val="21149"/>
              </a:lnSpc>
            </a:pPr>
            <a:r>
              <a:rPr lang="en-US" sz="11500" dirty="0">
                <a:solidFill>
                  <a:schemeClr val="bg1"/>
                </a:solidFill>
                <a:latin typeface="MTD Anydore" panose="02000500000000000000" pitchFamily="50" charset="0"/>
              </a:rPr>
              <a:t>Lesson 3 – Period 6</a:t>
            </a:r>
          </a:p>
        </p:txBody>
      </p:sp>
      <p:pic>
        <p:nvPicPr>
          <p:cNvPr id="13" name="Track 84">
            <a:hlinkClick r:id="" action="ppaction://media"/>
            <a:extLst>
              <a:ext uri="{FF2B5EF4-FFF2-40B4-BE49-F238E27FC236}">
                <a16:creationId xmlns:a16="http://schemas.microsoft.com/office/drawing/2014/main" id="{7D4DD4A4-3981-54F8-14F3-F5C5C8945837}"/>
              </a:ext>
            </a:extLst>
          </p:cNvPr>
          <p:cNvPicPr>
            <a:picLocks noChangeAspect="1"/>
          </p:cNvPicPr>
          <p:nvPr>
            <a:audioFile r:link="rId1"/>
            <p:extLst>
              <p:ext uri="{DAA4B4D4-6D71-4841-9C94-3DE7FCFB9230}">
                <p14:media xmlns:p14="http://schemas.microsoft.com/office/powerpoint/2010/main" r:embed="rId2">
                  <p14:trim end="55175.3437"/>
                </p14:media>
              </p:ext>
            </p:extLst>
          </p:nvPr>
        </p:nvPicPr>
        <p:blipFill>
          <a:blip r:embed="rId15"/>
          <a:stretch>
            <a:fillRect/>
          </a:stretch>
        </p:blipFill>
        <p:spPr>
          <a:xfrm>
            <a:off x="18823718" y="2173670"/>
            <a:ext cx="1378134" cy="13781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A3E741-1EFE-64A2-BC2B-7A82D2F3D6ED}"/>
              </a:ext>
            </a:extLst>
          </p:cNvPr>
          <p:cNvPicPr>
            <a:picLocks noChangeAspect="1"/>
          </p:cNvPicPr>
          <p:nvPr/>
        </p:nvPicPr>
        <p:blipFill>
          <a:blip r:embed="rId3"/>
          <a:stretch>
            <a:fillRect/>
          </a:stretch>
        </p:blipFill>
        <p:spPr>
          <a:xfrm>
            <a:off x="0" y="388882"/>
            <a:ext cx="18317747" cy="9898118"/>
          </a:xfrm>
          <a:prstGeom prst="rect">
            <a:avLst/>
          </a:prstGeom>
        </p:spPr>
      </p:pic>
      <p:grpSp>
        <p:nvGrpSpPr>
          <p:cNvPr id="2" name="Group 2"/>
          <p:cNvGrpSpPr/>
          <p:nvPr/>
        </p:nvGrpSpPr>
        <p:grpSpPr>
          <a:xfrm>
            <a:off x="2286729" y="2510453"/>
            <a:ext cx="13684794" cy="5147648"/>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18264" y="105029"/>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327143" y="62247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576641" y="155348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924321" y="3500385"/>
            <a:ext cx="12439358" cy="3477875"/>
          </a:xfrm>
          <a:prstGeom prst="rect">
            <a:avLst/>
          </a:prstGeom>
        </p:spPr>
        <p:txBody>
          <a:bodyPr lIns="0" tIns="0" rIns="0" bIns="0" rtlCol="0" anchor="t">
            <a:spAutoFit/>
          </a:bodyPr>
          <a:lstStyle/>
          <a:p>
            <a:pPr algn="ctr"/>
            <a:r>
              <a:rPr lang="en-US" sz="13800" dirty="0">
                <a:solidFill>
                  <a:srgbClr val="FFFF00"/>
                </a:solidFill>
                <a:latin typeface="Congenial Black" panose="02000503040000020004" pitchFamily="2" charset="0"/>
              </a:rPr>
              <a:t>04</a:t>
            </a:r>
          </a:p>
          <a:p>
            <a:pPr algn="ctr"/>
            <a:r>
              <a:rPr lang="en-US" sz="8800" dirty="0">
                <a:solidFill>
                  <a:srgbClr val="FFFFFF"/>
                </a:solidFill>
                <a:latin typeface="Congenial Black" panose="02000503040000020004" pitchFamily="2" charset="0"/>
              </a:rPr>
              <a:t>Project</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6687710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250166" flipH="1">
            <a:off x="-338734" y="-484402"/>
            <a:ext cx="1755142" cy="2467686"/>
          </a:xfrm>
          <a:custGeom>
            <a:avLst/>
            <a:gdLst/>
            <a:ahLst/>
            <a:cxnLst/>
            <a:rect l="l" t="t" r="r" b="b"/>
            <a:pathLst>
              <a:path w="1755142" h="2467686">
                <a:moveTo>
                  <a:pt x="1755142" y="0"/>
                </a:moveTo>
                <a:lnTo>
                  <a:pt x="0" y="0"/>
                </a:lnTo>
                <a:lnTo>
                  <a:pt x="0" y="2467686"/>
                </a:lnTo>
                <a:lnTo>
                  <a:pt x="1755142" y="2467686"/>
                </a:lnTo>
                <a:lnTo>
                  <a:pt x="175514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3444761" y="-36672"/>
            <a:ext cx="13882131" cy="1572225"/>
          </a:xfrm>
          <a:prstGeom prst="rect">
            <a:avLst/>
          </a:prstGeom>
          <a:solidFill>
            <a:schemeClr val="accent5">
              <a:lumMod val="20000"/>
              <a:lumOff val="80000"/>
            </a:schemeClr>
          </a:solidFill>
        </p:spPr>
        <p:txBody>
          <a:bodyPr wrap="square" lIns="0" tIns="0" rIns="0" bIns="0" rtlCol="0" anchor="t">
            <a:spAutoFit/>
          </a:bodyPr>
          <a:lstStyle/>
          <a:p>
            <a:pPr algn="ctr">
              <a:lnSpc>
                <a:spcPts val="14000"/>
              </a:lnSpc>
            </a:pPr>
            <a:r>
              <a:rPr lang="en-US" sz="8800" b="1" dirty="0">
                <a:latin typeface="StoryBook Rough"/>
              </a:rPr>
              <a:t>Look at your groups’ pictures!</a:t>
            </a:r>
          </a:p>
        </p:txBody>
      </p:sp>
      <p:sp>
        <p:nvSpPr>
          <p:cNvPr id="8" name="Freeform 8"/>
          <p:cNvSpPr/>
          <p:nvPr/>
        </p:nvSpPr>
        <p:spPr>
          <a:xfrm>
            <a:off x="2052163" y="377340"/>
            <a:ext cx="1685122" cy="1398389"/>
          </a:xfrm>
          <a:custGeom>
            <a:avLst/>
            <a:gdLst/>
            <a:ahLst/>
            <a:cxnLst/>
            <a:rect l="l" t="t" r="r" b="b"/>
            <a:pathLst>
              <a:path w="1075522" h="1019057">
                <a:moveTo>
                  <a:pt x="0" y="0"/>
                </a:moveTo>
                <a:lnTo>
                  <a:pt x="1075522" y="0"/>
                </a:lnTo>
                <a:lnTo>
                  <a:pt x="1075522" y="1019057"/>
                </a:lnTo>
                <a:lnTo>
                  <a:pt x="0" y="1019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7315" y="8572500"/>
            <a:ext cx="783043" cy="1929524"/>
          </a:xfrm>
          <a:custGeom>
            <a:avLst/>
            <a:gdLst/>
            <a:ahLst/>
            <a:cxnLst/>
            <a:rect l="l" t="t" r="r" b="b"/>
            <a:pathLst>
              <a:path w="2180844" h="4114800">
                <a:moveTo>
                  <a:pt x="0" y="0"/>
                </a:moveTo>
                <a:lnTo>
                  <a:pt x="2180844" y="0"/>
                </a:lnTo>
                <a:lnTo>
                  <a:pt x="218084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5697200" y="1775729"/>
            <a:ext cx="4056197" cy="2327243"/>
          </a:xfrm>
          <a:custGeom>
            <a:avLst/>
            <a:gdLst/>
            <a:ahLst/>
            <a:cxnLst/>
            <a:rect l="l" t="t" r="r" b="b"/>
            <a:pathLst>
              <a:path w="4056197" h="2327243">
                <a:moveTo>
                  <a:pt x="4056197" y="0"/>
                </a:moveTo>
                <a:lnTo>
                  <a:pt x="0" y="0"/>
                </a:lnTo>
                <a:lnTo>
                  <a:pt x="0" y="2327243"/>
                </a:lnTo>
                <a:lnTo>
                  <a:pt x="4056197" y="2327243"/>
                </a:lnTo>
                <a:lnTo>
                  <a:pt x="405619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4F394225-0054-56DA-30A6-E4F2980E16E6}"/>
              </a:ext>
            </a:extLst>
          </p:cNvPr>
          <p:cNvPicPr>
            <a:picLocks noChangeAspect="1"/>
          </p:cNvPicPr>
          <p:nvPr/>
        </p:nvPicPr>
        <p:blipFill>
          <a:blip r:embed="rId11"/>
          <a:stretch>
            <a:fillRect/>
          </a:stretch>
        </p:blipFill>
        <p:spPr>
          <a:xfrm>
            <a:off x="930358" y="1800541"/>
            <a:ext cx="16519442" cy="837215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616960" flipH="1">
            <a:off x="592924" y="-96203"/>
            <a:ext cx="1709449" cy="2416364"/>
          </a:xfrm>
          <a:custGeom>
            <a:avLst/>
            <a:gdLst/>
            <a:ahLst/>
            <a:cxnLst/>
            <a:rect l="l" t="t" r="r" b="b"/>
            <a:pathLst>
              <a:path w="1755142" h="2467686">
                <a:moveTo>
                  <a:pt x="1755142" y="0"/>
                </a:moveTo>
                <a:lnTo>
                  <a:pt x="0" y="0"/>
                </a:lnTo>
                <a:lnTo>
                  <a:pt x="0" y="2467686"/>
                </a:lnTo>
                <a:lnTo>
                  <a:pt x="1755142" y="2467686"/>
                </a:lnTo>
                <a:lnTo>
                  <a:pt x="17551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4866794" y="42444"/>
            <a:ext cx="4056197" cy="2327243"/>
          </a:xfrm>
          <a:custGeom>
            <a:avLst/>
            <a:gdLst/>
            <a:ahLst/>
            <a:cxnLst/>
            <a:rect l="l" t="t" r="r" b="b"/>
            <a:pathLst>
              <a:path w="4056197" h="2327243">
                <a:moveTo>
                  <a:pt x="4056197" y="0"/>
                </a:moveTo>
                <a:lnTo>
                  <a:pt x="0" y="0"/>
                </a:lnTo>
                <a:lnTo>
                  <a:pt x="0" y="2327243"/>
                </a:lnTo>
                <a:lnTo>
                  <a:pt x="4056197" y="2327243"/>
                </a:lnTo>
                <a:lnTo>
                  <a:pt x="405619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7068800" y="9193805"/>
            <a:ext cx="1053599" cy="998285"/>
          </a:xfrm>
          <a:custGeom>
            <a:avLst/>
            <a:gdLst/>
            <a:ahLst/>
            <a:cxnLst/>
            <a:rect l="l" t="t" r="r" b="b"/>
            <a:pathLst>
              <a:path w="1053599" h="998285">
                <a:moveTo>
                  <a:pt x="0" y="0"/>
                </a:moveTo>
                <a:lnTo>
                  <a:pt x="1053598" y="0"/>
                </a:lnTo>
                <a:lnTo>
                  <a:pt x="1053598" y="998285"/>
                </a:lnTo>
                <a:lnTo>
                  <a:pt x="0" y="9982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5029200" y="203535"/>
            <a:ext cx="8316328" cy="1603003"/>
          </a:xfrm>
          <a:prstGeom prst="rect">
            <a:avLst/>
          </a:prstGeom>
        </p:spPr>
        <p:txBody>
          <a:bodyPr wrap="square" lIns="0" tIns="0" rIns="0" bIns="0" rtlCol="0" anchor="t">
            <a:spAutoFit/>
          </a:bodyPr>
          <a:lstStyle/>
          <a:p>
            <a:pPr algn="ctr">
              <a:lnSpc>
                <a:spcPts val="14000"/>
              </a:lnSpc>
            </a:pPr>
            <a:r>
              <a:rPr lang="en-US" sz="8000" b="1" dirty="0">
                <a:solidFill>
                  <a:srgbClr val="FFFFFF"/>
                </a:solidFill>
                <a:latin typeface="StoryBook Rough"/>
              </a:rPr>
              <a:t>Work in groups.</a:t>
            </a:r>
          </a:p>
        </p:txBody>
      </p:sp>
      <p:pic>
        <p:nvPicPr>
          <p:cNvPr id="5" name="Picture 4">
            <a:extLst>
              <a:ext uri="{FF2B5EF4-FFF2-40B4-BE49-F238E27FC236}">
                <a16:creationId xmlns:a16="http://schemas.microsoft.com/office/drawing/2014/main" id="{2EECDDBE-393D-C39A-F91F-20808A24B53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84" b="94042" l="9630" r="97648">
                        <a14:foregroundMark x1="17021" y1="16264" x2="15342" y2="84380"/>
                        <a14:foregroundMark x1="18253" y1="13366" x2="36618" y2="15298"/>
                        <a14:foregroundMark x1="36618" y1="15298" x2="80963" y2="12077"/>
                        <a14:foregroundMark x1="90482" y1="17552" x2="89026" y2="65378"/>
                        <a14:foregroundMark x1="88690" y1="82287" x2="89026" y2="90177"/>
                        <a14:foregroundMark x1="14446" y1="94042" x2="61366" y2="90982"/>
                        <a14:foregroundMark x1="61366" y1="90982" x2="91937" y2="93237"/>
                        <a14:foregroundMark x1="68533" y1="75684" x2="81747" y2="74879"/>
                        <a14:foregroundMark x1="87234" y1="73269" x2="90705" y2="73591"/>
                        <a14:foregroundMark x1="95409" y1="94042" x2="97648" y2="92754"/>
                        <a14:foregroundMark x1="57223" y1="28341" x2="67861" y2="28824"/>
                        <a14:foregroundMark x1="64166" y1="20934" x2="78275" y2="30435"/>
                        <a14:foregroundMark x1="55207" y1="22866" x2="55543" y2="42834"/>
                        <a14:foregroundMark x1="70773" y1="19968" x2="85218" y2="22383"/>
                        <a14:foregroundMark x1="85218" y1="22383" x2="85778" y2="40419"/>
                        <a14:foregroundMark x1="50840" y1="81159" x2="56103" y2="78261"/>
                      </a14:backgroundRemoval>
                    </a14:imgEffect>
                  </a14:imgLayer>
                </a14:imgProps>
              </a:ext>
            </a:extLst>
          </a:blip>
          <a:stretch>
            <a:fillRect/>
          </a:stretch>
        </p:blipFill>
        <p:spPr>
          <a:xfrm>
            <a:off x="3144018" y="1806538"/>
            <a:ext cx="11285394" cy="7847962"/>
          </a:xfrm>
          <a:prstGeom prst="rect">
            <a:avLst/>
          </a:prstGeom>
        </p:spPr>
      </p:pic>
      <p:grpSp>
        <p:nvGrpSpPr>
          <p:cNvPr id="10" name="Group 9">
            <a:extLst>
              <a:ext uri="{FF2B5EF4-FFF2-40B4-BE49-F238E27FC236}">
                <a16:creationId xmlns:a16="http://schemas.microsoft.com/office/drawing/2014/main" id="{C0AE92E8-C32D-B49D-065A-C4F1051E0468}"/>
              </a:ext>
            </a:extLst>
          </p:cNvPr>
          <p:cNvGrpSpPr/>
          <p:nvPr/>
        </p:nvGrpSpPr>
        <p:grpSpPr>
          <a:xfrm>
            <a:off x="577905" y="2904972"/>
            <a:ext cx="3901489" cy="5025030"/>
            <a:chOff x="1032400" y="2360877"/>
            <a:chExt cx="3200400" cy="4375493"/>
          </a:xfrm>
        </p:grpSpPr>
        <p:pic>
          <p:nvPicPr>
            <p:cNvPr id="7" name="Picture 6">
              <a:extLst>
                <a:ext uri="{FF2B5EF4-FFF2-40B4-BE49-F238E27FC236}">
                  <a16:creationId xmlns:a16="http://schemas.microsoft.com/office/drawing/2014/main" id="{B3082A36-7189-E21C-1067-7AF8F07DC55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53" b="97630" l="7343" r="90713">
                          <a14:foregroundMark x1="14255" y1="11058" x2="20950" y2="10269"/>
                          <a14:foregroundMark x1="79482" y1="10269" x2="83369" y2="11848"/>
                          <a14:foregroundMark x1="33261" y1="26224" x2="39525" y2="58452"/>
                          <a14:foregroundMark x1="60043" y1="20537" x2="63283" y2="53239"/>
                          <a14:foregroundMark x1="63283" y1="53239" x2="28726" y2="53239"/>
                          <a14:foregroundMark x1="28726" y1="53239" x2="47300" y2="69352"/>
                          <a14:foregroundMark x1="12095" y1="21643" x2="11447" y2="76461"/>
                          <a14:foregroundMark x1="11447" y1="76461" x2="23542" y2="94787"/>
                          <a14:foregroundMark x1="23542" y1="94787" x2="67387" y2="97946"/>
                          <a14:foregroundMark x1="7559" y1="14376" x2="84017" y2="14692"/>
                          <a14:foregroundMark x1="90713" y1="13902" x2="88985" y2="93839"/>
                        </a14:backgroundRemoval>
                      </a14:imgEffect>
                    </a14:imgLayer>
                  </a14:imgProps>
                </a:ext>
              </a:extLst>
            </a:blip>
            <a:stretch>
              <a:fillRect/>
            </a:stretch>
          </p:blipFill>
          <p:spPr>
            <a:xfrm rot="21152572">
              <a:off x="1032400" y="2360877"/>
              <a:ext cx="3200400" cy="4375493"/>
            </a:xfrm>
            <a:prstGeom prst="rect">
              <a:avLst/>
            </a:prstGeom>
          </p:spPr>
        </p:pic>
        <p:sp>
          <p:nvSpPr>
            <p:cNvPr id="8" name="Rectangle 7">
              <a:extLst>
                <a:ext uri="{FF2B5EF4-FFF2-40B4-BE49-F238E27FC236}">
                  <a16:creationId xmlns:a16="http://schemas.microsoft.com/office/drawing/2014/main" id="{FBC32708-D3E1-7FB9-C2AF-2977B9E92063}"/>
                </a:ext>
              </a:extLst>
            </p:cNvPr>
            <p:cNvSpPr/>
            <p:nvPr/>
          </p:nvSpPr>
          <p:spPr>
            <a:xfrm rot="21171441">
              <a:off x="1861253" y="3166092"/>
              <a:ext cx="1295547" cy="954107"/>
            </a:xfrm>
            <a:prstGeom prst="rect">
              <a:avLst/>
            </a:prstGeom>
            <a:noFill/>
          </p:spPr>
          <p:txBody>
            <a:bodyPr wrap="none" lIns="91440" tIns="45720" rIns="91440" bIns="45720">
              <a:spAutoFit/>
            </a:bodyPr>
            <a:lstStyle/>
            <a:p>
              <a:pPr algn="ctr"/>
              <a:r>
                <a:rPr lang="en-US" sz="2800" b="0" cap="none" spc="0" dirty="0">
                  <a:ln w="0"/>
                  <a:solidFill>
                    <a:srgbClr val="C00000"/>
                  </a:solidFill>
                  <a:latin typeface="Modern Love" panose="04090805081005020601" pitchFamily="82" charset="0"/>
                </a:rPr>
                <a:t>Study </a:t>
              </a:r>
            </a:p>
            <a:p>
              <a:pPr algn="ctr"/>
              <a:r>
                <a:rPr lang="en-US" sz="2800" b="0" cap="none" spc="0" dirty="0">
                  <a:ln w="0"/>
                  <a:solidFill>
                    <a:srgbClr val="C00000"/>
                  </a:solidFill>
                  <a:latin typeface="Modern Love" panose="04090805081005020601" pitchFamily="82" charset="0"/>
                </a:rPr>
                <a:t>Corner</a:t>
              </a:r>
            </a:p>
          </p:txBody>
        </p:sp>
      </p:grpSp>
      <p:grpSp>
        <p:nvGrpSpPr>
          <p:cNvPr id="11" name="Group 10">
            <a:extLst>
              <a:ext uri="{FF2B5EF4-FFF2-40B4-BE49-F238E27FC236}">
                <a16:creationId xmlns:a16="http://schemas.microsoft.com/office/drawing/2014/main" id="{F7D98274-A9ED-97BE-0015-B4B3DCD08205}"/>
              </a:ext>
            </a:extLst>
          </p:cNvPr>
          <p:cNvGrpSpPr/>
          <p:nvPr/>
        </p:nvGrpSpPr>
        <p:grpSpPr>
          <a:xfrm rot="1060733">
            <a:off x="14110545" y="1441409"/>
            <a:ext cx="3017316" cy="3790649"/>
            <a:chOff x="1032400" y="2360877"/>
            <a:chExt cx="3200400" cy="4375493"/>
          </a:xfrm>
        </p:grpSpPr>
        <p:pic>
          <p:nvPicPr>
            <p:cNvPr id="17" name="Picture 16">
              <a:extLst>
                <a:ext uri="{FF2B5EF4-FFF2-40B4-BE49-F238E27FC236}">
                  <a16:creationId xmlns:a16="http://schemas.microsoft.com/office/drawing/2014/main" id="{138AFBD2-00D1-8550-C979-643757EF215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53" b="97630" l="7343" r="90713">
                          <a14:foregroundMark x1="14255" y1="11058" x2="20950" y2="10269"/>
                          <a14:foregroundMark x1="79482" y1="10269" x2="83369" y2="11848"/>
                          <a14:foregroundMark x1="33261" y1="26224" x2="39525" y2="58452"/>
                          <a14:foregroundMark x1="60043" y1="20537" x2="63283" y2="53239"/>
                          <a14:foregroundMark x1="63283" y1="53239" x2="28726" y2="53239"/>
                          <a14:foregroundMark x1="28726" y1="53239" x2="47300" y2="69352"/>
                          <a14:foregroundMark x1="12095" y1="21643" x2="11447" y2="76461"/>
                          <a14:foregroundMark x1="11447" y1="76461" x2="23542" y2="94787"/>
                          <a14:foregroundMark x1="23542" y1="94787" x2="67387" y2="97946"/>
                          <a14:foregroundMark x1="7559" y1="14376" x2="84017" y2="14692"/>
                          <a14:foregroundMark x1="90713" y1="13902" x2="88985" y2="93839"/>
                        </a14:backgroundRemoval>
                      </a14:imgEffect>
                    </a14:imgLayer>
                  </a14:imgProps>
                </a:ext>
              </a:extLst>
            </a:blip>
            <a:stretch>
              <a:fillRect/>
            </a:stretch>
          </p:blipFill>
          <p:spPr>
            <a:xfrm rot="21152572">
              <a:off x="1032400" y="2360877"/>
              <a:ext cx="3200400" cy="4375493"/>
            </a:xfrm>
            <a:prstGeom prst="rect">
              <a:avLst/>
            </a:prstGeom>
          </p:spPr>
        </p:pic>
        <p:sp>
          <p:nvSpPr>
            <p:cNvPr id="18" name="Rectangle 17">
              <a:extLst>
                <a:ext uri="{FF2B5EF4-FFF2-40B4-BE49-F238E27FC236}">
                  <a16:creationId xmlns:a16="http://schemas.microsoft.com/office/drawing/2014/main" id="{557FB457-E63A-554D-5004-24D01FAF38F4}"/>
                </a:ext>
              </a:extLst>
            </p:cNvPr>
            <p:cNvSpPr/>
            <p:nvPr/>
          </p:nvSpPr>
          <p:spPr>
            <a:xfrm rot="21171441">
              <a:off x="1861253" y="3166092"/>
              <a:ext cx="1295547" cy="954107"/>
            </a:xfrm>
            <a:prstGeom prst="rect">
              <a:avLst/>
            </a:prstGeom>
            <a:noFill/>
          </p:spPr>
          <p:txBody>
            <a:bodyPr wrap="none" lIns="91440" tIns="45720" rIns="91440" bIns="45720">
              <a:spAutoFit/>
            </a:bodyPr>
            <a:lstStyle/>
            <a:p>
              <a:pPr algn="ctr"/>
              <a:r>
                <a:rPr lang="en-US" sz="2800" b="0" cap="none" spc="0" dirty="0">
                  <a:ln w="0"/>
                  <a:solidFill>
                    <a:srgbClr val="C00000"/>
                  </a:solidFill>
                  <a:latin typeface="Modern Love" panose="04090805081005020601" pitchFamily="82" charset="0"/>
                </a:rPr>
                <a:t>Study </a:t>
              </a:r>
            </a:p>
            <a:p>
              <a:pPr algn="ctr"/>
              <a:r>
                <a:rPr lang="en-US" sz="2800" b="0" cap="none" spc="0" dirty="0">
                  <a:ln w="0"/>
                  <a:solidFill>
                    <a:srgbClr val="C00000"/>
                  </a:solidFill>
                  <a:latin typeface="Modern Love" panose="04090805081005020601" pitchFamily="82" charset="0"/>
                </a:rPr>
                <a:t>Corner</a:t>
              </a:r>
            </a:p>
          </p:txBody>
        </p:sp>
      </p:grpSp>
      <p:grpSp>
        <p:nvGrpSpPr>
          <p:cNvPr id="23" name="Group 22">
            <a:extLst>
              <a:ext uri="{FF2B5EF4-FFF2-40B4-BE49-F238E27FC236}">
                <a16:creationId xmlns:a16="http://schemas.microsoft.com/office/drawing/2014/main" id="{9B56F011-7C80-B6F2-7452-206F16813681}"/>
              </a:ext>
            </a:extLst>
          </p:cNvPr>
          <p:cNvGrpSpPr/>
          <p:nvPr/>
        </p:nvGrpSpPr>
        <p:grpSpPr>
          <a:xfrm rot="21140385">
            <a:off x="14218737" y="5652065"/>
            <a:ext cx="3017316" cy="3790649"/>
            <a:chOff x="1032400" y="2360877"/>
            <a:chExt cx="3200400" cy="4375493"/>
          </a:xfrm>
        </p:grpSpPr>
        <p:pic>
          <p:nvPicPr>
            <p:cNvPr id="24" name="Picture 23">
              <a:extLst>
                <a:ext uri="{FF2B5EF4-FFF2-40B4-BE49-F238E27FC236}">
                  <a16:creationId xmlns:a16="http://schemas.microsoft.com/office/drawing/2014/main" id="{39CDB0BC-5A3E-B7F8-3642-2F9891F9061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53" b="97630" l="7343" r="90713">
                          <a14:foregroundMark x1="14255" y1="11058" x2="20950" y2="10269"/>
                          <a14:foregroundMark x1="79482" y1="10269" x2="83369" y2="11848"/>
                          <a14:foregroundMark x1="33261" y1="26224" x2="39525" y2="58452"/>
                          <a14:foregroundMark x1="60043" y1="20537" x2="63283" y2="53239"/>
                          <a14:foregroundMark x1="63283" y1="53239" x2="28726" y2="53239"/>
                          <a14:foregroundMark x1="28726" y1="53239" x2="47300" y2="69352"/>
                          <a14:foregroundMark x1="12095" y1="21643" x2="11447" y2="76461"/>
                          <a14:foregroundMark x1="11447" y1="76461" x2="23542" y2="94787"/>
                          <a14:foregroundMark x1="23542" y1="94787" x2="67387" y2="97946"/>
                          <a14:foregroundMark x1="7559" y1="14376" x2="84017" y2="14692"/>
                          <a14:foregroundMark x1="90713" y1="13902" x2="88985" y2="93839"/>
                        </a14:backgroundRemoval>
                      </a14:imgEffect>
                    </a14:imgLayer>
                  </a14:imgProps>
                </a:ext>
              </a:extLst>
            </a:blip>
            <a:stretch>
              <a:fillRect/>
            </a:stretch>
          </p:blipFill>
          <p:spPr>
            <a:xfrm rot="21152572">
              <a:off x="1032400" y="2360877"/>
              <a:ext cx="3200400" cy="4375493"/>
            </a:xfrm>
            <a:prstGeom prst="rect">
              <a:avLst/>
            </a:prstGeom>
          </p:spPr>
        </p:pic>
        <p:sp>
          <p:nvSpPr>
            <p:cNvPr id="25" name="Rectangle 24">
              <a:extLst>
                <a:ext uri="{FF2B5EF4-FFF2-40B4-BE49-F238E27FC236}">
                  <a16:creationId xmlns:a16="http://schemas.microsoft.com/office/drawing/2014/main" id="{7574EA64-2191-8789-D7C0-98D3D65C2976}"/>
                </a:ext>
              </a:extLst>
            </p:cNvPr>
            <p:cNvSpPr/>
            <p:nvPr/>
          </p:nvSpPr>
          <p:spPr>
            <a:xfrm rot="21171441">
              <a:off x="1861253" y="3166092"/>
              <a:ext cx="1295547" cy="954107"/>
            </a:xfrm>
            <a:prstGeom prst="rect">
              <a:avLst/>
            </a:prstGeom>
            <a:noFill/>
          </p:spPr>
          <p:txBody>
            <a:bodyPr wrap="none" lIns="91440" tIns="45720" rIns="91440" bIns="45720">
              <a:spAutoFit/>
            </a:bodyPr>
            <a:lstStyle/>
            <a:p>
              <a:pPr algn="ctr"/>
              <a:r>
                <a:rPr lang="en-US" sz="2800" b="0" cap="none" spc="0" dirty="0">
                  <a:ln w="0"/>
                  <a:solidFill>
                    <a:srgbClr val="C00000"/>
                  </a:solidFill>
                  <a:latin typeface="Modern Love" panose="04090805081005020601" pitchFamily="82" charset="0"/>
                </a:rPr>
                <a:t>Study </a:t>
              </a:r>
            </a:p>
            <a:p>
              <a:pPr algn="ctr"/>
              <a:r>
                <a:rPr lang="en-US" sz="2800" b="0" cap="none" spc="0" dirty="0">
                  <a:ln w="0"/>
                  <a:solidFill>
                    <a:srgbClr val="C00000"/>
                  </a:solidFill>
                  <a:latin typeface="Modern Love" panose="04090805081005020601" pitchFamily="82" charset="0"/>
                </a:rPr>
                <a:t>Corner</a:t>
              </a:r>
            </a:p>
          </p:txBody>
        </p:sp>
      </p:grpSp>
      <p:pic>
        <p:nvPicPr>
          <p:cNvPr id="26" name="animation-childlike-claps-playful-cute-bright-happy-music-20852">
            <a:hlinkClick r:id="" action="ppaction://media"/>
            <a:extLst>
              <a:ext uri="{FF2B5EF4-FFF2-40B4-BE49-F238E27FC236}">
                <a16:creationId xmlns:a16="http://schemas.microsoft.com/office/drawing/2014/main" id="{5B55CFC0-2D5F-5962-BBBE-420A28CCD68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26603" y="2869123"/>
            <a:ext cx="1527657" cy="1527657"/>
          </a:xfrm>
          <a:prstGeom prst="rect">
            <a:avLst/>
          </a:prstGeom>
        </p:spPr>
      </p:pic>
    </p:spTree>
    <p:extLst>
      <p:ext uri="{BB962C8B-B14F-4D97-AF65-F5344CB8AC3E}">
        <p14:creationId xmlns:p14="http://schemas.microsoft.com/office/powerpoint/2010/main" val="38244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3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616960" flipH="1">
            <a:off x="689940" y="-7889"/>
            <a:ext cx="1742757" cy="2768408"/>
          </a:xfrm>
          <a:custGeom>
            <a:avLst/>
            <a:gdLst/>
            <a:ahLst/>
            <a:cxnLst/>
            <a:rect l="l" t="t" r="r" b="b"/>
            <a:pathLst>
              <a:path w="1755142" h="2467686">
                <a:moveTo>
                  <a:pt x="1755142" y="0"/>
                </a:moveTo>
                <a:lnTo>
                  <a:pt x="0" y="0"/>
                </a:lnTo>
                <a:lnTo>
                  <a:pt x="0" y="2467686"/>
                </a:lnTo>
                <a:lnTo>
                  <a:pt x="1755142" y="2467686"/>
                </a:lnTo>
                <a:lnTo>
                  <a:pt x="17551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4866794" y="42444"/>
            <a:ext cx="4056197" cy="2327243"/>
          </a:xfrm>
          <a:custGeom>
            <a:avLst/>
            <a:gdLst/>
            <a:ahLst/>
            <a:cxnLst/>
            <a:rect l="l" t="t" r="r" b="b"/>
            <a:pathLst>
              <a:path w="4056197" h="2327243">
                <a:moveTo>
                  <a:pt x="4056197" y="0"/>
                </a:moveTo>
                <a:lnTo>
                  <a:pt x="0" y="0"/>
                </a:lnTo>
                <a:lnTo>
                  <a:pt x="0" y="2327243"/>
                </a:lnTo>
                <a:lnTo>
                  <a:pt x="4056197" y="2327243"/>
                </a:lnTo>
                <a:lnTo>
                  <a:pt x="405619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7068800" y="9193805"/>
            <a:ext cx="1053599" cy="998285"/>
          </a:xfrm>
          <a:custGeom>
            <a:avLst/>
            <a:gdLst/>
            <a:ahLst/>
            <a:cxnLst/>
            <a:rect l="l" t="t" r="r" b="b"/>
            <a:pathLst>
              <a:path w="1053599" h="998285">
                <a:moveTo>
                  <a:pt x="0" y="0"/>
                </a:moveTo>
                <a:lnTo>
                  <a:pt x="1053598" y="0"/>
                </a:lnTo>
                <a:lnTo>
                  <a:pt x="1053598" y="998285"/>
                </a:lnTo>
                <a:lnTo>
                  <a:pt x="0" y="9982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2799054" y="0"/>
            <a:ext cx="12115800" cy="1551707"/>
          </a:xfrm>
          <a:prstGeom prst="rect">
            <a:avLst/>
          </a:prstGeom>
        </p:spPr>
        <p:txBody>
          <a:bodyPr wrap="square" lIns="0" tIns="0" rIns="0" bIns="0" rtlCol="0" anchor="t">
            <a:spAutoFit/>
          </a:bodyPr>
          <a:lstStyle/>
          <a:p>
            <a:pPr algn="ctr">
              <a:lnSpc>
                <a:spcPts val="14000"/>
              </a:lnSpc>
            </a:pPr>
            <a:r>
              <a:rPr lang="en-US" sz="8000" b="1" dirty="0">
                <a:solidFill>
                  <a:srgbClr val="FFFFFF"/>
                </a:solidFill>
                <a:latin typeface="StoryBook Rough"/>
              </a:rPr>
              <a:t>Present your group’s picture.</a:t>
            </a:r>
          </a:p>
        </p:txBody>
      </p:sp>
      <p:pic>
        <p:nvPicPr>
          <p:cNvPr id="3" name="Track 85">
            <a:hlinkClick r:id="" action="ppaction://media"/>
            <a:extLst>
              <a:ext uri="{FF2B5EF4-FFF2-40B4-BE49-F238E27FC236}">
                <a16:creationId xmlns:a16="http://schemas.microsoft.com/office/drawing/2014/main" id="{3E07CA8E-70D9-D882-E5BD-D228385B180A}"/>
              </a:ext>
            </a:extLst>
          </p:cNvPr>
          <p:cNvPicPr>
            <a:picLocks noChangeAspect="1"/>
          </p:cNvPicPr>
          <p:nvPr>
            <a:audioFile r:link="rId1"/>
            <p:extLst>
              <p:ext uri="{DAA4B4D4-6D71-4841-9C94-3DE7FCFB9230}">
                <p14:media xmlns:p14="http://schemas.microsoft.com/office/powerpoint/2010/main" r:embed="rId2">
                  <p14:trim st="9877" end="25220.3125"/>
                </p14:media>
              </p:ext>
            </p:extLst>
          </p:nvPr>
        </p:nvPicPr>
        <p:blipFill>
          <a:blip r:embed="rId13"/>
          <a:stretch>
            <a:fillRect/>
          </a:stretch>
        </p:blipFill>
        <p:spPr>
          <a:xfrm>
            <a:off x="18725382" y="2781074"/>
            <a:ext cx="1112838" cy="1112838"/>
          </a:xfrm>
          <a:prstGeom prst="rect">
            <a:avLst/>
          </a:prstGeom>
        </p:spPr>
      </p:pic>
      <p:pic>
        <p:nvPicPr>
          <p:cNvPr id="10" name="Picture 9">
            <a:extLst>
              <a:ext uri="{FF2B5EF4-FFF2-40B4-BE49-F238E27FC236}">
                <a16:creationId xmlns:a16="http://schemas.microsoft.com/office/drawing/2014/main" id="{693240D6-4062-1F1C-ED3B-3373DF30ACF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847890" y="2476500"/>
            <a:ext cx="5664031" cy="68479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63C11C0A-8F9A-9415-1716-2D44DB7CB73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rot="1179722">
            <a:off x="10052445" y="2781683"/>
            <a:ext cx="5316149" cy="64618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6956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2400" y="0"/>
            <a:ext cx="18440400" cy="100965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Freeform 2"/>
          <p:cNvSpPr/>
          <p:nvPr/>
        </p:nvSpPr>
        <p:spPr>
          <a:xfrm>
            <a:off x="11674142" y="7040880"/>
            <a:ext cx="7315200" cy="3246120"/>
          </a:xfrm>
          <a:custGeom>
            <a:avLst/>
            <a:gdLst/>
            <a:ahLst/>
            <a:cxnLst/>
            <a:rect l="l" t="t" r="r" b="b"/>
            <a:pathLst>
              <a:path w="7315200" h="3246120">
                <a:moveTo>
                  <a:pt x="0" y="0"/>
                </a:moveTo>
                <a:lnTo>
                  <a:pt x="7315200" y="0"/>
                </a:lnTo>
                <a:lnTo>
                  <a:pt x="7315200" y="3246120"/>
                </a:lnTo>
                <a:lnTo>
                  <a:pt x="0" y="3246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2262354">
            <a:off x="-1930256" y="264312"/>
            <a:ext cx="5917912" cy="2167435"/>
          </a:xfrm>
          <a:custGeom>
            <a:avLst/>
            <a:gdLst/>
            <a:ahLst/>
            <a:cxnLst/>
            <a:rect l="l" t="t" r="r" b="b"/>
            <a:pathLst>
              <a:path w="5917912" h="2167435">
                <a:moveTo>
                  <a:pt x="0" y="0"/>
                </a:moveTo>
                <a:lnTo>
                  <a:pt x="5917912" y="0"/>
                </a:lnTo>
                <a:lnTo>
                  <a:pt x="5917912" y="2167435"/>
                </a:lnTo>
                <a:lnTo>
                  <a:pt x="0" y="2167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432054" y="6334664"/>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097280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403252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6275741" y="2219864"/>
            <a:ext cx="2340293" cy="4114800"/>
          </a:xfrm>
          <a:custGeom>
            <a:avLst/>
            <a:gdLst/>
            <a:ahLst/>
            <a:cxnLst/>
            <a:rect l="l" t="t" r="r" b="b"/>
            <a:pathLst>
              <a:path w="2340293" h="4114800">
                <a:moveTo>
                  <a:pt x="0" y="0"/>
                </a:moveTo>
                <a:lnTo>
                  <a:pt x="2340292" y="0"/>
                </a:lnTo>
                <a:lnTo>
                  <a:pt x="23402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32">
            <a:extLst>
              <a:ext uri="{FF2B5EF4-FFF2-40B4-BE49-F238E27FC236}">
                <a16:creationId xmlns:a16="http://schemas.microsoft.com/office/drawing/2014/main" id="{8F125768-81DC-8848-6A84-911AD0BF8E05}"/>
              </a:ext>
            </a:extLst>
          </p:cNvPr>
          <p:cNvPicPr>
            <a:picLocks noChangeAspect="1"/>
          </p:cNvPicPr>
          <p:nvPr/>
        </p:nvPicPr>
        <p:blipFill>
          <a:blip r:embed="rId15"/>
          <a:srcRect/>
          <a:stretch>
            <a:fillRect/>
          </a:stretch>
        </p:blipFill>
        <p:spPr>
          <a:xfrm>
            <a:off x="4247157" y="1663092"/>
            <a:ext cx="10580298" cy="7882322"/>
          </a:xfrm>
          <a:prstGeom prst="rect">
            <a:avLst/>
          </a:prstGeom>
        </p:spPr>
      </p:pic>
      <p:grpSp>
        <p:nvGrpSpPr>
          <p:cNvPr id="16" name="Group 13">
            <a:extLst>
              <a:ext uri="{FF2B5EF4-FFF2-40B4-BE49-F238E27FC236}">
                <a16:creationId xmlns:a16="http://schemas.microsoft.com/office/drawing/2014/main" id="{9C30F16F-D13D-F837-CEA9-6DDD5C12DB43}"/>
              </a:ext>
            </a:extLst>
          </p:cNvPr>
          <p:cNvGrpSpPr/>
          <p:nvPr/>
        </p:nvGrpSpPr>
        <p:grpSpPr>
          <a:xfrm>
            <a:off x="3713384" y="1332944"/>
            <a:ext cx="2516039" cy="2468236"/>
            <a:chOff x="0" y="0"/>
            <a:chExt cx="4681611" cy="4142057"/>
          </a:xfrm>
        </p:grpSpPr>
        <p:sp>
          <p:nvSpPr>
            <p:cNvPr id="17" name="Freeform 14">
              <a:extLst>
                <a:ext uri="{FF2B5EF4-FFF2-40B4-BE49-F238E27FC236}">
                  <a16:creationId xmlns:a16="http://schemas.microsoft.com/office/drawing/2014/main" id="{58FBA24B-B55B-7EFD-187C-4B21286A4B2C}"/>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5">
              <a:extLst>
                <a:ext uri="{FF2B5EF4-FFF2-40B4-BE49-F238E27FC236}">
                  <a16:creationId xmlns:a16="http://schemas.microsoft.com/office/drawing/2014/main" id="{AB764CD2-2555-8025-CC4C-B5E1257DC9E0}"/>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6">
              <a:extLst>
                <a:ext uri="{FF2B5EF4-FFF2-40B4-BE49-F238E27FC236}">
                  <a16:creationId xmlns:a16="http://schemas.microsoft.com/office/drawing/2014/main" id="{1BC94D36-E768-3366-0698-CE4FD60402E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24" name="Group 13">
            <a:extLst>
              <a:ext uri="{FF2B5EF4-FFF2-40B4-BE49-F238E27FC236}">
                <a16:creationId xmlns:a16="http://schemas.microsoft.com/office/drawing/2014/main" id="{FEC31538-5CF6-FB9B-EC1A-66F9688E4AD7}"/>
              </a:ext>
            </a:extLst>
          </p:cNvPr>
          <p:cNvGrpSpPr/>
          <p:nvPr/>
        </p:nvGrpSpPr>
        <p:grpSpPr>
          <a:xfrm>
            <a:off x="13649608" y="1869025"/>
            <a:ext cx="2568399" cy="2301120"/>
            <a:chOff x="0" y="0"/>
            <a:chExt cx="4681611" cy="4142057"/>
          </a:xfrm>
        </p:grpSpPr>
        <p:sp>
          <p:nvSpPr>
            <p:cNvPr id="25" name="Freeform 14">
              <a:extLst>
                <a:ext uri="{FF2B5EF4-FFF2-40B4-BE49-F238E27FC236}">
                  <a16:creationId xmlns:a16="http://schemas.microsoft.com/office/drawing/2014/main" id="{DA05F627-B820-E3CA-E550-5DD9EE4F3A69}"/>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15">
              <a:extLst>
                <a:ext uri="{FF2B5EF4-FFF2-40B4-BE49-F238E27FC236}">
                  <a16:creationId xmlns:a16="http://schemas.microsoft.com/office/drawing/2014/main" id="{389DB0EB-A198-A13D-DA82-86517943D2BC}"/>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16">
              <a:extLst>
                <a:ext uri="{FF2B5EF4-FFF2-40B4-BE49-F238E27FC236}">
                  <a16:creationId xmlns:a16="http://schemas.microsoft.com/office/drawing/2014/main" id="{813BC284-FF16-918A-7333-02347B92FF4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8" name="Freeform 12">
            <a:extLst>
              <a:ext uri="{FF2B5EF4-FFF2-40B4-BE49-F238E27FC236}">
                <a16:creationId xmlns:a16="http://schemas.microsoft.com/office/drawing/2014/main" id="{13E599EE-3A9F-6401-F086-539717AB155D}"/>
              </a:ext>
            </a:extLst>
          </p:cNvPr>
          <p:cNvSpPr/>
          <p:nvPr/>
        </p:nvSpPr>
        <p:spPr>
          <a:xfrm rot="-7951486">
            <a:off x="12443187" y="2552146"/>
            <a:ext cx="1226033" cy="1558739"/>
          </a:xfrm>
          <a:custGeom>
            <a:avLst/>
            <a:gdLst/>
            <a:ahLst/>
            <a:cxnLst/>
            <a:rect l="l" t="t" r="r" b="b"/>
            <a:pathLst>
              <a:path w="1226033" h="1558739">
                <a:moveTo>
                  <a:pt x="0" y="0"/>
                </a:moveTo>
                <a:lnTo>
                  <a:pt x="1226033" y="0"/>
                </a:lnTo>
                <a:lnTo>
                  <a:pt x="1226033" y="1558740"/>
                </a:lnTo>
                <a:lnTo>
                  <a:pt x="0" y="15587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31">
            <a:extLst>
              <a:ext uri="{FF2B5EF4-FFF2-40B4-BE49-F238E27FC236}">
                <a16:creationId xmlns:a16="http://schemas.microsoft.com/office/drawing/2014/main" id="{E3B4FFA0-7D87-9EDF-2942-3A880387361B}"/>
              </a:ext>
            </a:extLst>
          </p:cNvPr>
          <p:cNvSpPr/>
          <p:nvPr/>
        </p:nvSpPr>
        <p:spPr>
          <a:xfrm rot="885286">
            <a:off x="2550675" y="2922203"/>
            <a:ext cx="1150285" cy="1398523"/>
          </a:xfrm>
          <a:custGeom>
            <a:avLst/>
            <a:gdLst/>
            <a:ahLst/>
            <a:cxnLst/>
            <a:rect l="l" t="t" r="r" b="b"/>
            <a:pathLst>
              <a:path w="1150285" h="1398523">
                <a:moveTo>
                  <a:pt x="0" y="0"/>
                </a:moveTo>
                <a:lnTo>
                  <a:pt x="1150285" y="0"/>
                </a:lnTo>
                <a:lnTo>
                  <a:pt x="1150285" y="1398523"/>
                </a:lnTo>
                <a:lnTo>
                  <a:pt x="0" y="139852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35462353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30"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1958"/>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D8EED6-C90C-4E57-7581-0E34FBA630D1}"/>
              </a:ext>
            </a:extLst>
          </p:cNvPr>
          <p:cNvPicPr>
            <a:picLocks noChangeAspect="1"/>
          </p:cNvPicPr>
          <p:nvPr/>
        </p:nvPicPr>
        <p:blipFill>
          <a:blip r:embed="rId3"/>
          <a:stretch>
            <a:fillRect/>
          </a:stretch>
        </p:blipFill>
        <p:spPr>
          <a:xfrm>
            <a:off x="0" y="388882"/>
            <a:ext cx="18317747" cy="9898118"/>
          </a:xfrm>
          <a:prstGeom prst="rect">
            <a:avLst/>
          </a:prstGeom>
        </p:spPr>
      </p:pic>
      <p:grpSp>
        <p:nvGrpSpPr>
          <p:cNvPr id="2" name="Group 2"/>
          <p:cNvGrpSpPr/>
          <p:nvPr/>
        </p:nvGrpSpPr>
        <p:grpSpPr>
          <a:xfrm>
            <a:off x="2301603" y="2661682"/>
            <a:ext cx="13684794" cy="4429076"/>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51563" y="-146063"/>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480074" y="27560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729572" y="120661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924321" y="2992754"/>
            <a:ext cx="12439358" cy="3351110"/>
          </a:xfrm>
          <a:prstGeom prst="rect">
            <a:avLst/>
          </a:prstGeom>
        </p:spPr>
        <p:txBody>
          <a:bodyPr lIns="0" tIns="0" rIns="0" bIns="0" rtlCol="0" anchor="t">
            <a:spAutoFit/>
          </a:bodyPr>
          <a:lstStyle/>
          <a:p>
            <a:pPr algn="ctr">
              <a:lnSpc>
                <a:spcPts val="13330"/>
              </a:lnSpc>
            </a:pPr>
            <a:r>
              <a:rPr lang="en-US" sz="13800" dirty="0">
                <a:solidFill>
                  <a:srgbClr val="FFFF00"/>
                </a:solidFill>
                <a:latin typeface="Congenial Black" panose="02000503040000020004" pitchFamily="2" charset="0"/>
              </a:rPr>
              <a:t>01</a:t>
            </a:r>
          </a:p>
          <a:p>
            <a:pPr algn="ctr">
              <a:lnSpc>
                <a:spcPts val="13330"/>
              </a:lnSpc>
            </a:pPr>
            <a:r>
              <a:rPr lang="en-US" sz="9521" dirty="0">
                <a:solidFill>
                  <a:srgbClr val="FFFFFF"/>
                </a:solidFill>
                <a:latin typeface="Congenial Black" panose="02000503040000020004" pitchFamily="2" charset="0"/>
              </a:rPr>
              <a:t>Warm-up &amp; Review</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A3E741-1EFE-64A2-BC2B-7A82D2F3D6ED}"/>
              </a:ext>
            </a:extLst>
          </p:cNvPr>
          <p:cNvPicPr>
            <a:picLocks noChangeAspect="1"/>
          </p:cNvPicPr>
          <p:nvPr/>
        </p:nvPicPr>
        <p:blipFill>
          <a:blip r:embed="rId3"/>
          <a:stretch>
            <a:fillRect/>
          </a:stretch>
        </p:blipFill>
        <p:spPr>
          <a:xfrm>
            <a:off x="0" y="0"/>
            <a:ext cx="18317747" cy="10287000"/>
          </a:xfrm>
          <a:prstGeom prst="rect">
            <a:avLst/>
          </a:prstGeom>
        </p:spPr>
      </p:pic>
      <p:grpSp>
        <p:nvGrpSpPr>
          <p:cNvPr id="2" name="Group 2"/>
          <p:cNvGrpSpPr/>
          <p:nvPr/>
        </p:nvGrpSpPr>
        <p:grpSpPr>
          <a:xfrm>
            <a:off x="2286729" y="2510453"/>
            <a:ext cx="13684794" cy="5147648"/>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18264" y="105029"/>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327143" y="62247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576641" y="155348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939194" y="3404562"/>
            <a:ext cx="12439358" cy="3477875"/>
          </a:xfrm>
          <a:prstGeom prst="rect">
            <a:avLst/>
          </a:prstGeom>
        </p:spPr>
        <p:txBody>
          <a:bodyPr lIns="0" tIns="0" rIns="0" bIns="0" rtlCol="0" anchor="t">
            <a:spAutoFit/>
          </a:bodyPr>
          <a:lstStyle/>
          <a:p>
            <a:pPr algn="ctr"/>
            <a:r>
              <a:rPr lang="en-US" sz="13800" dirty="0">
                <a:solidFill>
                  <a:srgbClr val="FFFF00"/>
                </a:solidFill>
                <a:latin typeface="Congenial Black" panose="02000503040000020004" pitchFamily="2" charset="0"/>
              </a:rPr>
              <a:t>02</a:t>
            </a:r>
          </a:p>
          <a:p>
            <a:pPr algn="ctr"/>
            <a:r>
              <a:rPr lang="en-US" sz="8800" dirty="0">
                <a:solidFill>
                  <a:srgbClr val="FFFFFF"/>
                </a:solidFill>
                <a:latin typeface="Congenial Black" panose="02000503040000020004" pitchFamily="2" charset="0"/>
              </a:rPr>
              <a:t>Read and answer.</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64640167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4"/>
          <p:cNvSpPr/>
          <p:nvPr/>
        </p:nvSpPr>
        <p:spPr>
          <a:xfrm>
            <a:off x="-167446" y="-4398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5"/>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6"/>
            <a:stretch>
              <a:fillRect/>
            </a:stretch>
          </a:blipFill>
        </p:spPr>
        <p:txBody>
          <a:bodyPr/>
          <a:lstStyle/>
          <a:p>
            <a:endParaRPr lang="en-US"/>
          </a:p>
        </p:txBody>
      </p:sp>
      <p:sp>
        <p:nvSpPr>
          <p:cNvPr id="16" name="TextBox 16"/>
          <p:cNvSpPr txBox="1"/>
          <p:nvPr/>
        </p:nvSpPr>
        <p:spPr>
          <a:xfrm>
            <a:off x="4628251" y="267773"/>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Listen and read.</a:t>
            </a:r>
          </a:p>
        </p:txBody>
      </p:sp>
      <p:sp>
        <p:nvSpPr>
          <p:cNvPr id="3" name="Freeform 3"/>
          <p:cNvSpPr/>
          <p:nvPr/>
        </p:nvSpPr>
        <p:spPr>
          <a:xfrm rot="-2863994">
            <a:off x="-381810" y="8681722"/>
            <a:ext cx="1770819" cy="1527212"/>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7"/>
            <a:stretch>
              <a:fillRect/>
            </a:stretch>
          </a:blipFill>
        </p:spPr>
        <p:txBody>
          <a:bodyPr/>
          <a:lstStyle/>
          <a:p>
            <a:endParaRPr lang="en-US"/>
          </a:p>
        </p:txBody>
      </p:sp>
      <p:grpSp>
        <p:nvGrpSpPr>
          <p:cNvPr id="20" name="Group 19">
            <a:extLst>
              <a:ext uri="{FF2B5EF4-FFF2-40B4-BE49-F238E27FC236}">
                <a16:creationId xmlns:a16="http://schemas.microsoft.com/office/drawing/2014/main" id="{0B297AFE-DED3-8A78-AEE7-415D7348E8DC}"/>
              </a:ext>
            </a:extLst>
          </p:cNvPr>
          <p:cNvGrpSpPr/>
          <p:nvPr/>
        </p:nvGrpSpPr>
        <p:grpSpPr>
          <a:xfrm>
            <a:off x="1297459" y="7402506"/>
            <a:ext cx="4036542" cy="1910678"/>
            <a:chOff x="4736192" y="2384034"/>
            <a:chExt cx="8458200" cy="2210183"/>
          </a:xfrm>
          <a:solidFill>
            <a:schemeClr val="accent5">
              <a:lumMod val="20000"/>
              <a:lumOff val="80000"/>
            </a:schemeClr>
          </a:solidFill>
        </p:grpSpPr>
        <p:sp>
          <p:nvSpPr>
            <p:cNvPr id="18" name="Oval 17">
              <a:extLst>
                <a:ext uri="{FF2B5EF4-FFF2-40B4-BE49-F238E27FC236}">
                  <a16:creationId xmlns:a16="http://schemas.microsoft.com/office/drawing/2014/main" id="{302A83A4-28F1-B374-680D-536D8AECB203}"/>
                </a:ext>
              </a:extLst>
            </p:cNvPr>
            <p:cNvSpPr/>
            <p:nvPr/>
          </p:nvSpPr>
          <p:spPr>
            <a:xfrm>
              <a:off x="4736192" y="2384034"/>
              <a:ext cx="8458200" cy="221018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1160FF3-C20B-467E-095A-5AAA8C79063D}"/>
                </a:ext>
              </a:extLst>
            </p:cNvPr>
            <p:cNvSpPr/>
            <p:nvPr/>
          </p:nvSpPr>
          <p:spPr>
            <a:xfrm>
              <a:off x="6592721" y="2702980"/>
              <a:ext cx="4975251" cy="1340958"/>
            </a:xfrm>
            <a:prstGeom prst="rect">
              <a:avLst/>
            </a:prstGeom>
            <a:grpFill/>
          </p:spPr>
          <p:txBody>
            <a:bodyPr wrap="square" lIns="91440" tIns="45720" rIns="91440" bIns="45720">
              <a:spAutoFit/>
            </a:bodyPr>
            <a:lstStyle/>
            <a:p>
              <a:pPr algn="ctr"/>
              <a:r>
                <a:rPr lang="en-US" sz="8000" b="1" cap="none" spc="0" dirty="0">
                  <a:ln w="0"/>
                  <a:latin typeface="Abadi Extra Light" panose="020B0204020104020204" pitchFamily="34" charset="0"/>
                </a:rPr>
                <a:t>Trang</a:t>
              </a:r>
            </a:p>
          </p:txBody>
        </p:sp>
      </p:grpSp>
      <p:sp>
        <p:nvSpPr>
          <p:cNvPr id="5" name="Freeform 2">
            <a:extLst>
              <a:ext uri="{FF2B5EF4-FFF2-40B4-BE49-F238E27FC236}">
                <a16:creationId xmlns:a16="http://schemas.microsoft.com/office/drawing/2014/main" id="{27BCA7DB-1439-BFCB-A901-13943681646A}"/>
              </a:ext>
            </a:extLst>
          </p:cNvPr>
          <p:cNvSpPr/>
          <p:nvPr/>
        </p:nvSpPr>
        <p:spPr>
          <a:xfrm>
            <a:off x="1796291" y="1812726"/>
            <a:ext cx="3106270" cy="545883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8"/>
            <a:stretch>
              <a:fillRect/>
            </a:stretch>
          </a:blipFill>
        </p:spPr>
        <p:txBody>
          <a:bodyPr/>
          <a:lstStyle/>
          <a:p>
            <a:endParaRPr lang="en-US"/>
          </a:p>
        </p:txBody>
      </p:sp>
      <p:sp>
        <p:nvSpPr>
          <p:cNvPr id="6" name="Freeform 3">
            <a:extLst>
              <a:ext uri="{FF2B5EF4-FFF2-40B4-BE49-F238E27FC236}">
                <a16:creationId xmlns:a16="http://schemas.microsoft.com/office/drawing/2014/main" id="{EEF5AEF2-CD14-76C5-4B49-50F052FE63F9}"/>
              </a:ext>
            </a:extLst>
          </p:cNvPr>
          <p:cNvSpPr/>
          <p:nvPr/>
        </p:nvSpPr>
        <p:spPr>
          <a:xfrm>
            <a:off x="7878475" y="1706700"/>
            <a:ext cx="2103354" cy="5366327"/>
          </a:xfrm>
          <a:custGeom>
            <a:avLst/>
            <a:gdLst/>
            <a:ahLst/>
            <a:cxnLst/>
            <a:rect l="l" t="t" r="r" b="b"/>
            <a:pathLst>
              <a:path w="2846070" h="8229600">
                <a:moveTo>
                  <a:pt x="0" y="0"/>
                </a:moveTo>
                <a:lnTo>
                  <a:pt x="2846070" y="0"/>
                </a:lnTo>
                <a:lnTo>
                  <a:pt x="2846070" y="8229600"/>
                </a:lnTo>
                <a:lnTo>
                  <a:pt x="0" y="8229600"/>
                </a:lnTo>
                <a:lnTo>
                  <a:pt x="0" y="0"/>
                </a:lnTo>
                <a:close/>
              </a:path>
            </a:pathLst>
          </a:custGeom>
          <a:blipFill>
            <a:blip r:embed="rId9"/>
            <a:stretch>
              <a:fillRect/>
            </a:stretch>
          </a:blipFill>
        </p:spPr>
        <p:txBody>
          <a:bodyPr/>
          <a:lstStyle/>
          <a:p>
            <a:endParaRPr lang="en-US"/>
          </a:p>
        </p:txBody>
      </p:sp>
      <p:sp>
        <p:nvSpPr>
          <p:cNvPr id="7" name="Freeform 4">
            <a:extLst>
              <a:ext uri="{FF2B5EF4-FFF2-40B4-BE49-F238E27FC236}">
                <a16:creationId xmlns:a16="http://schemas.microsoft.com/office/drawing/2014/main" id="{85C3269D-AF10-C4E2-46D7-119E7072C988}"/>
              </a:ext>
            </a:extLst>
          </p:cNvPr>
          <p:cNvSpPr/>
          <p:nvPr/>
        </p:nvSpPr>
        <p:spPr>
          <a:xfrm>
            <a:off x="12957743" y="1643542"/>
            <a:ext cx="2563435" cy="5366327"/>
          </a:xfrm>
          <a:custGeom>
            <a:avLst/>
            <a:gdLst/>
            <a:ahLst/>
            <a:cxnLst/>
            <a:rect l="l" t="t" r="r" b="b"/>
            <a:pathLst>
              <a:path w="3579876" h="8229600">
                <a:moveTo>
                  <a:pt x="0" y="0"/>
                </a:moveTo>
                <a:lnTo>
                  <a:pt x="3579876" y="0"/>
                </a:lnTo>
                <a:lnTo>
                  <a:pt x="3579876" y="8229600"/>
                </a:lnTo>
                <a:lnTo>
                  <a:pt x="0" y="8229600"/>
                </a:lnTo>
                <a:lnTo>
                  <a:pt x="0" y="0"/>
                </a:lnTo>
                <a:close/>
              </a:path>
            </a:pathLst>
          </a:custGeom>
          <a:blipFill>
            <a:blip r:embed="rId10"/>
            <a:stretch>
              <a:fillRect/>
            </a:stretch>
          </a:blipFill>
        </p:spPr>
        <p:txBody>
          <a:bodyPr/>
          <a:lstStyle/>
          <a:p>
            <a:endParaRPr lang="en-US"/>
          </a:p>
        </p:txBody>
      </p:sp>
      <p:sp>
        <p:nvSpPr>
          <p:cNvPr id="23" name="Freeform 15">
            <a:extLst>
              <a:ext uri="{FF2B5EF4-FFF2-40B4-BE49-F238E27FC236}">
                <a16:creationId xmlns:a16="http://schemas.microsoft.com/office/drawing/2014/main" id="{EA86163C-3382-F147-C7A2-D5E7D9AD9C1B}"/>
              </a:ext>
            </a:extLst>
          </p:cNvPr>
          <p:cNvSpPr/>
          <p:nvPr/>
        </p:nvSpPr>
        <p:spPr>
          <a:xfrm>
            <a:off x="4023322" y="422898"/>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1"/>
            <a:stretch>
              <a:fillRect/>
            </a:stretch>
          </a:blipFill>
        </p:spPr>
        <p:txBody>
          <a:bodyPr/>
          <a:lstStyle/>
          <a:p>
            <a:endParaRPr lang="en-US"/>
          </a:p>
        </p:txBody>
      </p:sp>
      <p:grpSp>
        <p:nvGrpSpPr>
          <p:cNvPr id="24" name="Group 23">
            <a:extLst>
              <a:ext uri="{FF2B5EF4-FFF2-40B4-BE49-F238E27FC236}">
                <a16:creationId xmlns:a16="http://schemas.microsoft.com/office/drawing/2014/main" id="{75B3E2FA-13AE-4B25-9CE6-ECF1FA6B1289}"/>
              </a:ext>
            </a:extLst>
          </p:cNvPr>
          <p:cNvGrpSpPr/>
          <p:nvPr/>
        </p:nvGrpSpPr>
        <p:grpSpPr>
          <a:xfrm>
            <a:off x="6564891" y="7488125"/>
            <a:ext cx="4745333" cy="1828695"/>
            <a:chOff x="4736192" y="1899418"/>
            <a:chExt cx="8458200" cy="2694799"/>
          </a:xfrm>
        </p:grpSpPr>
        <p:sp>
          <p:nvSpPr>
            <p:cNvPr id="27" name="Oval 26">
              <a:extLst>
                <a:ext uri="{FF2B5EF4-FFF2-40B4-BE49-F238E27FC236}">
                  <a16:creationId xmlns:a16="http://schemas.microsoft.com/office/drawing/2014/main" id="{E8555190-3B7D-8F94-2148-12F3E8C27F60}"/>
                </a:ext>
              </a:extLst>
            </p:cNvPr>
            <p:cNvSpPr/>
            <p:nvPr/>
          </p:nvSpPr>
          <p:spPr>
            <a:xfrm>
              <a:off x="4736192" y="1899418"/>
              <a:ext cx="8458200" cy="2694799"/>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23912E-A4F0-A3BE-06D4-13FDBB5F46FF}"/>
                </a:ext>
              </a:extLst>
            </p:cNvPr>
            <p:cNvSpPr/>
            <p:nvPr/>
          </p:nvSpPr>
          <p:spPr>
            <a:xfrm>
              <a:off x="6592721" y="2401484"/>
              <a:ext cx="4745140" cy="1950244"/>
            </a:xfrm>
            <a:prstGeom prst="rect">
              <a:avLst/>
            </a:prstGeom>
            <a:solidFill>
              <a:schemeClr val="accent5">
                <a:lumMod val="20000"/>
                <a:lumOff val="80000"/>
              </a:schemeClr>
            </a:solidFill>
          </p:spPr>
          <p:txBody>
            <a:bodyPr wrap="square" lIns="91440" tIns="45720" rIns="91440" bIns="45720">
              <a:spAutoFit/>
            </a:bodyPr>
            <a:lstStyle/>
            <a:p>
              <a:pPr algn="ctr"/>
              <a:r>
                <a:rPr lang="en-US" sz="8000" b="1" cap="none" spc="0" dirty="0">
                  <a:ln w="0"/>
                  <a:latin typeface="Abadi Extra Light" panose="020B0204020104020204" pitchFamily="34" charset="0"/>
                </a:rPr>
                <a:t>Hung</a:t>
              </a:r>
            </a:p>
          </p:txBody>
        </p:sp>
      </p:grpSp>
      <p:grpSp>
        <p:nvGrpSpPr>
          <p:cNvPr id="29" name="Group 28">
            <a:extLst>
              <a:ext uri="{FF2B5EF4-FFF2-40B4-BE49-F238E27FC236}">
                <a16:creationId xmlns:a16="http://schemas.microsoft.com/office/drawing/2014/main" id="{C1A1FBC4-418B-0F47-6607-6FF5C044DB31}"/>
              </a:ext>
            </a:extLst>
          </p:cNvPr>
          <p:cNvGrpSpPr/>
          <p:nvPr/>
        </p:nvGrpSpPr>
        <p:grpSpPr>
          <a:xfrm>
            <a:off x="11913313" y="7271556"/>
            <a:ext cx="4745333" cy="1880711"/>
            <a:chOff x="4736192" y="2384034"/>
            <a:chExt cx="8458200" cy="2210183"/>
          </a:xfrm>
          <a:solidFill>
            <a:schemeClr val="accent5">
              <a:lumMod val="20000"/>
              <a:lumOff val="80000"/>
            </a:schemeClr>
          </a:solidFill>
        </p:grpSpPr>
        <p:sp>
          <p:nvSpPr>
            <p:cNvPr id="31" name="Oval 30">
              <a:extLst>
                <a:ext uri="{FF2B5EF4-FFF2-40B4-BE49-F238E27FC236}">
                  <a16:creationId xmlns:a16="http://schemas.microsoft.com/office/drawing/2014/main" id="{85E40A7D-8404-C22D-A479-F633B83B5DA1}"/>
                </a:ext>
              </a:extLst>
            </p:cNvPr>
            <p:cNvSpPr/>
            <p:nvPr/>
          </p:nvSpPr>
          <p:spPr>
            <a:xfrm>
              <a:off x="4736192" y="2384034"/>
              <a:ext cx="8458200" cy="221018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89CE4B1-3765-213B-C87F-7FEE80016EED}"/>
                </a:ext>
              </a:extLst>
            </p:cNvPr>
            <p:cNvSpPr/>
            <p:nvPr/>
          </p:nvSpPr>
          <p:spPr>
            <a:xfrm>
              <a:off x="6156428" y="2728798"/>
              <a:ext cx="5159607" cy="1555285"/>
            </a:xfrm>
            <a:prstGeom prst="rect">
              <a:avLst/>
            </a:prstGeom>
            <a:grpFill/>
          </p:spPr>
          <p:txBody>
            <a:bodyPr wrap="square" lIns="91440" tIns="45720" rIns="91440" bIns="45720">
              <a:spAutoFit/>
            </a:bodyPr>
            <a:lstStyle/>
            <a:p>
              <a:pPr algn="ctr"/>
              <a:r>
                <a:rPr lang="en-US" sz="8000" b="1" cap="none" spc="0" dirty="0">
                  <a:ln w="0"/>
                  <a:latin typeface="Abadi Extra Light" panose="020B0204020104020204" pitchFamily="34" charset="0"/>
                </a:rPr>
                <a:t>Lan</a:t>
              </a:r>
            </a:p>
          </p:txBody>
        </p:sp>
      </p:grpSp>
      <p:sp>
        <p:nvSpPr>
          <p:cNvPr id="4" name="Freeform 4"/>
          <p:cNvSpPr/>
          <p:nvPr/>
        </p:nvSpPr>
        <p:spPr>
          <a:xfrm>
            <a:off x="15849600" y="8096583"/>
            <a:ext cx="2583928" cy="2151194"/>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12"/>
            <a:stretch>
              <a:fillRect/>
            </a:stretch>
          </a:blipFill>
        </p:spPr>
        <p:txBody>
          <a:bodyPr/>
          <a:lstStyle/>
          <a:p>
            <a:endParaRPr lang="en-US"/>
          </a:p>
        </p:txBody>
      </p:sp>
    </p:spTree>
    <p:extLst>
      <p:ext uri="{BB962C8B-B14F-4D97-AF65-F5344CB8AC3E}">
        <p14:creationId xmlns:p14="http://schemas.microsoft.com/office/powerpoint/2010/main" val="37592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5"/>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6"/>
            <a:stretch>
              <a:fillRect/>
            </a:stretch>
          </a:blipFill>
        </p:spPr>
        <p:txBody>
          <a:bodyPr/>
          <a:lstStyle/>
          <a:p>
            <a:endParaRPr lang="en-US"/>
          </a:p>
        </p:txBody>
      </p:sp>
      <p:sp>
        <p:nvSpPr>
          <p:cNvPr id="16" name="TextBox 16"/>
          <p:cNvSpPr txBox="1"/>
          <p:nvPr/>
        </p:nvSpPr>
        <p:spPr>
          <a:xfrm>
            <a:off x="4968958" y="55099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Listen and Read.</a:t>
            </a:r>
          </a:p>
        </p:txBody>
      </p:sp>
      <p:sp>
        <p:nvSpPr>
          <p:cNvPr id="23" name="Freeform 15">
            <a:extLst>
              <a:ext uri="{FF2B5EF4-FFF2-40B4-BE49-F238E27FC236}">
                <a16:creationId xmlns:a16="http://schemas.microsoft.com/office/drawing/2014/main" id="{EA86163C-3382-F147-C7A2-D5E7D9AD9C1B}"/>
              </a:ext>
            </a:extLst>
          </p:cNvPr>
          <p:cNvSpPr/>
          <p:nvPr/>
        </p:nvSpPr>
        <p:spPr>
          <a:xfrm>
            <a:off x="3861965" y="717135"/>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7"/>
            <a:stretch>
              <a:fillRect/>
            </a:stretch>
          </a:blipFill>
        </p:spPr>
        <p:txBody>
          <a:bodyPr/>
          <a:lstStyle/>
          <a:p>
            <a:endParaRPr lang="en-US"/>
          </a:p>
        </p:txBody>
      </p:sp>
      <p:sp>
        <p:nvSpPr>
          <p:cNvPr id="4" name="Freeform 4"/>
          <p:cNvSpPr/>
          <p:nvPr/>
        </p:nvSpPr>
        <p:spPr>
          <a:xfrm>
            <a:off x="13886965" y="219073"/>
            <a:ext cx="2583928" cy="2151194"/>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8"/>
            <a:stretch>
              <a:fillRect/>
            </a:stretch>
          </a:blipFill>
        </p:spPr>
        <p:txBody>
          <a:bodyPr/>
          <a:lstStyle/>
          <a:p>
            <a:endParaRPr lang="en-US"/>
          </a:p>
        </p:txBody>
      </p:sp>
      <p:sp>
        <p:nvSpPr>
          <p:cNvPr id="3" name="Freeform 3"/>
          <p:cNvSpPr/>
          <p:nvPr/>
        </p:nvSpPr>
        <p:spPr>
          <a:xfrm rot="-2863994">
            <a:off x="-381810" y="8681722"/>
            <a:ext cx="1770819" cy="1527212"/>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9"/>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7C65870B-7C4C-2366-3323-DCB35E1B4D79}"/>
              </a:ext>
            </a:extLst>
          </p:cNvPr>
          <p:cNvSpPr/>
          <p:nvPr/>
        </p:nvSpPr>
        <p:spPr>
          <a:xfrm>
            <a:off x="457200" y="2324100"/>
            <a:ext cx="17297400" cy="7391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4500" b="0" i="0" u="none" strike="noStrike" baseline="0" dirty="0">
                <a:solidFill>
                  <a:srgbClr val="373535"/>
                </a:solidFill>
                <a:latin typeface="Comic Sans MS" panose="030F0702030302020204" pitchFamily="66" charset="0"/>
              </a:rPr>
              <a:t>Trang, Hung and Lan are in Class 5A. They’re very tidy! Trang’s set square is on her desk, beside her pencil case. Hung’s pencils are on his desk, in front of his pencil sharpener. Lan’s school bag is under her desk.</a:t>
            </a:r>
          </a:p>
          <a:p>
            <a:pPr marR="670" algn="just"/>
            <a:endParaRPr lang="en-GB" sz="4500" b="0" i="0" u="none" strike="noStrike" baseline="0" dirty="0">
              <a:solidFill>
                <a:srgbClr val="373535"/>
              </a:solidFill>
              <a:latin typeface="Comic Sans MS" panose="030F0702030302020204" pitchFamily="66" charset="0"/>
            </a:endParaRPr>
          </a:p>
          <a:p>
            <a:pPr marR="670" algn="just"/>
            <a:r>
              <a:rPr lang="en-GB" sz="4500" b="0" i="0" u="none" strike="noStrike" baseline="0" dirty="0">
                <a:solidFill>
                  <a:srgbClr val="373535"/>
                </a:solidFill>
                <a:latin typeface="Comic Sans MS" panose="030F0702030302020204" pitchFamily="66" charset="0"/>
              </a:rPr>
              <a:t>Trang has a new storybook. It’s in her school bag. Hung’s storybook is beside his notebook. Lan’s storybook is in the desk. They want to read together after the lesson. They love stories, especially fairy tales for children.</a:t>
            </a:r>
          </a:p>
        </p:txBody>
      </p:sp>
    </p:spTree>
    <p:extLst>
      <p:ext uri="{BB962C8B-B14F-4D97-AF65-F5344CB8AC3E}">
        <p14:creationId xmlns:p14="http://schemas.microsoft.com/office/powerpoint/2010/main" val="2408800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8"/>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9"/>
            <a:stretch>
              <a:fillRect/>
            </a:stretch>
          </a:blipFill>
        </p:spPr>
        <p:txBody>
          <a:bodyPr/>
          <a:lstStyle/>
          <a:p>
            <a:endParaRPr lang="en-US"/>
          </a:p>
        </p:txBody>
      </p:sp>
      <p:sp>
        <p:nvSpPr>
          <p:cNvPr id="16" name="TextBox 16"/>
          <p:cNvSpPr txBox="1"/>
          <p:nvPr/>
        </p:nvSpPr>
        <p:spPr>
          <a:xfrm>
            <a:off x="3670125" y="52260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Read and Answer.</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3861965" y="717135"/>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2"/>
            <a:stretch>
              <a:fillRect/>
            </a:stretch>
          </a:blipFill>
        </p:spPr>
        <p:txBody>
          <a:bodyPr/>
          <a:lstStyle/>
          <a:p>
            <a:endParaRPr lang="en-US"/>
          </a:p>
        </p:txBody>
      </p:sp>
      <p:grpSp>
        <p:nvGrpSpPr>
          <p:cNvPr id="5" name="Group 4">
            <a:extLst>
              <a:ext uri="{FF2B5EF4-FFF2-40B4-BE49-F238E27FC236}">
                <a16:creationId xmlns:a16="http://schemas.microsoft.com/office/drawing/2014/main" id="{D893533B-E797-372B-801F-24F3CB014C3B}"/>
              </a:ext>
            </a:extLst>
          </p:cNvPr>
          <p:cNvGrpSpPr/>
          <p:nvPr/>
        </p:nvGrpSpPr>
        <p:grpSpPr>
          <a:xfrm>
            <a:off x="609600" y="2265118"/>
            <a:ext cx="17068800" cy="1807720"/>
            <a:chOff x="663258" y="4816453"/>
            <a:chExt cx="17068800" cy="2337622"/>
          </a:xfrm>
        </p:grpSpPr>
        <p:sp>
          <p:nvSpPr>
            <p:cNvPr id="6" name="Rectangle: Rounded Corners 5">
              <a:extLst>
                <a:ext uri="{FF2B5EF4-FFF2-40B4-BE49-F238E27FC236}">
                  <a16:creationId xmlns:a16="http://schemas.microsoft.com/office/drawing/2014/main" id="{D48EC89F-FB08-E0C6-FC8A-472AD6C4F7DD}"/>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12DE09-F8A9-5FDC-40B6-C9FD4C4C5190}"/>
                </a:ext>
              </a:extLst>
            </p:cNvPr>
            <p:cNvSpPr/>
            <p:nvPr/>
          </p:nvSpPr>
          <p:spPr>
            <a:xfrm>
              <a:off x="1154799" y="4999390"/>
              <a:ext cx="16196264" cy="1870581"/>
            </a:xfrm>
            <a:prstGeom prst="rect">
              <a:avLst/>
            </a:prstGeom>
            <a:noFill/>
          </p:spPr>
          <p:txBody>
            <a:bodyPr wrap="square" lIns="91440" tIns="45720" rIns="91440" bIns="45720">
              <a:spAutoFit/>
            </a:bodyPr>
            <a:lstStyle/>
            <a:p>
              <a:pPr algn="ctr"/>
              <a:r>
                <a:rPr lang="en-US" sz="8800" b="1" cap="none" spc="0" dirty="0">
                  <a:ln w="0"/>
                  <a:solidFill>
                    <a:srgbClr val="C00000"/>
                  </a:solidFill>
                  <a:latin typeface="Abadi" panose="020B0604020104020204" pitchFamily="34" charset="0"/>
                </a:rPr>
                <a:t>1</a:t>
              </a:r>
              <a:r>
                <a:rPr lang="en-US" sz="8800" b="1" cap="none" spc="0" dirty="0">
                  <a:ln w="0"/>
                  <a:solidFill>
                    <a:srgbClr val="C00000"/>
                  </a:solidFill>
                  <a:latin typeface="Abadi Extra Light" panose="020B0204020104020204" pitchFamily="34" charset="0"/>
                </a:rPr>
                <a:t>.</a:t>
              </a:r>
              <a:r>
                <a:rPr lang="en-US" sz="8800" b="0" cap="none" spc="0" dirty="0">
                  <a:ln w="0"/>
                  <a:solidFill>
                    <a:schemeClr val="tx1"/>
                  </a:solidFill>
                  <a:latin typeface="Abadi Extra Light" panose="020B0204020104020204" pitchFamily="34" charset="0"/>
                </a:rPr>
                <a:t> Whose set square is </a:t>
              </a:r>
              <a:r>
                <a:rPr lang="en-US" sz="8800" b="0" cap="none" spc="0" dirty="0">
                  <a:ln w="0"/>
                  <a:solidFill>
                    <a:srgbClr val="FF0000"/>
                  </a:solidFill>
                  <a:latin typeface="Abadi Extra Light" panose="020B0204020104020204" pitchFamily="34" charset="0"/>
                </a:rPr>
                <a:t>on</a:t>
              </a:r>
              <a:r>
                <a:rPr lang="en-US" sz="8800" b="0" cap="none" spc="0" dirty="0">
                  <a:ln w="0"/>
                  <a:solidFill>
                    <a:schemeClr val="tx1"/>
                  </a:solidFill>
                  <a:latin typeface="Abadi Extra Light" panose="020B0204020104020204" pitchFamily="34" charset="0"/>
                </a:rPr>
                <a:t> her </a:t>
              </a:r>
              <a:r>
                <a:rPr lang="en-US" sz="8800" b="0" cap="none" spc="0" dirty="0">
                  <a:ln w="0"/>
                  <a:solidFill>
                    <a:srgbClr val="FF0000"/>
                  </a:solidFill>
                  <a:latin typeface="Abadi Extra Light" panose="020B0204020104020204" pitchFamily="34" charset="0"/>
                </a:rPr>
                <a:t>desk</a:t>
              </a:r>
              <a:r>
                <a:rPr lang="en-US" sz="8800" b="0" cap="none" spc="0" dirty="0">
                  <a:ln w="0"/>
                  <a:solidFill>
                    <a:schemeClr val="tx1"/>
                  </a:solidFill>
                  <a:latin typeface="Abadi Extra Light" panose="020B0204020104020204" pitchFamily="34" charset="0"/>
                </a:rPr>
                <a:t>?</a:t>
              </a:r>
            </a:p>
          </p:txBody>
        </p:sp>
      </p:grpSp>
      <p:sp>
        <p:nvSpPr>
          <p:cNvPr id="15" name="Rectangle 14">
            <a:extLst>
              <a:ext uri="{FF2B5EF4-FFF2-40B4-BE49-F238E27FC236}">
                <a16:creationId xmlns:a16="http://schemas.microsoft.com/office/drawing/2014/main" id="{DBEBABDF-5558-0A67-1008-6B3F6C0B826A}"/>
              </a:ext>
            </a:extLst>
          </p:cNvPr>
          <p:cNvSpPr/>
          <p:nvPr/>
        </p:nvSpPr>
        <p:spPr>
          <a:xfrm>
            <a:off x="2286000" y="2406586"/>
            <a:ext cx="8014886"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Extra Light" panose="020B0204020104020204" pitchFamily="34" charset="0"/>
              </a:rPr>
              <a:t>Whose set square</a:t>
            </a:r>
          </a:p>
        </p:txBody>
      </p:sp>
      <p:sp>
        <p:nvSpPr>
          <p:cNvPr id="12" name="Rectangle: Rounded Corners 11">
            <a:extLst>
              <a:ext uri="{FF2B5EF4-FFF2-40B4-BE49-F238E27FC236}">
                <a16:creationId xmlns:a16="http://schemas.microsoft.com/office/drawing/2014/main" id="{579E6DB3-0C7D-4E2F-EBCD-E1235C85F948}"/>
              </a:ext>
            </a:extLst>
          </p:cNvPr>
          <p:cNvSpPr/>
          <p:nvPr/>
        </p:nvSpPr>
        <p:spPr>
          <a:xfrm>
            <a:off x="609600" y="4475222"/>
            <a:ext cx="17068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000" b="0" i="0" u="none" strike="noStrike" baseline="0" dirty="0">
                <a:solidFill>
                  <a:srgbClr val="373535"/>
                </a:solidFill>
                <a:latin typeface="Comic Sans MS" panose="030F0702030302020204" pitchFamily="66" charset="0"/>
              </a:rPr>
              <a:t>Trang, Hung and Lan are in Class 5A. They’re very tidy! Trang’s set square is on her desk, beside her pencil case. Hung’s pencils are on his desk, in front of his pencil sharpener. Lan’s school bag is under her desk.</a:t>
            </a:r>
          </a:p>
        </p:txBody>
      </p:sp>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9B5F11C-6F1A-4170-CC9D-DE11B13A7577}"/>
                  </a:ext>
                </a:extLst>
              </p14:cNvPr>
              <p14:cNvContentPartPr/>
              <p14:nvPr/>
            </p14:nvContentPartPr>
            <p14:xfrm>
              <a:off x="888566" y="6076404"/>
              <a:ext cx="10693834" cy="685800"/>
            </p14:xfrm>
          </p:contentPart>
        </mc:Choice>
        <mc:Fallback xmlns="">
          <p:pic>
            <p:nvPicPr>
              <p:cNvPr id="20" name="Ink 19">
                <a:extLst>
                  <a:ext uri="{FF2B5EF4-FFF2-40B4-BE49-F238E27FC236}">
                    <a16:creationId xmlns:a16="http://schemas.microsoft.com/office/drawing/2014/main" id="{A9B5F11C-6F1A-4170-CC9D-DE11B13A7577}"/>
                  </a:ext>
                </a:extLst>
              </p:cNvPr>
              <p:cNvPicPr/>
              <p:nvPr/>
            </p:nvPicPr>
            <p:blipFill>
              <a:blip r:embed="rId17"/>
              <a:stretch>
                <a:fillRect/>
              </a:stretch>
            </p:blipFill>
            <p:spPr>
              <a:xfrm>
                <a:off x="798554" y="5896309"/>
                <a:ext cx="10873499" cy="1045629"/>
              </a:xfrm>
              <a:prstGeom prst="rect">
                <a:avLst/>
              </a:prstGeom>
            </p:spPr>
          </p:pic>
        </mc:Fallback>
      </mc:AlternateContent>
    </p:spTree>
    <p:extLst>
      <p:ext uri="{BB962C8B-B14F-4D97-AF65-F5344CB8AC3E}">
        <p14:creationId xmlns:p14="http://schemas.microsoft.com/office/powerpoint/2010/main" val="40637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3"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2000" fill="hold"/>
                                        <p:tgtEl>
                                          <p:spTgt spid="2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5"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7"/>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3670125" y="52260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Read and Answer.</a:t>
            </a:r>
          </a:p>
        </p:txBody>
      </p:sp>
      <p:sp>
        <p:nvSpPr>
          <p:cNvPr id="10" name="Freeform 10"/>
          <p:cNvSpPr/>
          <p:nvPr/>
        </p:nvSpPr>
        <p:spPr>
          <a:xfrm>
            <a:off x="228600" y="9185158"/>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3861965" y="717135"/>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1"/>
            <a:stretch>
              <a:fillRect/>
            </a:stretch>
          </a:blipFill>
        </p:spPr>
        <p:txBody>
          <a:bodyPr/>
          <a:lstStyle/>
          <a:p>
            <a:endParaRPr lang="en-US"/>
          </a:p>
        </p:txBody>
      </p:sp>
      <p:grpSp>
        <p:nvGrpSpPr>
          <p:cNvPr id="5" name="Group 4">
            <a:extLst>
              <a:ext uri="{FF2B5EF4-FFF2-40B4-BE49-F238E27FC236}">
                <a16:creationId xmlns:a16="http://schemas.microsoft.com/office/drawing/2014/main" id="{D893533B-E797-372B-801F-24F3CB014C3B}"/>
              </a:ext>
            </a:extLst>
          </p:cNvPr>
          <p:cNvGrpSpPr/>
          <p:nvPr/>
        </p:nvGrpSpPr>
        <p:grpSpPr>
          <a:xfrm>
            <a:off x="609600" y="2265118"/>
            <a:ext cx="17068800" cy="1721176"/>
            <a:chOff x="663258" y="4816453"/>
            <a:chExt cx="17068800" cy="2337622"/>
          </a:xfrm>
        </p:grpSpPr>
        <p:sp>
          <p:nvSpPr>
            <p:cNvPr id="6" name="Rectangle: Rounded Corners 5">
              <a:extLst>
                <a:ext uri="{FF2B5EF4-FFF2-40B4-BE49-F238E27FC236}">
                  <a16:creationId xmlns:a16="http://schemas.microsoft.com/office/drawing/2014/main" id="{D48EC89F-FB08-E0C6-FC8A-472AD6C4F7DD}"/>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12DE09-F8A9-5FDC-40B6-C9FD4C4C5190}"/>
                </a:ext>
              </a:extLst>
            </p:cNvPr>
            <p:cNvSpPr/>
            <p:nvPr/>
          </p:nvSpPr>
          <p:spPr>
            <a:xfrm>
              <a:off x="1017150" y="5177959"/>
              <a:ext cx="16196264" cy="1711382"/>
            </a:xfrm>
            <a:prstGeom prst="rect">
              <a:avLst/>
            </a:prstGeom>
            <a:noFill/>
          </p:spPr>
          <p:txBody>
            <a:bodyPr wrap="square" lIns="91440" tIns="45720" rIns="91440" bIns="45720">
              <a:spAutoFit/>
            </a:bodyPr>
            <a:lstStyle/>
            <a:p>
              <a:r>
                <a:rPr lang="en-US" sz="8000" b="1" cap="none" spc="0" dirty="0">
                  <a:ln w="0"/>
                  <a:latin typeface="Abadi" panose="020B0604020104020204" pitchFamily="34" charset="0"/>
                </a:rPr>
                <a:t>2</a:t>
              </a:r>
              <a:r>
                <a:rPr lang="en-US" sz="8000" b="1" cap="none" spc="0" dirty="0">
                  <a:ln w="0"/>
                  <a:latin typeface="Abadi Extra Light" panose="020B0204020104020204" pitchFamily="34" charset="0"/>
                </a:rPr>
                <a:t>.</a:t>
              </a:r>
              <a:r>
                <a:rPr lang="en-US" sz="8000" b="0" cap="none" spc="0" dirty="0">
                  <a:ln w="0"/>
                  <a:latin typeface="Abadi Extra Light" panose="020B0204020104020204" pitchFamily="34" charset="0"/>
                </a:rPr>
                <a:t> Where are Hung’s pencils?</a:t>
              </a:r>
            </a:p>
          </p:txBody>
        </p:sp>
      </p:grpSp>
      <p:grpSp>
        <p:nvGrpSpPr>
          <p:cNvPr id="3" name="Group 2">
            <a:extLst>
              <a:ext uri="{FF2B5EF4-FFF2-40B4-BE49-F238E27FC236}">
                <a16:creationId xmlns:a16="http://schemas.microsoft.com/office/drawing/2014/main" id="{4C925413-65CF-BE1A-3EA2-CFDA6CB1B145}"/>
              </a:ext>
            </a:extLst>
          </p:cNvPr>
          <p:cNvGrpSpPr/>
          <p:nvPr/>
        </p:nvGrpSpPr>
        <p:grpSpPr>
          <a:xfrm>
            <a:off x="580103" y="4542950"/>
            <a:ext cx="17098296" cy="1721176"/>
            <a:chOff x="663258" y="4816453"/>
            <a:chExt cx="17098296" cy="2337622"/>
          </a:xfrm>
        </p:grpSpPr>
        <p:sp>
          <p:nvSpPr>
            <p:cNvPr id="4" name="Rectangle: Rounded Corners 3">
              <a:extLst>
                <a:ext uri="{FF2B5EF4-FFF2-40B4-BE49-F238E27FC236}">
                  <a16:creationId xmlns:a16="http://schemas.microsoft.com/office/drawing/2014/main" id="{82949E13-DD5A-62D7-D848-A6E5737228F8}"/>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7B2963-8EFF-25C0-19AD-740E8C1261D1}"/>
                </a:ext>
              </a:extLst>
            </p:cNvPr>
            <p:cNvSpPr/>
            <p:nvPr/>
          </p:nvSpPr>
          <p:spPr>
            <a:xfrm>
              <a:off x="1009775" y="5103451"/>
              <a:ext cx="16751779" cy="1797434"/>
            </a:xfrm>
            <a:prstGeom prst="rect">
              <a:avLst/>
            </a:prstGeom>
            <a:noFill/>
          </p:spPr>
          <p:txBody>
            <a:bodyPr wrap="square" lIns="91440" tIns="45720" rIns="91440" bIns="45720">
              <a:spAutoFit/>
            </a:bodyPr>
            <a:lstStyle/>
            <a:p>
              <a:r>
                <a:rPr lang="en-US" sz="8000" b="1" cap="none" spc="0" dirty="0">
                  <a:ln w="0"/>
                  <a:latin typeface="Abadi" panose="020B0604020104020204" pitchFamily="34" charset="0"/>
                </a:rPr>
                <a:t>3</a:t>
              </a:r>
              <a:r>
                <a:rPr lang="en-US" sz="8000" b="1" cap="none" spc="0" dirty="0">
                  <a:ln w="0"/>
                  <a:latin typeface="Abadi Extra Light" panose="020B0204020104020204" pitchFamily="34" charset="0"/>
                </a:rPr>
                <a:t>.</a:t>
              </a:r>
              <a:r>
                <a:rPr lang="en-US" sz="8000" b="0" cap="none" spc="0" dirty="0">
                  <a:ln w="0"/>
                  <a:latin typeface="Abadi Extra Light" panose="020B0204020104020204" pitchFamily="34" charset="0"/>
                </a:rPr>
                <a:t> Whose storybook is in her school bag?</a:t>
              </a:r>
            </a:p>
          </p:txBody>
        </p:sp>
      </p:grpSp>
      <p:grpSp>
        <p:nvGrpSpPr>
          <p:cNvPr id="14" name="Group 13">
            <a:extLst>
              <a:ext uri="{FF2B5EF4-FFF2-40B4-BE49-F238E27FC236}">
                <a16:creationId xmlns:a16="http://schemas.microsoft.com/office/drawing/2014/main" id="{7535092A-CCD9-7DF4-E1C1-8EC464FD38D2}"/>
              </a:ext>
            </a:extLst>
          </p:cNvPr>
          <p:cNvGrpSpPr/>
          <p:nvPr/>
        </p:nvGrpSpPr>
        <p:grpSpPr>
          <a:xfrm>
            <a:off x="548148" y="6820782"/>
            <a:ext cx="17068800" cy="1647241"/>
            <a:chOff x="663258" y="4816453"/>
            <a:chExt cx="17068800" cy="2337622"/>
          </a:xfrm>
        </p:grpSpPr>
        <p:sp>
          <p:nvSpPr>
            <p:cNvPr id="17" name="Rectangle: Rounded Corners 16">
              <a:extLst>
                <a:ext uri="{FF2B5EF4-FFF2-40B4-BE49-F238E27FC236}">
                  <a16:creationId xmlns:a16="http://schemas.microsoft.com/office/drawing/2014/main" id="{688DF31E-E157-3B51-4446-0F2901116D8F}"/>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72F1490-3CC6-D704-2159-30089D980D99}"/>
                </a:ext>
              </a:extLst>
            </p:cNvPr>
            <p:cNvSpPr/>
            <p:nvPr/>
          </p:nvSpPr>
          <p:spPr>
            <a:xfrm>
              <a:off x="1131481" y="5152437"/>
              <a:ext cx="16196264" cy="1711382"/>
            </a:xfrm>
            <a:prstGeom prst="rect">
              <a:avLst/>
            </a:prstGeom>
            <a:noFill/>
          </p:spPr>
          <p:txBody>
            <a:bodyPr wrap="square" lIns="91440" tIns="45720" rIns="91440" bIns="45720">
              <a:spAutoFit/>
            </a:bodyPr>
            <a:lstStyle/>
            <a:p>
              <a:r>
                <a:rPr lang="en-US" sz="8000" b="1" cap="none" spc="0" dirty="0">
                  <a:ln w="0"/>
                  <a:latin typeface="Abadi" panose="020B0604020104020204" pitchFamily="34" charset="0"/>
                </a:rPr>
                <a:t>4</a:t>
              </a:r>
              <a:r>
                <a:rPr lang="en-US" sz="8000" b="1" cap="none" spc="0" dirty="0">
                  <a:ln w="0"/>
                  <a:latin typeface="Abadi Extra Light" panose="020B0204020104020204" pitchFamily="34" charset="0"/>
                </a:rPr>
                <a:t>.</a:t>
              </a:r>
              <a:r>
                <a:rPr lang="en-US" sz="8000" b="0" cap="none" spc="0" dirty="0">
                  <a:ln w="0"/>
                  <a:latin typeface="Abadi Extra Light" panose="020B0204020104020204" pitchFamily="34" charset="0"/>
                </a:rPr>
                <a:t> Where is Lan’s storybook?</a:t>
              </a:r>
            </a:p>
          </p:txBody>
        </p:sp>
      </p:grpSp>
      <p:pic>
        <p:nvPicPr>
          <p:cNvPr id="22" name="Valse Favorite - Various Artists - Hòa Tấu Của Bé - Various Artists - Album">
            <a:hlinkClick r:id="" action="ppaction://media"/>
            <a:extLst>
              <a:ext uri="{FF2B5EF4-FFF2-40B4-BE49-F238E27FC236}">
                <a16:creationId xmlns:a16="http://schemas.microsoft.com/office/drawing/2014/main" id="{A5BAD80C-E99C-C509-47D1-A8BA7C50A65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440400" y="2547208"/>
            <a:ext cx="1357303" cy="1357303"/>
          </a:xfrm>
          <a:prstGeom prst="rect">
            <a:avLst/>
          </a:prstGeom>
        </p:spPr>
      </p:pic>
    </p:spTree>
    <p:extLst>
      <p:ext uri="{BB962C8B-B14F-4D97-AF65-F5344CB8AC3E}">
        <p14:creationId xmlns:p14="http://schemas.microsoft.com/office/powerpoint/2010/main" val="1387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7648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123874">
            <a:off x="14938289" y="-34908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909188">
            <a:off x="-1028700" y="28725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rot="1306786">
            <a:off x="12989269" y="1555364"/>
            <a:ext cx="3166268" cy="1701869"/>
          </a:xfrm>
          <a:custGeom>
            <a:avLst/>
            <a:gdLst/>
            <a:ahLst/>
            <a:cxnLst/>
            <a:rect l="l" t="t" r="r" b="b"/>
            <a:pathLst>
              <a:path w="3166268" h="1701869">
                <a:moveTo>
                  <a:pt x="0" y="0"/>
                </a:moveTo>
                <a:lnTo>
                  <a:pt x="3166267" y="0"/>
                </a:lnTo>
                <a:lnTo>
                  <a:pt x="3166267" y="1701869"/>
                </a:lnTo>
                <a:lnTo>
                  <a:pt x="0" y="17018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1719745" y="876300"/>
            <a:ext cx="11866812" cy="2090316"/>
          </a:xfrm>
          <a:prstGeom prst="rect">
            <a:avLst/>
          </a:prstGeom>
        </p:spPr>
        <p:txBody>
          <a:bodyPr wrap="square" lIns="0" tIns="0" rIns="0" bIns="0" rtlCol="0" anchor="t">
            <a:spAutoFit/>
          </a:bodyPr>
          <a:lstStyle/>
          <a:p>
            <a:pPr algn="ctr">
              <a:lnSpc>
                <a:spcPts val="16254"/>
              </a:lnSpc>
            </a:pPr>
            <a:r>
              <a:rPr lang="en-US" sz="9700" b="1" dirty="0">
                <a:solidFill>
                  <a:srgbClr val="FFFFFF"/>
                </a:solidFill>
                <a:latin typeface="StoryBook Rough"/>
              </a:rPr>
              <a:t>SWAP YOUR BOOKS!</a:t>
            </a:r>
          </a:p>
        </p:txBody>
      </p:sp>
      <p:sp>
        <p:nvSpPr>
          <p:cNvPr id="9" name="Freeform 9"/>
          <p:cNvSpPr/>
          <p:nvPr/>
        </p:nvSpPr>
        <p:spPr>
          <a:xfrm flipH="1">
            <a:off x="13803604" y="5588320"/>
            <a:ext cx="1537598" cy="1501080"/>
          </a:xfrm>
          <a:custGeom>
            <a:avLst/>
            <a:gdLst/>
            <a:ahLst/>
            <a:cxnLst/>
            <a:rect l="l" t="t" r="r" b="b"/>
            <a:pathLst>
              <a:path w="1537598" h="1501080">
                <a:moveTo>
                  <a:pt x="1537598" y="0"/>
                </a:moveTo>
                <a:lnTo>
                  <a:pt x="0" y="0"/>
                </a:lnTo>
                <a:lnTo>
                  <a:pt x="0" y="1501080"/>
                </a:lnTo>
                <a:lnTo>
                  <a:pt x="1537598" y="1501080"/>
                </a:lnTo>
                <a:lnTo>
                  <a:pt x="1537598"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11" descr="A couple of girls holding books&#10;&#10;Description automatically generated">
            <a:extLst>
              <a:ext uri="{FF2B5EF4-FFF2-40B4-BE49-F238E27FC236}">
                <a16:creationId xmlns:a16="http://schemas.microsoft.com/office/drawing/2014/main" id="{3EAF58CA-8036-0016-58B1-C6F29E4AB1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6798" y="2719496"/>
            <a:ext cx="8819457" cy="7036631"/>
          </a:xfrm>
          <a:prstGeom prst="rect">
            <a:avLst/>
          </a:prstGeom>
        </p:spPr>
      </p:pic>
      <p:pic>
        <p:nvPicPr>
          <p:cNvPr id="13" name="cartoon-intro-13087">
            <a:hlinkClick r:id="" action="ppaction://media"/>
            <a:extLst>
              <a:ext uri="{FF2B5EF4-FFF2-40B4-BE49-F238E27FC236}">
                <a16:creationId xmlns:a16="http://schemas.microsoft.com/office/drawing/2014/main" id="{E5CECD47-4D3A-0C2E-6746-8A8C701D01E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571075" y="3762715"/>
            <a:ext cx="1493837" cy="1493837"/>
          </a:xfrm>
          <a:prstGeom prst="rect">
            <a:avLst/>
          </a:prstGeom>
        </p:spPr>
      </p:pic>
    </p:spTree>
    <p:extLst>
      <p:ext uri="{BB962C8B-B14F-4D97-AF65-F5344CB8AC3E}">
        <p14:creationId xmlns:p14="http://schemas.microsoft.com/office/powerpoint/2010/main" val="206712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1638</TotalTime>
  <Words>576</Words>
  <Application>Microsoft Office PowerPoint</Application>
  <PresentationFormat>Custom</PresentationFormat>
  <Paragraphs>94</Paragraphs>
  <Slides>24</Slides>
  <Notes>17</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MTD Anydore</vt:lpstr>
      <vt:lpstr>Modern Love</vt:lpstr>
      <vt:lpstr>Calibri</vt:lpstr>
      <vt:lpstr>Arial</vt:lpstr>
      <vt:lpstr>StoryBook Rough</vt:lpstr>
      <vt:lpstr>Times New Roman</vt:lpstr>
      <vt:lpstr>Abadi</vt:lpstr>
      <vt:lpstr>Congenial Black</vt:lpstr>
      <vt:lpstr>Abadi Extra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Trang</cp:lastModifiedBy>
  <cp:revision>43</cp:revision>
  <dcterms:created xsi:type="dcterms:W3CDTF">2006-08-16T00:00:00Z</dcterms:created>
  <dcterms:modified xsi:type="dcterms:W3CDTF">2025-04-09T09:01:13Z</dcterms:modified>
  <dc:identifier>DAF4oBq9B7k</dc:identifier>
</cp:coreProperties>
</file>