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39"/>
  </p:notesMasterIdLst>
  <p:sldIdLst>
    <p:sldId id="620" r:id="rId7"/>
    <p:sldId id="300" r:id="rId8"/>
    <p:sldId id="296" r:id="rId9"/>
    <p:sldId id="261" r:id="rId10"/>
    <p:sldId id="298" r:id="rId11"/>
    <p:sldId id="294" r:id="rId12"/>
    <p:sldId id="291" r:id="rId13"/>
    <p:sldId id="303" r:id="rId14"/>
    <p:sldId id="260" r:id="rId15"/>
    <p:sldId id="304" r:id="rId16"/>
    <p:sldId id="307" r:id="rId17"/>
    <p:sldId id="308" r:id="rId18"/>
    <p:sldId id="312" r:id="rId19"/>
    <p:sldId id="310" r:id="rId20"/>
    <p:sldId id="311" r:id="rId21"/>
    <p:sldId id="290" r:id="rId22"/>
    <p:sldId id="313" r:id="rId23"/>
    <p:sldId id="315" r:id="rId24"/>
    <p:sldId id="314" r:id="rId25"/>
    <p:sldId id="295" r:id="rId26"/>
    <p:sldId id="292" r:id="rId27"/>
    <p:sldId id="265" r:id="rId28"/>
    <p:sldId id="316" r:id="rId29"/>
    <p:sldId id="317" r:id="rId30"/>
    <p:sldId id="318" r:id="rId31"/>
    <p:sldId id="319" r:id="rId32"/>
    <p:sldId id="320" r:id="rId33"/>
    <p:sldId id="321" r:id="rId34"/>
    <p:sldId id="325" r:id="rId35"/>
    <p:sldId id="322" r:id="rId36"/>
    <p:sldId id="327" r:id="rId37"/>
    <p:sldId id="329" r:id="rId38"/>
  </p:sldIdLst>
  <p:sldSz cx="9144000" cy="5143500" type="screen16x9"/>
  <p:notesSz cx="6858000" cy="9144000"/>
  <p:embeddedFontLst>
    <p:embeddedFont>
      <p:font typeface="Anaheim" panose="020B0604020202020204" charset="0"/>
      <p:regular r:id="rId40"/>
    </p:embeddedFont>
    <p:embeddedFont>
      <p:font typeface="Bahiana" panose="020B0604020202020204" charset="0"/>
      <p:regular r:id="rId41"/>
    </p:embeddedFont>
    <p:embeddedFont>
      <p:font typeface="Barlow Condensed" panose="020B0604020202020204" charset="0"/>
      <p:regular r:id="rId42"/>
      <p:bold r:id="rId43"/>
      <p:italic r:id="rId44"/>
      <p:boldItalic r:id="rId45"/>
    </p:embeddedFont>
    <p:embeddedFont>
      <p:font typeface="Barlow Condensed Thin" panose="020B0604020202020204" charset="0"/>
      <p:regular r:id="rId46"/>
      <p:bold r:id="rId47"/>
      <p:italic r:id="rId48"/>
      <p:boldItalic r:id="rId49"/>
    </p:embeddedFont>
    <p:embeddedFont>
      <p:font typeface="Barlow Light" panose="020B0604020202020204" charset="0"/>
      <p:regular r:id="rId50"/>
      <p:italic r:id="rId51"/>
    </p:embeddedFont>
    <p:embeddedFont>
      <p:font typeface="Calibri" panose="020F0502020204030204" pitchFamily="34" charset="0"/>
      <p:regular r:id="rId52"/>
      <p:bold r:id="rId53"/>
      <p:italic r:id="rId54"/>
      <p:boldItalic r:id="rId55"/>
    </p:embeddedFont>
    <p:embeddedFont>
      <p:font typeface="Comic Sans MS" panose="030F0702030302020204" pitchFamily="66" charset="0"/>
      <p:regular r:id="rId56"/>
      <p:bold r:id="rId57"/>
      <p:italic r:id="rId58"/>
      <p:boldItalic r:id="rId59"/>
    </p:embeddedFont>
    <p:embeddedFont>
      <p:font typeface="Nunito Light" panose="020B0604020202020204" charset="0"/>
      <p:regular r:id="rId60"/>
      <p:italic r:id="rId61"/>
    </p:embeddedFont>
    <p:embeddedFont>
      <p:font typeface="Pacifico" panose="020B0604020202020204" charset="0"/>
      <p:regular r:id="rId62"/>
    </p:embeddedFont>
    <p:embeddedFont>
      <p:font typeface="PT Sans" panose="020B0604020202020204" charset="0"/>
      <p:regular r:id="rId63"/>
      <p:bold r:id="rId64"/>
      <p:italic r:id="rId65"/>
      <p:boldItalic r:id="rId66"/>
    </p:embeddedFont>
    <p:embeddedFont>
      <p:font typeface="Raleway" panose="020B0604020202020204" charset="0"/>
      <p:regular r:id="rId67"/>
      <p:bold r:id="rId68"/>
      <p:italic r:id="rId69"/>
      <p:boldItalic r:id="rId70"/>
    </p:embeddedFont>
    <p:embeddedFont>
      <p:font typeface="Roboto Condensed Light" panose="020B0604020202020204" charset="0"/>
      <p:regular r:id="rId71"/>
      <p:italic r:id="rId72"/>
    </p:embeddedFont>
    <p:embeddedFont>
      <p:font typeface="Rubik" panose="020B0604020202020204" charset="0"/>
      <p:regular r:id="rId73"/>
      <p:bold r:id="rId74"/>
      <p:italic r:id="rId75"/>
      <p:boldItalic r:id="rId76"/>
    </p:embeddedFont>
    <p:embeddedFont>
      <p:font typeface="Ultra" panose="020B0604020202020204" charset="0"/>
      <p:regular r:id="rId77"/>
    </p:embeddedFont>
    <p:embeddedFont>
      <p:font typeface="Yeseva One" panose="020B0604020202020204" charset="0"/>
      <p:regular r:id="rId7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40" d="100"/>
          <a:sy n="140" d="100"/>
        </p:scale>
        <p:origin x="768" y="12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font" Target="fonts/font3.fntdata"/><Relationship Id="rId47" Type="http://schemas.openxmlformats.org/officeDocument/2006/relationships/font" Target="fonts/font8.fntdata"/><Relationship Id="rId63" Type="http://schemas.openxmlformats.org/officeDocument/2006/relationships/font" Target="fonts/font24.fntdata"/><Relationship Id="rId68" Type="http://schemas.openxmlformats.org/officeDocument/2006/relationships/font" Target="fonts/font29.fntdata"/><Relationship Id="rId16" Type="http://schemas.openxmlformats.org/officeDocument/2006/relationships/slide" Target="slides/slide10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53" Type="http://schemas.openxmlformats.org/officeDocument/2006/relationships/font" Target="fonts/font14.fntdata"/><Relationship Id="rId58" Type="http://schemas.openxmlformats.org/officeDocument/2006/relationships/font" Target="fonts/font19.fntdata"/><Relationship Id="rId74" Type="http://schemas.openxmlformats.org/officeDocument/2006/relationships/font" Target="fonts/font35.fntdata"/><Relationship Id="rId79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2.fntdata"/><Relationship Id="rId82" Type="http://schemas.openxmlformats.org/officeDocument/2006/relationships/tableStyles" Target="tableStyles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4.fntdata"/><Relationship Id="rId48" Type="http://schemas.openxmlformats.org/officeDocument/2006/relationships/font" Target="fonts/font9.fntdata"/><Relationship Id="rId56" Type="http://schemas.openxmlformats.org/officeDocument/2006/relationships/font" Target="fonts/font17.fntdata"/><Relationship Id="rId64" Type="http://schemas.openxmlformats.org/officeDocument/2006/relationships/font" Target="fonts/font25.fntdata"/><Relationship Id="rId69" Type="http://schemas.openxmlformats.org/officeDocument/2006/relationships/font" Target="fonts/font30.fntdata"/><Relationship Id="rId77" Type="http://schemas.openxmlformats.org/officeDocument/2006/relationships/font" Target="fonts/font38.fntdata"/><Relationship Id="rId8" Type="http://schemas.openxmlformats.org/officeDocument/2006/relationships/slide" Target="slides/slide2.xml"/><Relationship Id="rId51" Type="http://schemas.openxmlformats.org/officeDocument/2006/relationships/font" Target="fonts/font12.fntdata"/><Relationship Id="rId72" Type="http://schemas.openxmlformats.org/officeDocument/2006/relationships/font" Target="fonts/font33.fntdata"/><Relationship Id="rId80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font" Target="fonts/font7.fntdata"/><Relationship Id="rId59" Type="http://schemas.openxmlformats.org/officeDocument/2006/relationships/font" Target="fonts/font20.fntdata"/><Relationship Id="rId67" Type="http://schemas.openxmlformats.org/officeDocument/2006/relationships/font" Target="fonts/font28.fntdata"/><Relationship Id="rId20" Type="http://schemas.openxmlformats.org/officeDocument/2006/relationships/slide" Target="slides/slide14.xml"/><Relationship Id="rId41" Type="http://schemas.openxmlformats.org/officeDocument/2006/relationships/font" Target="fonts/font2.fntdata"/><Relationship Id="rId54" Type="http://schemas.openxmlformats.org/officeDocument/2006/relationships/font" Target="fonts/font15.fntdata"/><Relationship Id="rId62" Type="http://schemas.openxmlformats.org/officeDocument/2006/relationships/font" Target="fonts/font23.fntdata"/><Relationship Id="rId70" Type="http://schemas.openxmlformats.org/officeDocument/2006/relationships/font" Target="fonts/font31.fntdata"/><Relationship Id="rId75" Type="http://schemas.openxmlformats.org/officeDocument/2006/relationships/font" Target="fonts/font36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10.fntdata"/><Relationship Id="rId57" Type="http://schemas.openxmlformats.org/officeDocument/2006/relationships/font" Target="fonts/font18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font" Target="fonts/font5.fntdata"/><Relationship Id="rId52" Type="http://schemas.openxmlformats.org/officeDocument/2006/relationships/font" Target="fonts/font13.fntdata"/><Relationship Id="rId60" Type="http://schemas.openxmlformats.org/officeDocument/2006/relationships/font" Target="fonts/font21.fntdata"/><Relationship Id="rId65" Type="http://schemas.openxmlformats.org/officeDocument/2006/relationships/font" Target="fonts/font26.fntdata"/><Relationship Id="rId73" Type="http://schemas.openxmlformats.org/officeDocument/2006/relationships/font" Target="fonts/font34.fntdata"/><Relationship Id="rId78" Type="http://schemas.openxmlformats.org/officeDocument/2006/relationships/font" Target="fonts/font39.fntdata"/><Relationship Id="rId8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notesMaster" Target="notesMasters/notesMaster1.xml"/><Relationship Id="rId34" Type="http://schemas.openxmlformats.org/officeDocument/2006/relationships/slide" Target="slides/slide28.xml"/><Relationship Id="rId50" Type="http://schemas.openxmlformats.org/officeDocument/2006/relationships/font" Target="fonts/font11.fntdata"/><Relationship Id="rId55" Type="http://schemas.openxmlformats.org/officeDocument/2006/relationships/font" Target="fonts/font16.fntdata"/><Relationship Id="rId76" Type="http://schemas.openxmlformats.org/officeDocument/2006/relationships/font" Target="fonts/font37.fntdata"/><Relationship Id="rId7" Type="http://schemas.openxmlformats.org/officeDocument/2006/relationships/slide" Target="slides/slide1.xml"/><Relationship Id="rId71" Type="http://schemas.openxmlformats.org/officeDocument/2006/relationships/font" Target="fonts/font32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font" Target="fonts/font1.fntdata"/><Relationship Id="rId45" Type="http://schemas.openxmlformats.org/officeDocument/2006/relationships/font" Target="fonts/font6.fntdata"/><Relationship Id="rId66" Type="http://schemas.openxmlformats.org/officeDocument/2006/relationships/font" Target="fonts/font2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23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63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jpeg"/><Relationship Id="rId5" Type="http://schemas.openxmlformats.org/officeDocument/2006/relationships/image" Target="../media/image32.png"/><Relationship Id="rId4" Type="http://schemas.microsoft.com/office/2007/relationships/hdphoto" Target="../media/hdphoto2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png"/><Relationship Id="rId5" Type="http://schemas.microsoft.com/office/2007/relationships/hdphoto" Target="../media/hdphoto2.wdp"/><Relationship Id="rId4" Type="http://schemas.openxmlformats.org/officeDocument/2006/relationships/image" Target="../media/image3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6.pn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1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31.xml"/><Relationship Id="rId13" Type="http://schemas.openxmlformats.org/officeDocument/2006/relationships/image" Target="../media/image47.png"/><Relationship Id="rId18" Type="http://schemas.openxmlformats.org/officeDocument/2006/relationships/slide" Target="slide26.xml"/><Relationship Id="rId26" Type="http://schemas.openxmlformats.org/officeDocument/2006/relationships/image" Target="../media/image56.png"/><Relationship Id="rId3" Type="http://schemas.openxmlformats.org/officeDocument/2006/relationships/image" Target="../media/image39.png"/><Relationship Id="rId21" Type="http://schemas.openxmlformats.org/officeDocument/2006/relationships/slide" Target="slide28.xml"/><Relationship Id="rId7" Type="http://schemas.openxmlformats.org/officeDocument/2006/relationships/image" Target="../media/image43.png"/><Relationship Id="rId12" Type="http://schemas.openxmlformats.org/officeDocument/2006/relationships/image" Target="../media/image46.png"/><Relationship Id="rId17" Type="http://schemas.openxmlformats.org/officeDocument/2006/relationships/image" Target="../media/image50.png"/><Relationship Id="rId25" Type="http://schemas.openxmlformats.org/officeDocument/2006/relationships/image" Target="../media/image55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49.png"/><Relationship Id="rId20" Type="http://schemas.openxmlformats.org/officeDocument/2006/relationships/image" Target="../media/image52.png"/><Relationship Id="rId29" Type="http://schemas.openxmlformats.org/officeDocument/2006/relationships/image" Target="../media/image58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2.png"/><Relationship Id="rId11" Type="http://schemas.openxmlformats.org/officeDocument/2006/relationships/image" Target="../media/image45.png"/><Relationship Id="rId24" Type="http://schemas.openxmlformats.org/officeDocument/2006/relationships/image" Target="../media/image54.png"/><Relationship Id="rId5" Type="http://schemas.openxmlformats.org/officeDocument/2006/relationships/image" Target="../media/image41.gif"/><Relationship Id="rId15" Type="http://schemas.openxmlformats.org/officeDocument/2006/relationships/image" Target="../media/image48.png"/><Relationship Id="rId23" Type="http://schemas.openxmlformats.org/officeDocument/2006/relationships/slide" Target="slide27.xml"/><Relationship Id="rId28" Type="http://schemas.openxmlformats.org/officeDocument/2006/relationships/image" Target="../media/image57.png"/><Relationship Id="rId10" Type="http://schemas.openxmlformats.org/officeDocument/2006/relationships/slide" Target="slide30.xml"/><Relationship Id="rId19" Type="http://schemas.openxmlformats.org/officeDocument/2006/relationships/image" Target="../media/image51.png"/><Relationship Id="rId31" Type="http://schemas.openxmlformats.org/officeDocument/2006/relationships/image" Target="../media/image59.png"/><Relationship Id="rId4" Type="http://schemas.openxmlformats.org/officeDocument/2006/relationships/image" Target="../media/image40.png"/><Relationship Id="rId9" Type="http://schemas.openxmlformats.org/officeDocument/2006/relationships/image" Target="../media/image44.png"/><Relationship Id="rId14" Type="http://schemas.openxmlformats.org/officeDocument/2006/relationships/slide" Target="slide25.xml"/><Relationship Id="rId22" Type="http://schemas.openxmlformats.org/officeDocument/2006/relationships/image" Target="../media/image53.png"/><Relationship Id="rId27" Type="http://schemas.openxmlformats.org/officeDocument/2006/relationships/slide" Target="slide32.xml"/><Relationship Id="rId30" Type="http://schemas.openxmlformats.org/officeDocument/2006/relationships/slide" Target="slide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Relationship Id="rId5" Type="http://schemas.openxmlformats.org/officeDocument/2006/relationships/slide" Target="slide24.xml"/><Relationship Id="rId4" Type="http://schemas.openxmlformats.org/officeDocument/2006/relationships/image" Target="../media/image61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9.jpeg"/><Relationship Id="rId5" Type="http://schemas.openxmlformats.org/officeDocument/2006/relationships/slide" Target="slide24.xml"/><Relationship Id="rId4" Type="http://schemas.openxmlformats.org/officeDocument/2006/relationships/image" Target="../media/image6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5" Type="http://schemas.openxmlformats.org/officeDocument/2006/relationships/slide" Target="slide24.xml"/><Relationship Id="rId4" Type="http://schemas.openxmlformats.org/officeDocument/2006/relationships/image" Target="../media/image2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5.jpeg"/><Relationship Id="rId5" Type="http://schemas.openxmlformats.org/officeDocument/2006/relationships/image" Target="../media/image65.png"/><Relationship Id="rId4" Type="http://schemas.openxmlformats.org/officeDocument/2006/relationships/slide" Target="slide24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image" Target="../media/image66.jp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7.png"/><Relationship Id="rId9" Type="http://schemas.openxmlformats.org/officeDocument/2006/relationships/slide" Target="slide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66.jpg"/><Relationship Id="rId7" Type="http://schemas.openxmlformats.org/officeDocument/2006/relationships/slide" Target="slide2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10" Type="http://schemas.openxmlformats.org/officeDocument/2006/relationships/image" Target="../media/image28.jpeg"/><Relationship Id="rId4" Type="http://schemas.openxmlformats.org/officeDocument/2006/relationships/image" Target="../media/image67.png"/><Relationship Id="rId9" Type="http://schemas.openxmlformats.org/officeDocument/2006/relationships/image" Target="../media/image6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5.jpeg"/><Relationship Id="rId5" Type="http://schemas.openxmlformats.org/officeDocument/2006/relationships/image" Target="../media/image65.png"/><Relationship Id="rId4" Type="http://schemas.openxmlformats.org/officeDocument/2006/relationships/slide" Target="slide2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71.png"/><Relationship Id="rId3" Type="http://schemas.openxmlformats.org/officeDocument/2006/relationships/image" Target="../media/image38.jpg"/><Relationship Id="rId7" Type="http://schemas.openxmlformats.org/officeDocument/2006/relationships/image" Target="../media/image70.png"/><Relationship Id="rId12" Type="http://schemas.openxmlformats.org/officeDocument/2006/relationships/image" Target="../media/image49.png"/><Relationship Id="rId17" Type="http://schemas.openxmlformats.org/officeDocument/2006/relationships/image" Target="../media/image75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4.gif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69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5" Type="http://schemas.openxmlformats.org/officeDocument/2006/relationships/image" Target="../media/image73.gif"/><Relationship Id="rId10" Type="http://schemas.openxmlformats.org/officeDocument/2006/relationships/image" Target="../media/image47.png"/><Relationship Id="rId4" Type="http://schemas.openxmlformats.org/officeDocument/2006/relationships/image" Target="../media/image68.png"/><Relationship Id="rId9" Type="http://schemas.openxmlformats.org/officeDocument/2006/relationships/image" Target="../media/image55.png"/><Relationship Id="rId14" Type="http://schemas.openxmlformats.org/officeDocument/2006/relationships/image" Target="../media/image7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10.jpe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gif"/><Relationship Id="rId10" Type="http://schemas.openxmlformats.org/officeDocument/2006/relationships/image" Target="../media/image16.png"/><Relationship Id="rId4" Type="http://schemas.microsoft.com/office/2007/relationships/hdphoto" Target="../media/hdphoto1.wdp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2.png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oogle Shape;201;p8"/>
          <p:cNvGrpSpPr/>
          <p:nvPr/>
        </p:nvGrpSpPr>
        <p:grpSpPr>
          <a:xfrm>
            <a:off x="7810501" y="3368235"/>
            <a:ext cx="1986157" cy="1986157"/>
            <a:chOff x="0" y="0"/>
            <a:chExt cx="812800" cy="812800"/>
          </a:xfrm>
        </p:grpSpPr>
        <p:sp>
          <p:nvSpPr>
            <p:cNvPr id="202" name="Google Shape;202;p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FC2C8"/>
            </a:solidFill>
            <a:ln>
              <a:noFill/>
            </a:ln>
          </p:spPr>
          <p:txBody>
            <a:bodyPr spcFirstLastPara="1" wrap="square" lIns="45713" tIns="45713" rIns="45713" bIns="45713" anchor="ctr" anchorCtr="0">
              <a:noAutofit/>
            </a:bodyPr>
            <a:lstStyle/>
            <a:p>
              <a:endParaRPr sz="700"/>
            </a:p>
          </p:txBody>
        </p:sp>
        <p:sp>
          <p:nvSpPr>
            <p:cNvPr id="203" name="Google Shape;203;p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5400" tIns="25400" rIns="25400" bIns="25400" anchor="ctr" anchorCtr="0">
              <a:noAutofit/>
            </a:bodyPr>
            <a:lstStyle/>
            <a:p>
              <a:pPr algn="ctr">
                <a:lnSpc>
                  <a:spcPct val="147722"/>
                </a:lnSpc>
              </a:pPr>
              <a:endParaRPr sz="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4" name="Google Shape;204;p8"/>
          <p:cNvSpPr/>
          <p:nvPr/>
        </p:nvSpPr>
        <p:spPr>
          <a:xfrm>
            <a:off x="6629400" y="4137772"/>
            <a:ext cx="6686198" cy="838814"/>
          </a:xfrm>
          <a:custGeom>
            <a:avLst/>
            <a:gdLst/>
            <a:ahLst/>
            <a:cxnLst/>
            <a:rect l="l" t="t" r="r" b="b"/>
            <a:pathLst>
              <a:path w="13372395" h="1677628" extrusionOk="0">
                <a:moveTo>
                  <a:pt x="0" y="0"/>
                </a:moveTo>
                <a:lnTo>
                  <a:pt x="13372395" y="0"/>
                </a:lnTo>
                <a:lnTo>
                  <a:pt x="13372395" y="1677628"/>
                </a:lnTo>
                <a:lnTo>
                  <a:pt x="0" y="167762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205" name="Google Shape;205;p8"/>
          <p:cNvSpPr/>
          <p:nvPr/>
        </p:nvSpPr>
        <p:spPr>
          <a:xfrm>
            <a:off x="6760506" y="170007"/>
            <a:ext cx="516595" cy="491432"/>
          </a:xfrm>
          <a:custGeom>
            <a:avLst/>
            <a:gdLst/>
            <a:ahLst/>
            <a:cxnLst/>
            <a:rect l="l" t="t" r="r" b="b"/>
            <a:pathLst>
              <a:path w="1033190" h="982863" extrusionOk="0">
                <a:moveTo>
                  <a:pt x="0" y="0"/>
                </a:moveTo>
                <a:lnTo>
                  <a:pt x="1033190" y="0"/>
                </a:lnTo>
                <a:lnTo>
                  <a:pt x="1033190" y="982863"/>
                </a:lnTo>
                <a:lnTo>
                  <a:pt x="0" y="98286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206" name="Google Shape;206;p8"/>
          <p:cNvSpPr/>
          <p:nvPr/>
        </p:nvSpPr>
        <p:spPr>
          <a:xfrm>
            <a:off x="1866901" y="200039"/>
            <a:ext cx="516595" cy="491432"/>
          </a:xfrm>
          <a:custGeom>
            <a:avLst/>
            <a:gdLst/>
            <a:ahLst/>
            <a:cxnLst/>
            <a:rect l="l" t="t" r="r" b="b"/>
            <a:pathLst>
              <a:path w="1033190" h="982863" extrusionOk="0">
                <a:moveTo>
                  <a:pt x="0" y="0"/>
                </a:moveTo>
                <a:lnTo>
                  <a:pt x="1033191" y="0"/>
                </a:lnTo>
                <a:lnTo>
                  <a:pt x="1033191" y="982863"/>
                </a:lnTo>
                <a:lnTo>
                  <a:pt x="0" y="98286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223" name="Google Shape;223;p8"/>
          <p:cNvSpPr/>
          <p:nvPr/>
        </p:nvSpPr>
        <p:spPr>
          <a:xfrm>
            <a:off x="-538382" y="3368234"/>
            <a:ext cx="2171920" cy="2057400"/>
          </a:xfrm>
          <a:custGeom>
            <a:avLst/>
            <a:gdLst/>
            <a:ahLst/>
            <a:cxnLst/>
            <a:rect l="l" t="t" r="r" b="b"/>
            <a:pathLst>
              <a:path w="4343839" h="4114800" extrusionOk="0">
                <a:moveTo>
                  <a:pt x="0" y="0"/>
                </a:moveTo>
                <a:lnTo>
                  <a:pt x="4343839" y="0"/>
                </a:lnTo>
                <a:lnTo>
                  <a:pt x="4343839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224" name="Google Shape;224;p8"/>
          <p:cNvSpPr/>
          <p:nvPr/>
        </p:nvSpPr>
        <p:spPr>
          <a:xfrm rot="742364">
            <a:off x="7872098" y="-223306"/>
            <a:ext cx="1597236" cy="1423832"/>
          </a:xfrm>
          <a:custGeom>
            <a:avLst/>
            <a:gdLst/>
            <a:ahLst/>
            <a:cxnLst/>
            <a:rect l="l" t="t" r="r" b="b"/>
            <a:pathLst>
              <a:path w="2554265" h="2378660" extrusionOk="0">
                <a:moveTo>
                  <a:pt x="0" y="0"/>
                </a:moveTo>
                <a:lnTo>
                  <a:pt x="2554266" y="0"/>
                </a:lnTo>
                <a:lnTo>
                  <a:pt x="2554266" y="2378660"/>
                </a:lnTo>
                <a:lnTo>
                  <a:pt x="0" y="237866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8D5B61C-37B5-2240-1395-24018649698A}"/>
              </a:ext>
            </a:extLst>
          </p:cNvPr>
          <p:cNvSpPr txBox="1"/>
          <p:nvPr/>
        </p:nvSpPr>
        <p:spPr>
          <a:xfrm>
            <a:off x="2569030" y="200040"/>
            <a:ext cx="41914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UBND QUẬN DƯƠNG KINH</a:t>
            </a:r>
          </a:p>
          <a:p>
            <a:pPr algn="ctr"/>
            <a:r>
              <a:rPr lang="en-US" sz="20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ANH DŨNG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3F18EDA-D613-D0EF-9960-AD01B58C46D5}"/>
              </a:ext>
            </a:extLst>
          </p:cNvPr>
          <p:cNvSpPr txBox="1"/>
          <p:nvPr/>
        </p:nvSpPr>
        <p:spPr>
          <a:xfrm>
            <a:off x="674914" y="1926610"/>
            <a:ext cx="7794172" cy="20868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ENGLISH - GRADE 5</a:t>
            </a:r>
          </a:p>
          <a:p>
            <a:pPr algn="ctr">
              <a:lnSpc>
                <a:spcPct val="150000"/>
              </a:lnSpc>
            </a:pPr>
            <a:r>
              <a:rPr lang="vi-VN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UNIT 12: OUR TET HOLIDAY</a:t>
            </a:r>
          </a:p>
          <a:p>
            <a:pPr algn="ctr">
              <a:lnSpc>
                <a:spcPct val="150000"/>
              </a:lnSpc>
            </a:pPr>
            <a:r>
              <a:rPr lang="vi-VN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LESSON 1 (1, 2, 3)</a:t>
            </a:r>
            <a:endParaRPr 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Kitchen Gods</a:t>
            </a: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639</TotalTime>
  <Words>381</Words>
  <Application>Microsoft Office PowerPoint</Application>
  <PresentationFormat>On-screen Show (16:9)</PresentationFormat>
  <Paragraphs>69</Paragraphs>
  <Slides>32</Slides>
  <Notes>20</Notes>
  <HiddenSlides>0</HiddenSlides>
  <MMClips>2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32</vt:i4>
      </vt:variant>
    </vt:vector>
  </HeadingPairs>
  <TitlesOfParts>
    <vt:vector size="58" baseType="lpstr">
      <vt:lpstr>Barriecito</vt:lpstr>
      <vt:lpstr>Bebas Neue</vt:lpstr>
      <vt:lpstr>Calibri</vt:lpstr>
      <vt:lpstr>Roboto Condensed Light</vt:lpstr>
      <vt:lpstr>Raleway</vt:lpstr>
      <vt:lpstr>Barlow Light</vt:lpstr>
      <vt:lpstr>Bahiana</vt:lpstr>
      <vt:lpstr>Barlow Condensed</vt:lpstr>
      <vt:lpstr>Times New Roman</vt:lpstr>
      <vt:lpstr>Comic Sans MS</vt:lpstr>
      <vt:lpstr>Anaheim</vt:lpstr>
      <vt:lpstr>Barlow Condensed Thin</vt:lpstr>
      <vt:lpstr>PT Sans</vt:lpstr>
      <vt:lpstr>Yeseva One</vt:lpstr>
      <vt:lpstr>Arial</vt:lpstr>
      <vt:lpstr>Pacifico</vt:lpstr>
      <vt:lpstr>Rubik</vt:lpstr>
      <vt:lpstr>Nunito Light</vt:lpstr>
      <vt:lpstr>Ultra</vt:lpstr>
      <vt:lpstr>Twinkl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PowerPoint Presentation</vt:lpstr>
      <vt:lpstr>PowerPoint Presentation</vt:lpstr>
      <vt:lpstr>Warm-up</vt:lpstr>
      <vt:lpstr>Guess the topic.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Administrator</cp:lastModifiedBy>
  <cp:revision>55</cp:revision>
  <dcterms:modified xsi:type="dcterms:W3CDTF">2025-04-09T14:08:17Z</dcterms:modified>
</cp:coreProperties>
</file>